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64" r:id="rId3"/>
    <p:sldId id="265" r:id="rId4"/>
    <p:sldId id="266" r:id="rId5"/>
    <p:sldId id="267" r:id="rId6"/>
    <p:sldId id="268" r:id="rId7"/>
    <p:sldId id="269" r:id="rId8"/>
    <p:sldId id="309" r:id="rId9"/>
    <p:sldId id="270" r:id="rId10"/>
    <p:sldId id="271" r:id="rId11"/>
    <p:sldId id="272" r:id="rId12"/>
    <p:sldId id="280" r:id="rId13"/>
    <p:sldId id="273" r:id="rId14"/>
    <p:sldId id="274" r:id="rId15"/>
    <p:sldId id="275" r:id="rId16"/>
    <p:sldId id="307" r:id="rId17"/>
    <p:sldId id="308" r:id="rId18"/>
    <p:sldId id="276" r:id="rId19"/>
    <p:sldId id="277" r:id="rId20"/>
    <p:sldId id="278" r:id="rId21"/>
    <p:sldId id="279" r:id="rId22"/>
    <p:sldId id="263" r:id="rId23"/>
    <p:sldId id="281" r:id="rId24"/>
    <p:sldId id="282" r:id="rId25"/>
    <p:sldId id="283" r:id="rId26"/>
    <p:sldId id="285" r:id="rId27"/>
    <p:sldId id="284" r:id="rId28"/>
    <p:sldId id="257" r:id="rId29"/>
    <p:sldId id="258" r:id="rId30"/>
    <p:sldId id="259" r:id="rId31"/>
    <p:sldId id="261" r:id="rId32"/>
    <p:sldId id="286" r:id="rId33"/>
    <p:sldId id="287" r:id="rId34"/>
    <p:sldId id="291" r:id="rId35"/>
    <p:sldId id="294" r:id="rId36"/>
    <p:sldId id="296" r:id="rId37"/>
    <p:sldId id="297" r:id="rId38"/>
    <p:sldId id="300" r:id="rId39"/>
    <p:sldId id="302" r:id="rId40"/>
    <p:sldId id="304" r:id="rId41"/>
    <p:sldId id="303" r:id="rId42"/>
    <p:sldId id="305"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595"/>
  </p:normalViewPr>
  <p:slideViewPr>
    <p:cSldViewPr snapToGrid="0" snapToObjects="1">
      <p:cViewPr varScale="1">
        <p:scale>
          <a:sx n="89" d="100"/>
          <a:sy n="89"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750D2-3834-774E-B1C1-251CCA3C0329}" type="doc">
      <dgm:prSet loTypeId="urn:microsoft.com/office/officeart/2005/8/layout/vList6" loCatId="" qsTypeId="urn:microsoft.com/office/officeart/2005/8/quickstyle/simple4" qsCatId="simple" csTypeId="urn:microsoft.com/office/officeart/2005/8/colors/accent1_2" csCatId="accent1" phldr="1"/>
      <dgm:spPr/>
      <dgm:t>
        <a:bodyPr/>
        <a:lstStyle/>
        <a:p>
          <a:endParaRPr lang="en-US"/>
        </a:p>
      </dgm:t>
    </dgm:pt>
    <dgm:pt modelId="{288DF282-A16D-5F41-A9BC-05A61D5402ED}">
      <dgm:prSet phldrT="[Text]"/>
      <dgm:spPr/>
      <dgm:t>
        <a:bodyPr/>
        <a:lstStyle/>
        <a:p>
          <a:r>
            <a:rPr lang="zh-CN" altLang="en-US" dirty="0" smtClean="0"/>
            <a:t>行政执行</a:t>
          </a:r>
          <a:r>
            <a:rPr lang="en-US" altLang="zh-CN" dirty="0" smtClean="0"/>
            <a:t>public enforcement</a:t>
          </a:r>
          <a:endParaRPr lang="en-US" dirty="0"/>
        </a:p>
      </dgm:t>
    </dgm:pt>
    <dgm:pt modelId="{D886BC8A-BE50-BD47-BA54-1B0FF5E639E9}" type="parTrans" cxnId="{D741648C-1BBC-E84A-8B60-EE3208AFC3D4}">
      <dgm:prSet/>
      <dgm:spPr/>
      <dgm:t>
        <a:bodyPr/>
        <a:lstStyle/>
        <a:p>
          <a:endParaRPr lang="en-US"/>
        </a:p>
      </dgm:t>
    </dgm:pt>
    <dgm:pt modelId="{4501A066-C3D4-934E-ADA0-AD541331C01E}" type="sibTrans" cxnId="{D741648C-1BBC-E84A-8B60-EE3208AFC3D4}">
      <dgm:prSet/>
      <dgm:spPr/>
      <dgm:t>
        <a:bodyPr/>
        <a:lstStyle/>
        <a:p>
          <a:endParaRPr lang="en-US"/>
        </a:p>
      </dgm:t>
    </dgm:pt>
    <dgm:pt modelId="{CB3199C7-3A34-9042-A2EF-EF3A47914CBD}">
      <dgm:prSet phldrT="[Text]"/>
      <dgm:spPr/>
      <dgm:t>
        <a:bodyPr/>
        <a:lstStyle/>
        <a:p>
          <a:r>
            <a:rPr lang="zh-CN" altLang="en-US" dirty="0" smtClean="0"/>
            <a:t>执行机构、调查程序、承诺制度</a:t>
          </a:r>
          <a:endParaRPr lang="en-US" dirty="0"/>
        </a:p>
      </dgm:t>
    </dgm:pt>
    <dgm:pt modelId="{CFAB5A41-CC08-F240-A922-62FE816D3BC3}" type="parTrans" cxnId="{0F6B8965-F037-6C43-ADB7-3F47EFCE1161}">
      <dgm:prSet/>
      <dgm:spPr/>
      <dgm:t>
        <a:bodyPr/>
        <a:lstStyle/>
        <a:p>
          <a:endParaRPr lang="en-US"/>
        </a:p>
      </dgm:t>
    </dgm:pt>
    <dgm:pt modelId="{FAFA4F72-6185-714A-A5EE-8179F105B468}" type="sibTrans" cxnId="{0F6B8965-F037-6C43-ADB7-3F47EFCE1161}">
      <dgm:prSet/>
      <dgm:spPr/>
      <dgm:t>
        <a:bodyPr/>
        <a:lstStyle/>
        <a:p>
          <a:endParaRPr lang="en-US"/>
        </a:p>
      </dgm:t>
    </dgm:pt>
    <dgm:pt modelId="{BDC5E400-380F-8347-81A0-587BFB134142}">
      <dgm:prSet phldrT="[Text]"/>
      <dgm:spPr/>
      <dgm:t>
        <a:bodyPr/>
        <a:lstStyle/>
        <a:p>
          <a:r>
            <a:rPr lang="zh-CN" altLang="en-US" dirty="0" smtClean="0"/>
            <a:t>行政责任</a:t>
          </a:r>
          <a:r>
            <a:rPr lang="en-US" altLang="zh-CN" dirty="0" smtClean="0"/>
            <a:t> </a:t>
          </a:r>
          <a:r>
            <a:rPr lang="zh-CN" altLang="en-US" dirty="0" smtClean="0"/>
            <a:t>、宽大制度</a:t>
          </a:r>
          <a:r>
            <a:rPr lang="en-US" altLang="zh-CN" dirty="0" smtClean="0"/>
            <a:t> administrative liabilities, leniency</a:t>
          </a:r>
          <a:endParaRPr lang="en-US" dirty="0"/>
        </a:p>
      </dgm:t>
    </dgm:pt>
    <dgm:pt modelId="{19EAF8CD-53C6-284A-AA7F-271C8F04241C}" type="parTrans" cxnId="{CE0C52B1-5B85-8C46-B372-D0273881099D}">
      <dgm:prSet/>
      <dgm:spPr/>
      <dgm:t>
        <a:bodyPr/>
        <a:lstStyle/>
        <a:p>
          <a:endParaRPr lang="en-US"/>
        </a:p>
      </dgm:t>
    </dgm:pt>
    <dgm:pt modelId="{D261FD32-AC9F-7E45-A5AB-1356C0A5C6B2}" type="sibTrans" cxnId="{CE0C52B1-5B85-8C46-B372-D0273881099D}">
      <dgm:prSet/>
      <dgm:spPr/>
      <dgm:t>
        <a:bodyPr/>
        <a:lstStyle/>
        <a:p>
          <a:endParaRPr lang="en-US"/>
        </a:p>
      </dgm:t>
    </dgm:pt>
    <dgm:pt modelId="{036ADBE3-1589-E34C-8CB7-54E72B476768}">
      <dgm:prSet phldrT="[Text]"/>
      <dgm:spPr/>
      <dgm:t>
        <a:bodyPr/>
        <a:lstStyle/>
        <a:p>
          <a:r>
            <a:rPr lang="zh-CN" altLang="en-US" dirty="0" smtClean="0"/>
            <a:t>民事执行</a:t>
          </a:r>
          <a:r>
            <a:rPr lang="en-US" altLang="zh-CN" dirty="0" smtClean="0"/>
            <a:t>private enforcement</a:t>
          </a:r>
          <a:endParaRPr lang="en-US" dirty="0"/>
        </a:p>
      </dgm:t>
    </dgm:pt>
    <dgm:pt modelId="{AD80527D-D07F-F94C-801F-86D1259FD7D9}" type="parTrans" cxnId="{8550390E-D7EE-9C45-BF67-12083B646136}">
      <dgm:prSet/>
      <dgm:spPr/>
      <dgm:t>
        <a:bodyPr/>
        <a:lstStyle/>
        <a:p>
          <a:endParaRPr lang="en-US"/>
        </a:p>
      </dgm:t>
    </dgm:pt>
    <dgm:pt modelId="{A958C87C-4A4F-464B-8FEA-D4D824AB82AC}" type="sibTrans" cxnId="{8550390E-D7EE-9C45-BF67-12083B646136}">
      <dgm:prSet/>
      <dgm:spPr/>
      <dgm:t>
        <a:bodyPr/>
        <a:lstStyle/>
        <a:p>
          <a:endParaRPr lang="en-US"/>
        </a:p>
      </dgm:t>
    </dgm:pt>
    <dgm:pt modelId="{B3713068-43C7-6E41-AA71-187D06AAEA0C}">
      <dgm:prSet phldrT="[Text]"/>
      <dgm:spPr/>
      <dgm:t>
        <a:bodyPr/>
        <a:lstStyle/>
        <a:p>
          <a:endParaRPr lang="en-US" dirty="0"/>
        </a:p>
      </dgm:t>
    </dgm:pt>
    <dgm:pt modelId="{C1F90469-88F5-D14E-9001-FF84D919C176}" type="parTrans" cxnId="{61EE02EC-F9B7-CB42-88E8-ADC67D6708B7}">
      <dgm:prSet/>
      <dgm:spPr/>
      <dgm:t>
        <a:bodyPr/>
        <a:lstStyle/>
        <a:p>
          <a:endParaRPr lang="en-US"/>
        </a:p>
      </dgm:t>
    </dgm:pt>
    <dgm:pt modelId="{43A77163-DFA7-4145-BF56-045F3B41830C}" type="sibTrans" cxnId="{61EE02EC-F9B7-CB42-88E8-ADC67D6708B7}">
      <dgm:prSet/>
      <dgm:spPr/>
      <dgm:t>
        <a:bodyPr/>
        <a:lstStyle/>
        <a:p>
          <a:endParaRPr lang="en-US"/>
        </a:p>
      </dgm:t>
    </dgm:pt>
    <dgm:pt modelId="{CEF683E9-FFFA-994D-AC2A-44B82B18DBCD}">
      <dgm:prSet phldrT="[Text]"/>
      <dgm:spPr/>
      <dgm:t>
        <a:bodyPr/>
        <a:lstStyle/>
        <a:p>
          <a:r>
            <a:rPr lang="zh-CN" altLang="en-US" dirty="0" smtClean="0"/>
            <a:t>民事诉讼</a:t>
          </a:r>
          <a:r>
            <a:rPr lang="en-US" altLang="zh-CN" dirty="0" smtClean="0"/>
            <a:t>civil litigation</a:t>
          </a:r>
          <a:endParaRPr lang="en-US" dirty="0"/>
        </a:p>
      </dgm:t>
    </dgm:pt>
    <dgm:pt modelId="{2DC86710-24D0-9D4E-A49E-DE3BFA04A443}" type="parTrans" cxnId="{B338446F-F839-2B4F-81E7-AAC9F4B2AF57}">
      <dgm:prSet/>
      <dgm:spPr/>
      <dgm:t>
        <a:bodyPr/>
        <a:lstStyle/>
        <a:p>
          <a:endParaRPr lang="en-US"/>
        </a:p>
      </dgm:t>
    </dgm:pt>
    <dgm:pt modelId="{D513F033-75C1-4141-A8F1-E9ADFB1FDB70}" type="sibTrans" cxnId="{B338446F-F839-2B4F-81E7-AAC9F4B2AF57}">
      <dgm:prSet/>
      <dgm:spPr/>
      <dgm:t>
        <a:bodyPr/>
        <a:lstStyle/>
        <a:p>
          <a:endParaRPr lang="en-US"/>
        </a:p>
      </dgm:t>
    </dgm:pt>
    <dgm:pt modelId="{04A66E32-59F4-E049-8151-4CE66D2DE979}">
      <dgm:prSet phldrT="[Text]"/>
      <dgm:spPr/>
      <dgm:t>
        <a:bodyPr/>
        <a:lstStyle/>
        <a:p>
          <a:r>
            <a:rPr lang="en-US" dirty="0" smtClean="0"/>
            <a:t>Public authorities, investigation procedures, commitment</a:t>
          </a:r>
          <a:endParaRPr lang="en-US" dirty="0"/>
        </a:p>
      </dgm:t>
    </dgm:pt>
    <dgm:pt modelId="{2BEE3D5E-4A87-044F-A7D1-EB9C5A0B59FA}" type="parTrans" cxnId="{E5522E6B-CF7E-B24A-8379-9CD2E71F3C2B}">
      <dgm:prSet/>
      <dgm:spPr/>
      <dgm:t>
        <a:bodyPr/>
        <a:lstStyle/>
        <a:p>
          <a:endParaRPr lang="en-US"/>
        </a:p>
      </dgm:t>
    </dgm:pt>
    <dgm:pt modelId="{E1A588D2-284D-7745-8D40-B1E7AE8FFCEE}" type="sibTrans" cxnId="{E5522E6B-CF7E-B24A-8379-9CD2E71F3C2B}">
      <dgm:prSet/>
      <dgm:spPr/>
      <dgm:t>
        <a:bodyPr/>
        <a:lstStyle/>
        <a:p>
          <a:endParaRPr lang="en-US"/>
        </a:p>
      </dgm:t>
    </dgm:pt>
    <dgm:pt modelId="{6EF19321-8F64-834F-A3D9-49A8110A6822}" type="pres">
      <dgm:prSet presAssocID="{8F0750D2-3834-774E-B1C1-251CCA3C0329}" presName="Name0" presStyleCnt="0">
        <dgm:presLayoutVars>
          <dgm:dir/>
          <dgm:animLvl val="lvl"/>
          <dgm:resizeHandles/>
        </dgm:presLayoutVars>
      </dgm:prSet>
      <dgm:spPr/>
      <dgm:t>
        <a:bodyPr/>
        <a:lstStyle/>
        <a:p>
          <a:endParaRPr lang="en-US"/>
        </a:p>
      </dgm:t>
    </dgm:pt>
    <dgm:pt modelId="{BBFA0243-81B6-D14E-BD36-5371346A14F9}" type="pres">
      <dgm:prSet presAssocID="{288DF282-A16D-5F41-A9BC-05A61D5402ED}" presName="linNode" presStyleCnt="0"/>
      <dgm:spPr/>
    </dgm:pt>
    <dgm:pt modelId="{417EED39-602D-2446-A6CD-D900DA2B9CE9}" type="pres">
      <dgm:prSet presAssocID="{288DF282-A16D-5F41-A9BC-05A61D5402ED}" presName="parentShp" presStyleLbl="node1" presStyleIdx="0" presStyleCnt="2">
        <dgm:presLayoutVars>
          <dgm:bulletEnabled val="1"/>
        </dgm:presLayoutVars>
      </dgm:prSet>
      <dgm:spPr/>
      <dgm:t>
        <a:bodyPr/>
        <a:lstStyle/>
        <a:p>
          <a:endParaRPr lang="en-US"/>
        </a:p>
      </dgm:t>
    </dgm:pt>
    <dgm:pt modelId="{0CE44209-C9EC-594C-9B88-1222C6115DBA}" type="pres">
      <dgm:prSet presAssocID="{288DF282-A16D-5F41-A9BC-05A61D5402ED}" presName="childShp" presStyleLbl="bgAccFollowNode1" presStyleIdx="0" presStyleCnt="2" custScaleY="124922">
        <dgm:presLayoutVars>
          <dgm:bulletEnabled val="1"/>
        </dgm:presLayoutVars>
      </dgm:prSet>
      <dgm:spPr/>
      <dgm:t>
        <a:bodyPr/>
        <a:lstStyle/>
        <a:p>
          <a:endParaRPr lang="en-US"/>
        </a:p>
      </dgm:t>
    </dgm:pt>
    <dgm:pt modelId="{3DEF8A5D-3E6B-204B-AD81-6DD8E5F32B5A}" type="pres">
      <dgm:prSet presAssocID="{4501A066-C3D4-934E-ADA0-AD541331C01E}" presName="spacing" presStyleCnt="0"/>
      <dgm:spPr/>
    </dgm:pt>
    <dgm:pt modelId="{F960DD16-F29B-8C41-8CC3-BCB063228B4F}" type="pres">
      <dgm:prSet presAssocID="{036ADBE3-1589-E34C-8CB7-54E72B476768}" presName="linNode" presStyleCnt="0"/>
      <dgm:spPr/>
    </dgm:pt>
    <dgm:pt modelId="{ECD82436-4874-014D-9257-7D3AD227C0C6}" type="pres">
      <dgm:prSet presAssocID="{036ADBE3-1589-E34C-8CB7-54E72B476768}" presName="parentShp" presStyleLbl="node1" presStyleIdx="1" presStyleCnt="2">
        <dgm:presLayoutVars>
          <dgm:bulletEnabled val="1"/>
        </dgm:presLayoutVars>
      </dgm:prSet>
      <dgm:spPr/>
      <dgm:t>
        <a:bodyPr/>
        <a:lstStyle/>
        <a:p>
          <a:endParaRPr lang="en-US"/>
        </a:p>
      </dgm:t>
    </dgm:pt>
    <dgm:pt modelId="{419FD76D-5129-6B47-9B10-9D78E9CC1A9A}" type="pres">
      <dgm:prSet presAssocID="{036ADBE3-1589-E34C-8CB7-54E72B476768}" presName="childShp" presStyleLbl="bgAccFollowNode1" presStyleIdx="1" presStyleCnt="2">
        <dgm:presLayoutVars>
          <dgm:bulletEnabled val="1"/>
        </dgm:presLayoutVars>
      </dgm:prSet>
      <dgm:spPr/>
      <dgm:t>
        <a:bodyPr/>
        <a:lstStyle/>
        <a:p>
          <a:endParaRPr lang="en-US"/>
        </a:p>
      </dgm:t>
    </dgm:pt>
  </dgm:ptLst>
  <dgm:cxnLst>
    <dgm:cxn modelId="{B596CEDB-6CE3-DE40-901B-FD5485736413}" type="presOf" srcId="{B3713068-43C7-6E41-AA71-187D06AAEA0C}" destId="{419FD76D-5129-6B47-9B10-9D78E9CC1A9A}" srcOrd="0" destOrd="0" presId="urn:microsoft.com/office/officeart/2005/8/layout/vList6"/>
    <dgm:cxn modelId="{8550390E-D7EE-9C45-BF67-12083B646136}" srcId="{8F0750D2-3834-774E-B1C1-251CCA3C0329}" destId="{036ADBE3-1589-E34C-8CB7-54E72B476768}" srcOrd="1" destOrd="0" parTransId="{AD80527D-D07F-F94C-801F-86D1259FD7D9}" sibTransId="{A958C87C-4A4F-464B-8FEA-D4D824AB82AC}"/>
    <dgm:cxn modelId="{CE0C52B1-5B85-8C46-B372-D0273881099D}" srcId="{288DF282-A16D-5F41-A9BC-05A61D5402ED}" destId="{BDC5E400-380F-8347-81A0-587BFB134142}" srcOrd="2" destOrd="0" parTransId="{19EAF8CD-53C6-284A-AA7F-271C8F04241C}" sibTransId="{D261FD32-AC9F-7E45-A5AB-1356C0A5C6B2}"/>
    <dgm:cxn modelId="{E5522E6B-CF7E-B24A-8379-9CD2E71F3C2B}" srcId="{288DF282-A16D-5F41-A9BC-05A61D5402ED}" destId="{04A66E32-59F4-E049-8151-4CE66D2DE979}" srcOrd="1" destOrd="0" parTransId="{2BEE3D5E-4A87-044F-A7D1-EB9C5A0B59FA}" sibTransId="{E1A588D2-284D-7745-8D40-B1E7AE8FFCEE}"/>
    <dgm:cxn modelId="{B5F5B8B0-1161-7A4C-98BF-8E9F10CA32AF}" type="presOf" srcId="{CB3199C7-3A34-9042-A2EF-EF3A47914CBD}" destId="{0CE44209-C9EC-594C-9B88-1222C6115DBA}" srcOrd="0" destOrd="0" presId="urn:microsoft.com/office/officeart/2005/8/layout/vList6"/>
    <dgm:cxn modelId="{0F6B8965-F037-6C43-ADB7-3F47EFCE1161}" srcId="{288DF282-A16D-5F41-A9BC-05A61D5402ED}" destId="{CB3199C7-3A34-9042-A2EF-EF3A47914CBD}" srcOrd="0" destOrd="0" parTransId="{CFAB5A41-CC08-F240-A922-62FE816D3BC3}" sibTransId="{FAFA4F72-6185-714A-A5EE-8179F105B468}"/>
    <dgm:cxn modelId="{2C464CC9-379F-1B4A-9157-DD4A34EBABF7}" type="presOf" srcId="{04A66E32-59F4-E049-8151-4CE66D2DE979}" destId="{0CE44209-C9EC-594C-9B88-1222C6115DBA}" srcOrd="0" destOrd="1" presId="urn:microsoft.com/office/officeart/2005/8/layout/vList6"/>
    <dgm:cxn modelId="{99948717-26B8-ED4B-83B6-840078FA3E18}" type="presOf" srcId="{288DF282-A16D-5F41-A9BC-05A61D5402ED}" destId="{417EED39-602D-2446-A6CD-D900DA2B9CE9}" srcOrd="0" destOrd="0" presId="urn:microsoft.com/office/officeart/2005/8/layout/vList6"/>
    <dgm:cxn modelId="{B17D9C15-2439-DD4B-AD6A-2BF9B87E6CA1}" type="presOf" srcId="{BDC5E400-380F-8347-81A0-587BFB134142}" destId="{0CE44209-C9EC-594C-9B88-1222C6115DBA}" srcOrd="0" destOrd="2" presId="urn:microsoft.com/office/officeart/2005/8/layout/vList6"/>
    <dgm:cxn modelId="{61069CBF-A4CF-2444-ADC0-30F87E936B1B}" type="presOf" srcId="{CEF683E9-FFFA-994D-AC2A-44B82B18DBCD}" destId="{419FD76D-5129-6B47-9B10-9D78E9CC1A9A}" srcOrd="0" destOrd="1" presId="urn:microsoft.com/office/officeart/2005/8/layout/vList6"/>
    <dgm:cxn modelId="{7794E481-903C-AC40-B14F-CA187594D391}" type="presOf" srcId="{036ADBE3-1589-E34C-8CB7-54E72B476768}" destId="{ECD82436-4874-014D-9257-7D3AD227C0C6}" srcOrd="0" destOrd="0" presId="urn:microsoft.com/office/officeart/2005/8/layout/vList6"/>
    <dgm:cxn modelId="{8088E44C-98CA-134F-89FB-01E816F2CEA2}" type="presOf" srcId="{8F0750D2-3834-774E-B1C1-251CCA3C0329}" destId="{6EF19321-8F64-834F-A3D9-49A8110A6822}" srcOrd="0" destOrd="0" presId="urn:microsoft.com/office/officeart/2005/8/layout/vList6"/>
    <dgm:cxn modelId="{B338446F-F839-2B4F-81E7-AAC9F4B2AF57}" srcId="{036ADBE3-1589-E34C-8CB7-54E72B476768}" destId="{CEF683E9-FFFA-994D-AC2A-44B82B18DBCD}" srcOrd="1" destOrd="0" parTransId="{2DC86710-24D0-9D4E-A49E-DE3BFA04A443}" sibTransId="{D513F033-75C1-4141-A8F1-E9ADFB1FDB70}"/>
    <dgm:cxn modelId="{61EE02EC-F9B7-CB42-88E8-ADC67D6708B7}" srcId="{036ADBE3-1589-E34C-8CB7-54E72B476768}" destId="{B3713068-43C7-6E41-AA71-187D06AAEA0C}" srcOrd="0" destOrd="0" parTransId="{C1F90469-88F5-D14E-9001-FF84D919C176}" sibTransId="{43A77163-DFA7-4145-BF56-045F3B41830C}"/>
    <dgm:cxn modelId="{D741648C-1BBC-E84A-8B60-EE3208AFC3D4}" srcId="{8F0750D2-3834-774E-B1C1-251CCA3C0329}" destId="{288DF282-A16D-5F41-A9BC-05A61D5402ED}" srcOrd="0" destOrd="0" parTransId="{D886BC8A-BE50-BD47-BA54-1B0FF5E639E9}" sibTransId="{4501A066-C3D4-934E-ADA0-AD541331C01E}"/>
    <dgm:cxn modelId="{A05D9B4E-9228-9E43-8635-DA6F61155E3C}" type="presParOf" srcId="{6EF19321-8F64-834F-A3D9-49A8110A6822}" destId="{BBFA0243-81B6-D14E-BD36-5371346A14F9}" srcOrd="0" destOrd="0" presId="urn:microsoft.com/office/officeart/2005/8/layout/vList6"/>
    <dgm:cxn modelId="{4E1242A5-20D4-B044-8F9E-140CA5A35194}" type="presParOf" srcId="{BBFA0243-81B6-D14E-BD36-5371346A14F9}" destId="{417EED39-602D-2446-A6CD-D900DA2B9CE9}" srcOrd="0" destOrd="0" presId="urn:microsoft.com/office/officeart/2005/8/layout/vList6"/>
    <dgm:cxn modelId="{CFFA6F73-F481-0C42-8F73-9E88413D66E7}" type="presParOf" srcId="{BBFA0243-81B6-D14E-BD36-5371346A14F9}" destId="{0CE44209-C9EC-594C-9B88-1222C6115DBA}" srcOrd="1" destOrd="0" presId="urn:microsoft.com/office/officeart/2005/8/layout/vList6"/>
    <dgm:cxn modelId="{B689C124-4952-6840-B23C-53E6CE2F6A5C}" type="presParOf" srcId="{6EF19321-8F64-834F-A3D9-49A8110A6822}" destId="{3DEF8A5D-3E6B-204B-AD81-6DD8E5F32B5A}" srcOrd="1" destOrd="0" presId="urn:microsoft.com/office/officeart/2005/8/layout/vList6"/>
    <dgm:cxn modelId="{1B19265A-294D-EF4F-90FF-A63E23511C3B}" type="presParOf" srcId="{6EF19321-8F64-834F-A3D9-49A8110A6822}" destId="{F960DD16-F29B-8C41-8CC3-BCB063228B4F}" srcOrd="2" destOrd="0" presId="urn:microsoft.com/office/officeart/2005/8/layout/vList6"/>
    <dgm:cxn modelId="{6BB6A69A-F5E4-6C4B-92BF-64E00A568A6C}" type="presParOf" srcId="{F960DD16-F29B-8C41-8CC3-BCB063228B4F}" destId="{ECD82436-4874-014D-9257-7D3AD227C0C6}" srcOrd="0" destOrd="0" presId="urn:microsoft.com/office/officeart/2005/8/layout/vList6"/>
    <dgm:cxn modelId="{CDD0C7DB-2506-FB4C-A4FA-108AC618E908}" type="presParOf" srcId="{F960DD16-F29B-8C41-8CC3-BCB063228B4F}" destId="{419FD76D-5129-6B47-9B10-9D78E9CC1A9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FD8830-19B3-C44E-B4AD-021487549649}"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5E034C46-A5EF-DF48-9E48-0DC775565E20}">
      <dgm:prSet phldrT="[Text]"/>
      <dgm:spPr/>
      <dgm:t>
        <a:bodyPr/>
        <a:lstStyle/>
        <a:p>
          <a:r>
            <a:rPr lang="zh-CN" altLang="en-US" dirty="0" smtClean="0"/>
            <a:t>国家发改委</a:t>
          </a:r>
          <a:r>
            <a:rPr lang="en-US" altLang="zh-CN" dirty="0" smtClean="0"/>
            <a:t>NDRC</a:t>
          </a:r>
          <a:endParaRPr lang="en-US" dirty="0"/>
        </a:p>
      </dgm:t>
    </dgm:pt>
    <dgm:pt modelId="{5A2F8BBD-F89A-F84C-86D7-9ABC5B3D669D}" type="parTrans" cxnId="{CB10C78C-F79A-F849-99AA-FAE0B6384FAB}">
      <dgm:prSet/>
      <dgm:spPr/>
      <dgm:t>
        <a:bodyPr/>
        <a:lstStyle/>
        <a:p>
          <a:endParaRPr lang="en-US"/>
        </a:p>
      </dgm:t>
    </dgm:pt>
    <dgm:pt modelId="{285D30D6-2434-0C4E-9116-0C78AB033EAC}" type="sibTrans" cxnId="{CB10C78C-F79A-F849-99AA-FAE0B6384FAB}">
      <dgm:prSet/>
      <dgm:spPr/>
      <dgm:t>
        <a:bodyPr/>
        <a:lstStyle/>
        <a:p>
          <a:endParaRPr lang="en-US"/>
        </a:p>
      </dgm:t>
    </dgm:pt>
    <dgm:pt modelId="{356088CA-058D-0A4B-9DE3-149C7531A2C3}">
      <dgm:prSet phldrT="[Text]"/>
      <dgm:spPr/>
      <dgm:t>
        <a:bodyPr/>
        <a:lstStyle/>
        <a:p>
          <a:r>
            <a:rPr lang="zh-CN" altLang="en-US" dirty="0" smtClean="0"/>
            <a:t>涉及价格的垄断协议和滥用支配地位</a:t>
          </a:r>
          <a:endParaRPr lang="en-US" dirty="0"/>
        </a:p>
      </dgm:t>
    </dgm:pt>
    <dgm:pt modelId="{96E62C0F-6C6D-6948-A32F-CB13A6B5FB25}" type="parTrans" cxnId="{561F0C16-7C68-294E-9321-441DD980624D}">
      <dgm:prSet/>
      <dgm:spPr/>
      <dgm:t>
        <a:bodyPr/>
        <a:lstStyle/>
        <a:p>
          <a:endParaRPr lang="en-US"/>
        </a:p>
      </dgm:t>
    </dgm:pt>
    <dgm:pt modelId="{9FA87090-4379-F849-91C0-D8746DE3017C}" type="sibTrans" cxnId="{561F0C16-7C68-294E-9321-441DD980624D}">
      <dgm:prSet/>
      <dgm:spPr/>
      <dgm:t>
        <a:bodyPr/>
        <a:lstStyle/>
        <a:p>
          <a:endParaRPr lang="en-US"/>
        </a:p>
      </dgm:t>
    </dgm:pt>
    <dgm:pt modelId="{CADA2DA8-3D08-3948-8DF4-3700E9884F2F}">
      <dgm:prSet phldrT="[Text]"/>
      <dgm:spPr/>
      <dgm:t>
        <a:bodyPr/>
        <a:lstStyle/>
        <a:p>
          <a:r>
            <a:rPr lang="zh-CN" altLang="en-US" dirty="0" smtClean="0"/>
            <a:t>工商总局</a:t>
          </a:r>
          <a:r>
            <a:rPr lang="en-US" altLang="zh-CN" dirty="0" smtClean="0"/>
            <a:t>SAIC</a:t>
          </a:r>
          <a:endParaRPr lang="en-US" dirty="0"/>
        </a:p>
      </dgm:t>
    </dgm:pt>
    <dgm:pt modelId="{71977E88-19A3-1947-955F-D06D1F247477}" type="parTrans" cxnId="{EF391319-4F9D-9C4D-891C-56A3359DB270}">
      <dgm:prSet/>
      <dgm:spPr/>
      <dgm:t>
        <a:bodyPr/>
        <a:lstStyle/>
        <a:p>
          <a:endParaRPr lang="en-US"/>
        </a:p>
      </dgm:t>
    </dgm:pt>
    <dgm:pt modelId="{381E2686-ED07-EE45-9632-FDEC8C96AC88}" type="sibTrans" cxnId="{EF391319-4F9D-9C4D-891C-56A3359DB270}">
      <dgm:prSet/>
      <dgm:spPr/>
      <dgm:t>
        <a:bodyPr/>
        <a:lstStyle/>
        <a:p>
          <a:endParaRPr lang="en-US"/>
        </a:p>
      </dgm:t>
    </dgm:pt>
    <dgm:pt modelId="{6CDD5F6E-B93B-1B45-BF0C-BC4CE835A47E}">
      <dgm:prSet phldrT="[Text]"/>
      <dgm:spPr/>
      <dgm:t>
        <a:bodyPr/>
        <a:lstStyle/>
        <a:p>
          <a:r>
            <a:rPr lang="zh-CN" altLang="en-US" dirty="0" smtClean="0"/>
            <a:t>涉及非价格的垄断协议和滥用支配地位</a:t>
          </a:r>
          <a:endParaRPr lang="en-US" dirty="0"/>
        </a:p>
      </dgm:t>
    </dgm:pt>
    <dgm:pt modelId="{9C584099-8EE7-E041-ABB9-C1D37DDF3BEA}" type="parTrans" cxnId="{E8307511-4AD0-6B4F-98D5-05EBFBBAB4E2}">
      <dgm:prSet/>
      <dgm:spPr/>
      <dgm:t>
        <a:bodyPr/>
        <a:lstStyle/>
        <a:p>
          <a:endParaRPr lang="en-US"/>
        </a:p>
      </dgm:t>
    </dgm:pt>
    <dgm:pt modelId="{259130DE-0FC7-2F41-9C73-D25BD55F3AA2}" type="sibTrans" cxnId="{E8307511-4AD0-6B4F-98D5-05EBFBBAB4E2}">
      <dgm:prSet/>
      <dgm:spPr/>
      <dgm:t>
        <a:bodyPr/>
        <a:lstStyle/>
        <a:p>
          <a:endParaRPr lang="en-US"/>
        </a:p>
      </dgm:t>
    </dgm:pt>
    <dgm:pt modelId="{7729054D-5356-204A-BA84-E33B38C17382}">
      <dgm:prSet phldrT="[Text]"/>
      <dgm:spPr/>
      <dgm:t>
        <a:bodyPr/>
        <a:lstStyle/>
        <a:p>
          <a:r>
            <a:rPr lang="zh-CN" altLang="en-US" dirty="0" smtClean="0"/>
            <a:t>商务部</a:t>
          </a:r>
          <a:r>
            <a:rPr lang="en-US" altLang="zh-CN" dirty="0" smtClean="0"/>
            <a:t>MOC</a:t>
          </a:r>
          <a:endParaRPr lang="en-US" dirty="0"/>
        </a:p>
      </dgm:t>
    </dgm:pt>
    <dgm:pt modelId="{8A802CF3-C920-8E47-80BB-19A9DF40AC3F}" type="parTrans" cxnId="{AAB5F51C-5925-F544-883A-9813DAC89D89}">
      <dgm:prSet/>
      <dgm:spPr/>
      <dgm:t>
        <a:bodyPr/>
        <a:lstStyle/>
        <a:p>
          <a:endParaRPr lang="en-US"/>
        </a:p>
      </dgm:t>
    </dgm:pt>
    <dgm:pt modelId="{3DD819BB-4515-D247-9D94-DBB91B8E2887}" type="sibTrans" cxnId="{AAB5F51C-5925-F544-883A-9813DAC89D89}">
      <dgm:prSet/>
      <dgm:spPr/>
      <dgm:t>
        <a:bodyPr/>
        <a:lstStyle/>
        <a:p>
          <a:endParaRPr lang="en-US"/>
        </a:p>
      </dgm:t>
    </dgm:pt>
    <dgm:pt modelId="{B77B9891-F2E4-854C-AEFA-1993206DDF76}">
      <dgm:prSet phldrT="[Text]"/>
      <dgm:spPr/>
      <dgm:t>
        <a:bodyPr/>
        <a:lstStyle/>
        <a:p>
          <a:r>
            <a:rPr lang="zh-CN" altLang="en-US" dirty="0" smtClean="0"/>
            <a:t>经营者集中</a:t>
          </a:r>
          <a:endParaRPr lang="en-US" dirty="0"/>
        </a:p>
      </dgm:t>
    </dgm:pt>
    <dgm:pt modelId="{1B64410A-F1AC-5745-B075-6588362E47AA}" type="parTrans" cxnId="{86C438A1-F6FD-024D-A83F-589189A870DD}">
      <dgm:prSet/>
      <dgm:spPr/>
      <dgm:t>
        <a:bodyPr/>
        <a:lstStyle/>
        <a:p>
          <a:endParaRPr lang="en-US"/>
        </a:p>
      </dgm:t>
    </dgm:pt>
    <dgm:pt modelId="{009B34C2-F27F-2047-8671-DF4B8755F471}" type="sibTrans" cxnId="{86C438A1-F6FD-024D-A83F-589189A870DD}">
      <dgm:prSet/>
      <dgm:spPr/>
      <dgm:t>
        <a:bodyPr/>
        <a:lstStyle/>
        <a:p>
          <a:endParaRPr lang="en-US"/>
        </a:p>
      </dgm:t>
    </dgm:pt>
    <dgm:pt modelId="{12EAEC82-0F48-9945-8128-F7EC038FC402}">
      <dgm:prSet phldrT="[Text]"/>
      <dgm:spPr/>
      <dgm:t>
        <a:bodyPr/>
        <a:lstStyle/>
        <a:p>
          <a:r>
            <a:rPr lang="en-US" dirty="0" smtClean="0"/>
            <a:t>Agreement and abuse of dominant position involving the price issue</a:t>
          </a:r>
          <a:endParaRPr lang="en-US" dirty="0"/>
        </a:p>
      </dgm:t>
    </dgm:pt>
    <dgm:pt modelId="{60577D84-01A1-2A46-A351-2B21CDBB6757}" type="parTrans" cxnId="{4069F4D4-4EDA-3E48-BD1E-0619D21D252E}">
      <dgm:prSet/>
      <dgm:spPr/>
      <dgm:t>
        <a:bodyPr/>
        <a:lstStyle/>
        <a:p>
          <a:endParaRPr lang="en-US"/>
        </a:p>
      </dgm:t>
    </dgm:pt>
    <dgm:pt modelId="{6EDEA287-7246-5849-A31D-77D7CE62239C}" type="sibTrans" cxnId="{4069F4D4-4EDA-3E48-BD1E-0619D21D252E}">
      <dgm:prSet/>
      <dgm:spPr/>
      <dgm:t>
        <a:bodyPr/>
        <a:lstStyle/>
        <a:p>
          <a:endParaRPr lang="en-US"/>
        </a:p>
      </dgm:t>
    </dgm:pt>
    <dgm:pt modelId="{0EC7B763-61F6-D347-B35C-6FE8FC0CAE89}">
      <dgm:prSet phldrT="[Text]"/>
      <dgm:spPr/>
      <dgm:t>
        <a:bodyPr/>
        <a:lstStyle/>
        <a:p>
          <a:r>
            <a:rPr lang="en-US" dirty="0" smtClean="0"/>
            <a:t>Agreement and abuse of dominant position involving non-price issue </a:t>
          </a:r>
          <a:endParaRPr lang="en-US" dirty="0"/>
        </a:p>
      </dgm:t>
    </dgm:pt>
    <dgm:pt modelId="{9420553A-07AF-0F4A-99F0-F663BBA09BCC}" type="parTrans" cxnId="{E15BF3D5-C643-7C48-99B0-3B347B9AD96E}">
      <dgm:prSet/>
      <dgm:spPr/>
      <dgm:t>
        <a:bodyPr/>
        <a:lstStyle/>
        <a:p>
          <a:endParaRPr lang="en-US"/>
        </a:p>
      </dgm:t>
    </dgm:pt>
    <dgm:pt modelId="{9BB89CAC-2426-F54D-BB5A-8F8F315D4C6E}" type="sibTrans" cxnId="{E15BF3D5-C643-7C48-99B0-3B347B9AD96E}">
      <dgm:prSet/>
      <dgm:spPr/>
      <dgm:t>
        <a:bodyPr/>
        <a:lstStyle/>
        <a:p>
          <a:endParaRPr lang="en-US"/>
        </a:p>
      </dgm:t>
    </dgm:pt>
    <dgm:pt modelId="{11F3D916-B2E0-8245-AE6A-A94B5FB4D75C}">
      <dgm:prSet phldrT="[Text]"/>
      <dgm:spPr/>
      <dgm:t>
        <a:bodyPr/>
        <a:lstStyle/>
        <a:p>
          <a:r>
            <a:rPr lang="en-US" dirty="0" smtClean="0"/>
            <a:t>concentration</a:t>
          </a:r>
          <a:endParaRPr lang="en-US" dirty="0"/>
        </a:p>
      </dgm:t>
    </dgm:pt>
    <dgm:pt modelId="{34E5B793-1E81-994E-9585-AAFC95683BB0}" type="parTrans" cxnId="{7CB1FC51-C64F-DD44-AF59-272B839C83F3}">
      <dgm:prSet/>
      <dgm:spPr/>
    </dgm:pt>
    <dgm:pt modelId="{1B41324E-B1A0-794E-BDF0-2A1E7B343AE3}" type="sibTrans" cxnId="{7CB1FC51-C64F-DD44-AF59-272B839C83F3}">
      <dgm:prSet/>
      <dgm:spPr/>
    </dgm:pt>
    <dgm:pt modelId="{F14261B1-A765-2744-92AE-88CDDECC21F1}" type="pres">
      <dgm:prSet presAssocID="{97FD8830-19B3-C44E-B4AD-021487549649}" presName="Name0" presStyleCnt="0">
        <dgm:presLayoutVars>
          <dgm:dir/>
          <dgm:animLvl val="lvl"/>
          <dgm:resizeHandles val="exact"/>
        </dgm:presLayoutVars>
      </dgm:prSet>
      <dgm:spPr/>
      <dgm:t>
        <a:bodyPr/>
        <a:lstStyle/>
        <a:p>
          <a:endParaRPr lang="en-US"/>
        </a:p>
      </dgm:t>
    </dgm:pt>
    <dgm:pt modelId="{2E0525EC-339F-6749-A6F3-88D490E592E0}" type="pres">
      <dgm:prSet presAssocID="{5E034C46-A5EF-DF48-9E48-0DC775565E20}" presName="composite" presStyleCnt="0"/>
      <dgm:spPr/>
    </dgm:pt>
    <dgm:pt modelId="{B3462C37-0545-8B41-80B4-60B283C6CB85}" type="pres">
      <dgm:prSet presAssocID="{5E034C46-A5EF-DF48-9E48-0DC775565E20}" presName="parTx" presStyleLbl="alignNode1" presStyleIdx="0" presStyleCnt="3">
        <dgm:presLayoutVars>
          <dgm:chMax val="0"/>
          <dgm:chPref val="0"/>
          <dgm:bulletEnabled val="1"/>
        </dgm:presLayoutVars>
      </dgm:prSet>
      <dgm:spPr/>
      <dgm:t>
        <a:bodyPr/>
        <a:lstStyle/>
        <a:p>
          <a:endParaRPr lang="en-US"/>
        </a:p>
      </dgm:t>
    </dgm:pt>
    <dgm:pt modelId="{6B34344F-583E-CD46-8F96-563B5A3F4D99}" type="pres">
      <dgm:prSet presAssocID="{5E034C46-A5EF-DF48-9E48-0DC775565E20}" presName="desTx" presStyleLbl="alignAccFollowNode1" presStyleIdx="0" presStyleCnt="3">
        <dgm:presLayoutVars>
          <dgm:bulletEnabled val="1"/>
        </dgm:presLayoutVars>
      </dgm:prSet>
      <dgm:spPr/>
      <dgm:t>
        <a:bodyPr/>
        <a:lstStyle/>
        <a:p>
          <a:endParaRPr lang="en-US"/>
        </a:p>
      </dgm:t>
    </dgm:pt>
    <dgm:pt modelId="{3F879636-976D-E341-864C-2AD224991668}" type="pres">
      <dgm:prSet presAssocID="{285D30D6-2434-0C4E-9116-0C78AB033EAC}" presName="space" presStyleCnt="0"/>
      <dgm:spPr/>
    </dgm:pt>
    <dgm:pt modelId="{6DCEA4A1-8277-0C4B-8E0B-18BED86EF76F}" type="pres">
      <dgm:prSet presAssocID="{CADA2DA8-3D08-3948-8DF4-3700E9884F2F}" presName="composite" presStyleCnt="0"/>
      <dgm:spPr/>
    </dgm:pt>
    <dgm:pt modelId="{489722E6-7E9F-1549-B5F7-52AE9FC5A22B}" type="pres">
      <dgm:prSet presAssocID="{CADA2DA8-3D08-3948-8DF4-3700E9884F2F}" presName="parTx" presStyleLbl="alignNode1" presStyleIdx="1" presStyleCnt="3">
        <dgm:presLayoutVars>
          <dgm:chMax val="0"/>
          <dgm:chPref val="0"/>
          <dgm:bulletEnabled val="1"/>
        </dgm:presLayoutVars>
      </dgm:prSet>
      <dgm:spPr/>
      <dgm:t>
        <a:bodyPr/>
        <a:lstStyle/>
        <a:p>
          <a:endParaRPr lang="en-US"/>
        </a:p>
      </dgm:t>
    </dgm:pt>
    <dgm:pt modelId="{DA3F9A2E-3FE4-484B-9BC7-42F04298C500}" type="pres">
      <dgm:prSet presAssocID="{CADA2DA8-3D08-3948-8DF4-3700E9884F2F}" presName="desTx" presStyleLbl="alignAccFollowNode1" presStyleIdx="1" presStyleCnt="3">
        <dgm:presLayoutVars>
          <dgm:bulletEnabled val="1"/>
        </dgm:presLayoutVars>
      </dgm:prSet>
      <dgm:spPr/>
      <dgm:t>
        <a:bodyPr/>
        <a:lstStyle/>
        <a:p>
          <a:endParaRPr lang="en-US"/>
        </a:p>
      </dgm:t>
    </dgm:pt>
    <dgm:pt modelId="{DF7BB3D2-920A-DF44-9C83-5695FE85EFBB}" type="pres">
      <dgm:prSet presAssocID="{381E2686-ED07-EE45-9632-FDEC8C96AC88}" presName="space" presStyleCnt="0"/>
      <dgm:spPr/>
    </dgm:pt>
    <dgm:pt modelId="{03C17166-0FAC-084B-A5BC-F6A541567DB3}" type="pres">
      <dgm:prSet presAssocID="{7729054D-5356-204A-BA84-E33B38C17382}" presName="composite" presStyleCnt="0"/>
      <dgm:spPr/>
    </dgm:pt>
    <dgm:pt modelId="{98863601-8EDC-4345-BF68-0FA1BC7A6075}" type="pres">
      <dgm:prSet presAssocID="{7729054D-5356-204A-BA84-E33B38C17382}" presName="parTx" presStyleLbl="alignNode1" presStyleIdx="2" presStyleCnt="3">
        <dgm:presLayoutVars>
          <dgm:chMax val="0"/>
          <dgm:chPref val="0"/>
          <dgm:bulletEnabled val="1"/>
        </dgm:presLayoutVars>
      </dgm:prSet>
      <dgm:spPr/>
      <dgm:t>
        <a:bodyPr/>
        <a:lstStyle/>
        <a:p>
          <a:endParaRPr lang="en-US"/>
        </a:p>
      </dgm:t>
    </dgm:pt>
    <dgm:pt modelId="{F4261A13-DFD0-9F43-883B-0D445266E71D}" type="pres">
      <dgm:prSet presAssocID="{7729054D-5356-204A-BA84-E33B38C17382}" presName="desTx" presStyleLbl="alignAccFollowNode1" presStyleIdx="2" presStyleCnt="3">
        <dgm:presLayoutVars>
          <dgm:bulletEnabled val="1"/>
        </dgm:presLayoutVars>
      </dgm:prSet>
      <dgm:spPr/>
      <dgm:t>
        <a:bodyPr/>
        <a:lstStyle/>
        <a:p>
          <a:endParaRPr lang="en-US"/>
        </a:p>
      </dgm:t>
    </dgm:pt>
  </dgm:ptLst>
  <dgm:cxnLst>
    <dgm:cxn modelId="{447FD8FD-6A25-AB4A-918B-781F325ABE98}" type="presOf" srcId="{356088CA-058D-0A4B-9DE3-149C7531A2C3}" destId="{6B34344F-583E-CD46-8F96-563B5A3F4D99}" srcOrd="0" destOrd="0" presId="urn:microsoft.com/office/officeart/2005/8/layout/hList1"/>
    <dgm:cxn modelId="{84DC11FE-E123-9246-9B2D-B69BA45FDCED}" type="presOf" srcId="{CADA2DA8-3D08-3948-8DF4-3700E9884F2F}" destId="{489722E6-7E9F-1549-B5F7-52AE9FC5A22B}" srcOrd="0" destOrd="0" presId="urn:microsoft.com/office/officeart/2005/8/layout/hList1"/>
    <dgm:cxn modelId="{7712E359-5094-434E-9A0D-A0A903E29473}" type="presOf" srcId="{6CDD5F6E-B93B-1B45-BF0C-BC4CE835A47E}" destId="{DA3F9A2E-3FE4-484B-9BC7-42F04298C500}" srcOrd="0" destOrd="0" presId="urn:microsoft.com/office/officeart/2005/8/layout/hList1"/>
    <dgm:cxn modelId="{74D1ABE4-6AD5-CC44-AC2B-023CBACA2F89}" type="presOf" srcId="{B77B9891-F2E4-854C-AEFA-1993206DDF76}" destId="{F4261A13-DFD0-9F43-883B-0D445266E71D}" srcOrd="0" destOrd="0" presId="urn:microsoft.com/office/officeart/2005/8/layout/hList1"/>
    <dgm:cxn modelId="{726305EB-05A3-D444-A210-CD691D9B37C9}" type="presOf" srcId="{97FD8830-19B3-C44E-B4AD-021487549649}" destId="{F14261B1-A765-2744-92AE-88CDDECC21F1}" srcOrd="0" destOrd="0" presId="urn:microsoft.com/office/officeart/2005/8/layout/hList1"/>
    <dgm:cxn modelId="{E15BF3D5-C643-7C48-99B0-3B347B9AD96E}" srcId="{CADA2DA8-3D08-3948-8DF4-3700E9884F2F}" destId="{0EC7B763-61F6-D347-B35C-6FE8FC0CAE89}" srcOrd="1" destOrd="0" parTransId="{9420553A-07AF-0F4A-99F0-F663BBA09BCC}" sibTransId="{9BB89CAC-2426-F54D-BB5A-8F8F315D4C6E}"/>
    <dgm:cxn modelId="{E8307511-4AD0-6B4F-98D5-05EBFBBAB4E2}" srcId="{CADA2DA8-3D08-3948-8DF4-3700E9884F2F}" destId="{6CDD5F6E-B93B-1B45-BF0C-BC4CE835A47E}" srcOrd="0" destOrd="0" parTransId="{9C584099-8EE7-E041-ABB9-C1D37DDF3BEA}" sibTransId="{259130DE-0FC7-2F41-9C73-D25BD55F3AA2}"/>
    <dgm:cxn modelId="{86C438A1-F6FD-024D-A83F-589189A870DD}" srcId="{7729054D-5356-204A-BA84-E33B38C17382}" destId="{B77B9891-F2E4-854C-AEFA-1993206DDF76}" srcOrd="0" destOrd="0" parTransId="{1B64410A-F1AC-5745-B075-6588362E47AA}" sibTransId="{009B34C2-F27F-2047-8671-DF4B8755F471}"/>
    <dgm:cxn modelId="{4069F4D4-4EDA-3E48-BD1E-0619D21D252E}" srcId="{5E034C46-A5EF-DF48-9E48-0DC775565E20}" destId="{12EAEC82-0F48-9945-8128-F7EC038FC402}" srcOrd="1" destOrd="0" parTransId="{60577D84-01A1-2A46-A351-2B21CDBB6757}" sibTransId="{6EDEA287-7246-5849-A31D-77D7CE62239C}"/>
    <dgm:cxn modelId="{AAB5F51C-5925-F544-883A-9813DAC89D89}" srcId="{97FD8830-19B3-C44E-B4AD-021487549649}" destId="{7729054D-5356-204A-BA84-E33B38C17382}" srcOrd="2" destOrd="0" parTransId="{8A802CF3-C920-8E47-80BB-19A9DF40AC3F}" sibTransId="{3DD819BB-4515-D247-9D94-DBB91B8E2887}"/>
    <dgm:cxn modelId="{8739E24F-1CC3-2C43-91E6-460E3B0E4C44}" type="presOf" srcId="{11F3D916-B2E0-8245-AE6A-A94B5FB4D75C}" destId="{F4261A13-DFD0-9F43-883B-0D445266E71D}" srcOrd="0" destOrd="1" presId="urn:microsoft.com/office/officeart/2005/8/layout/hList1"/>
    <dgm:cxn modelId="{EF391319-4F9D-9C4D-891C-56A3359DB270}" srcId="{97FD8830-19B3-C44E-B4AD-021487549649}" destId="{CADA2DA8-3D08-3948-8DF4-3700E9884F2F}" srcOrd="1" destOrd="0" parTransId="{71977E88-19A3-1947-955F-D06D1F247477}" sibTransId="{381E2686-ED07-EE45-9632-FDEC8C96AC88}"/>
    <dgm:cxn modelId="{7CB1FC51-C64F-DD44-AF59-272B839C83F3}" srcId="{7729054D-5356-204A-BA84-E33B38C17382}" destId="{11F3D916-B2E0-8245-AE6A-A94B5FB4D75C}" srcOrd="1" destOrd="0" parTransId="{34E5B793-1E81-994E-9585-AAFC95683BB0}" sibTransId="{1B41324E-B1A0-794E-BDF0-2A1E7B343AE3}"/>
    <dgm:cxn modelId="{ABA58FA2-ABCA-5E49-95C5-90F3709E75BE}" type="presOf" srcId="{5E034C46-A5EF-DF48-9E48-0DC775565E20}" destId="{B3462C37-0545-8B41-80B4-60B283C6CB85}" srcOrd="0" destOrd="0" presId="urn:microsoft.com/office/officeart/2005/8/layout/hList1"/>
    <dgm:cxn modelId="{CB10C78C-F79A-F849-99AA-FAE0B6384FAB}" srcId="{97FD8830-19B3-C44E-B4AD-021487549649}" destId="{5E034C46-A5EF-DF48-9E48-0DC775565E20}" srcOrd="0" destOrd="0" parTransId="{5A2F8BBD-F89A-F84C-86D7-9ABC5B3D669D}" sibTransId="{285D30D6-2434-0C4E-9116-0C78AB033EAC}"/>
    <dgm:cxn modelId="{2505FFB0-0F4E-7B4E-BCB2-6326E943A7C9}" type="presOf" srcId="{12EAEC82-0F48-9945-8128-F7EC038FC402}" destId="{6B34344F-583E-CD46-8F96-563B5A3F4D99}" srcOrd="0" destOrd="1" presId="urn:microsoft.com/office/officeart/2005/8/layout/hList1"/>
    <dgm:cxn modelId="{561F0C16-7C68-294E-9321-441DD980624D}" srcId="{5E034C46-A5EF-DF48-9E48-0DC775565E20}" destId="{356088CA-058D-0A4B-9DE3-149C7531A2C3}" srcOrd="0" destOrd="0" parTransId="{96E62C0F-6C6D-6948-A32F-CB13A6B5FB25}" sibTransId="{9FA87090-4379-F849-91C0-D8746DE3017C}"/>
    <dgm:cxn modelId="{71EB17B1-5A69-3447-BD54-C9067F2EB479}" type="presOf" srcId="{7729054D-5356-204A-BA84-E33B38C17382}" destId="{98863601-8EDC-4345-BF68-0FA1BC7A6075}" srcOrd="0" destOrd="0" presId="urn:microsoft.com/office/officeart/2005/8/layout/hList1"/>
    <dgm:cxn modelId="{26FFC641-0FC3-7144-A116-5F70D55C3A9E}" type="presOf" srcId="{0EC7B763-61F6-D347-B35C-6FE8FC0CAE89}" destId="{DA3F9A2E-3FE4-484B-9BC7-42F04298C500}" srcOrd="0" destOrd="1" presId="urn:microsoft.com/office/officeart/2005/8/layout/hList1"/>
    <dgm:cxn modelId="{8DFBB869-F9E0-504E-B8E4-80A7F1ACA1EC}" type="presParOf" srcId="{F14261B1-A765-2744-92AE-88CDDECC21F1}" destId="{2E0525EC-339F-6749-A6F3-88D490E592E0}" srcOrd="0" destOrd="0" presId="urn:microsoft.com/office/officeart/2005/8/layout/hList1"/>
    <dgm:cxn modelId="{D5479DF5-36EE-074C-8F71-6EC3EFF0858E}" type="presParOf" srcId="{2E0525EC-339F-6749-A6F3-88D490E592E0}" destId="{B3462C37-0545-8B41-80B4-60B283C6CB85}" srcOrd="0" destOrd="0" presId="urn:microsoft.com/office/officeart/2005/8/layout/hList1"/>
    <dgm:cxn modelId="{21ABB1C4-3676-5043-B9B6-8025E99BADD6}" type="presParOf" srcId="{2E0525EC-339F-6749-A6F3-88D490E592E0}" destId="{6B34344F-583E-CD46-8F96-563B5A3F4D99}" srcOrd="1" destOrd="0" presId="urn:microsoft.com/office/officeart/2005/8/layout/hList1"/>
    <dgm:cxn modelId="{C56B475B-E7EE-4643-89C4-2F87704CD4CB}" type="presParOf" srcId="{F14261B1-A765-2744-92AE-88CDDECC21F1}" destId="{3F879636-976D-E341-864C-2AD224991668}" srcOrd="1" destOrd="0" presId="urn:microsoft.com/office/officeart/2005/8/layout/hList1"/>
    <dgm:cxn modelId="{8BF38FEE-EFBB-3145-AEF4-19FD69BE7B3B}" type="presParOf" srcId="{F14261B1-A765-2744-92AE-88CDDECC21F1}" destId="{6DCEA4A1-8277-0C4B-8E0B-18BED86EF76F}" srcOrd="2" destOrd="0" presId="urn:microsoft.com/office/officeart/2005/8/layout/hList1"/>
    <dgm:cxn modelId="{824DCBD7-5BCB-7E44-9AAD-35E6DF7A434D}" type="presParOf" srcId="{6DCEA4A1-8277-0C4B-8E0B-18BED86EF76F}" destId="{489722E6-7E9F-1549-B5F7-52AE9FC5A22B}" srcOrd="0" destOrd="0" presId="urn:microsoft.com/office/officeart/2005/8/layout/hList1"/>
    <dgm:cxn modelId="{76AF67D7-8DE3-6449-B2A3-0D9AA738CBCD}" type="presParOf" srcId="{6DCEA4A1-8277-0C4B-8E0B-18BED86EF76F}" destId="{DA3F9A2E-3FE4-484B-9BC7-42F04298C500}" srcOrd="1" destOrd="0" presId="urn:microsoft.com/office/officeart/2005/8/layout/hList1"/>
    <dgm:cxn modelId="{495B9FBB-01AE-EF4F-B355-59368EF02A13}" type="presParOf" srcId="{F14261B1-A765-2744-92AE-88CDDECC21F1}" destId="{DF7BB3D2-920A-DF44-9C83-5695FE85EFBB}" srcOrd="3" destOrd="0" presId="urn:microsoft.com/office/officeart/2005/8/layout/hList1"/>
    <dgm:cxn modelId="{8B06BC43-2405-F642-953C-E768BE471FBD}" type="presParOf" srcId="{F14261B1-A765-2744-92AE-88CDDECC21F1}" destId="{03C17166-0FAC-084B-A5BC-F6A541567DB3}" srcOrd="4" destOrd="0" presId="urn:microsoft.com/office/officeart/2005/8/layout/hList1"/>
    <dgm:cxn modelId="{776FB3F1-CF5E-1B42-86E3-1666BFE1FD0A}" type="presParOf" srcId="{03C17166-0FAC-084B-A5BC-F6A541567DB3}" destId="{98863601-8EDC-4345-BF68-0FA1BC7A6075}" srcOrd="0" destOrd="0" presId="urn:microsoft.com/office/officeart/2005/8/layout/hList1"/>
    <dgm:cxn modelId="{8F1C1474-2DF1-2446-AD3D-23BD9900D52D}" type="presParOf" srcId="{03C17166-0FAC-084B-A5BC-F6A541567DB3}" destId="{F4261A13-DFD0-9F43-883B-0D445266E71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F1313-322F-A94C-9653-97BB0A9D7F94}" type="doc">
      <dgm:prSet loTypeId="urn:microsoft.com/office/officeart/2005/8/layout/process3" loCatId="" qsTypeId="urn:microsoft.com/office/officeart/2005/8/quickstyle/simple4" qsCatId="simple" csTypeId="urn:microsoft.com/office/officeart/2005/8/colors/accent1_2" csCatId="accent1" phldr="1"/>
      <dgm:spPr/>
    </dgm:pt>
    <dgm:pt modelId="{A748F877-48C3-284A-865A-99C105390ECB}">
      <dgm:prSet phldrT="[Text]" custT="1"/>
      <dgm:spPr/>
      <dgm:t>
        <a:bodyPr/>
        <a:lstStyle/>
        <a:p>
          <a:r>
            <a:rPr lang="zh-CN" altLang="en-US" sz="2800" dirty="0" smtClean="0"/>
            <a:t>调查的启动</a:t>
          </a:r>
          <a:r>
            <a:rPr lang="en-US" altLang="zh-CN" sz="2800" dirty="0" smtClean="0"/>
            <a:t>initiate the investigation</a:t>
          </a:r>
          <a:endParaRPr lang="en-US" sz="2800" dirty="0"/>
        </a:p>
      </dgm:t>
    </dgm:pt>
    <dgm:pt modelId="{ABA64A27-2B58-574F-8CB1-4A99EDC780AE}" type="parTrans" cxnId="{EF0E0B06-AA9B-EF4E-B29E-26C9F064974A}">
      <dgm:prSet/>
      <dgm:spPr/>
      <dgm:t>
        <a:bodyPr/>
        <a:lstStyle/>
        <a:p>
          <a:endParaRPr lang="en-US"/>
        </a:p>
      </dgm:t>
    </dgm:pt>
    <dgm:pt modelId="{624A3896-17D9-4D45-8DE7-8970B85E10FB}" type="sibTrans" cxnId="{EF0E0B06-AA9B-EF4E-B29E-26C9F064974A}">
      <dgm:prSet/>
      <dgm:spPr/>
      <dgm:t>
        <a:bodyPr/>
        <a:lstStyle/>
        <a:p>
          <a:endParaRPr lang="en-US"/>
        </a:p>
      </dgm:t>
    </dgm:pt>
    <dgm:pt modelId="{502F6CCD-A58F-2844-8A16-C751A0072ACF}">
      <dgm:prSet phldrT="[Text]" custT="1"/>
      <dgm:spPr/>
      <dgm:t>
        <a:bodyPr/>
        <a:lstStyle/>
        <a:p>
          <a:r>
            <a:rPr lang="zh-CN" altLang="en-US" sz="2800" dirty="0" smtClean="0"/>
            <a:t>调查的过程</a:t>
          </a:r>
          <a:r>
            <a:rPr lang="en-US" altLang="zh-CN" sz="2800" dirty="0" smtClean="0"/>
            <a:t>the</a:t>
          </a:r>
          <a:r>
            <a:rPr lang="zh-CN" altLang="en-US" sz="2800" dirty="0" smtClean="0"/>
            <a:t> </a:t>
          </a:r>
          <a:r>
            <a:rPr lang="en-US" altLang="zh-CN" sz="2800" dirty="0" smtClean="0"/>
            <a:t>investigation</a:t>
          </a:r>
          <a:endParaRPr lang="en-US" sz="2800" dirty="0"/>
        </a:p>
      </dgm:t>
    </dgm:pt>
    <dgm:pt modelId="{5434C3E9-499A-144B-B7DD-01097AD2441D}" type="parTrans" cxnId="{0BA7B0F1-CB39-364C-A358-626EF319A2A4}">
      <dgm:prSet/>
      <dgm:spPr/>
      <dgm:t>
        <a:bodyPr/>
        <a:lstStyle/>
        <a:p>
          <a:endParaRPr lang="en-US"/>
        </a:p>
      </dgm:t>
    </dgm:pt>
    <dgm:pt modelId="{3B7430C5-B8B7-B34F-9845-6A99E66499CF}" type="sibTrans" cxnId="{0BA7B0F1-CB39-364C-A358-626EF319A2A4}">
      <dgm:prSet/>
      <dgm:spPr/>
      <dgm:t>
        <a:bodyPr/>
        <a:lstStyle/>
        <a:p>
          <a:endParaRPr lang="en-US"/>
        </a:p>
      </dgm:t>
    </dgm:pt>
    <dgm:pt modelId="{DB129DBF-A321-7048-A89F-3533111FFF95}">
      <dgm:prSet phldrT="[Text]"/>
      <dgm:spPr/>
      <dgm:t>
        <a:bodyPr/>
        <a:lstStyle/>
        <a:p>
          <a:r>
            <a:rPr lang="zh-CN" altLang="en-US" dirty="0" smtClean="0"/>
            <a:t>调查的结束</a:t>
          </a:r>
          <a:r>
            <a:rPr lang="en-US" altLang="zh-CN" dirty="0" smtClean="0"/>
            <a:t>final decision</a:t>
          </a:r>
          <a:endParaRPr lang="en-US" dirty="0"/>
        </a:p>
      </dgm:t>
    </dgm:pt>
    <dgm:pt modelId="{0F82A88C-8AA7-7A4F-9524-5FD648560B6E}" type="parTrans" cxnId="{22D88954-D659-8542-9F48-39A40273A81B}">
      <dgm:prSet/>
      <dgm:spPr/>
      <dgm:t>
        <a:bodyPr/>
        <a:lstStyle/>
        <a:p>
          <a:endParaRPr lang="en-US"/>
        </a:p>
      </dgm:t>
    </dgm:pt>
    <dgm:pt modelId="{7F695BAC-4CF1-764F-B59C-3D78F0177BF5}" type="sibTrans" cxnId="{22D88954-D659-8542-9F48-39A40273A81B}">
      <dgm:prSet/>
      <dgm:spPr/>
      <dgm:t>
        <a:bodyPr/>
        <a:lstStyle/>
        <a:p>
          <a:endParaRPr lang="en-US"/>
        </a:p>
      </dgm:t>
    </dgm:pt>
    <dgm:pt modelId="{B2FA73FB-E88F-3643-A3D6-BE56A0DD17BD}" type="pres">
      <dgm:prSet presAssocID="{53BF1313-322F-A94C-9653-97BB0A9D7F94}" presName="linearFlow" presStyleCnt="0">
        <dgm:presLayoutVars>
          <dgm:dir/>
          <dgm:animLvl val="lvl"/>
          <dgm:resizeHandles val="exact"/>
        </dgm:presLayoutVars>
      </dgm:prSet>
      <dgm:spPr/>
    </dgm:pt>
    <dgm:pt modelId="{7DEF84DA-3624-4547-B83A-FEF334BEE899}" type="pres">
      <dgm:prSet presAssocID="{A748F877-48C3-284A-865A-99C105390ECB}" presName="composite" presStyleCnt="0"/>
      <dgm:spPr/>
    </dgm:pt>
    <dgm:pt modelId="{D0D8D148-04BC-9B4F-8592-416F65A8336D}" type="pres">
      <dgm:prSet presAssocID="{A748F877-48C3-284A-865A-99C105390ECB}" presName="parTx" presStyleLbl="node1" presStyleIdx="0" presStyleCnt="3">
        <dgm:presLayoutVars>
          <dgm:chMax val="0"/>
          <dgm:chPref val="0"/>
          <dgm:bulletEnabled val="1"/>
        </dgm:presLayoutVars>
      </dgm:prSet>
      <dgm:spPr/>
      <dgm:t>
        <a:bodyPr/>
        <a:lstStyle/>
        <a:p>
          <a:endParaRPr lang="en-US"/>
        </a:p>
      </dgm:t>
    </dgm:pt>
    <dgm:pt modelId="{66B7D8ED-41F9-694B-B337-06A7A2AC0E1A}" type="pres">
      <dgm:prSet presAssocID="{A748F877-48C3-284A-865A-99C105390ECB}" presName="parSh" presStyleLbl="node1" presStyleIdx="0" presStyleCnt="3" custScaleX="114967" custScaleY="151876" custLinFactNeighborX="-3224" custLinFactNeighborY="-32379"/>
      <dgm:spPr/>
      <dgm:t>
        <a:bodyPr/>
        <a:lstStyle/>
        <a:p>
          <a:endParaRPr lang="en-US"/>
        </a:p>
      </dgm:t>
    </dgm:pt>
    <dgm:pt modelId="{E6A25AC1-38B7-EF48-8485-7A3589A5F58B}" type="pres">
      <dgm:prSet presAssocID="{A748F877-48C3-284A-865A-99C105390ECB}" presName="desTx" presStyleLbl="fgAcc1" presStyleIdx="0" presStyleCnt="3" custScaleX="182144" custScaleY="218561" custLinFactNeighborX="-72" custLinFactNeighborY="59261">
        <dgm:presLayoutVars>
          <dgm:bulletEnabled val="1"/>
        </dgm:presLayoutVars>
      </dgm:prSet>
      <dgm:spPr/>
    </dgm:pt>
    <dgm:pt modelId="{B63D36C9-F159-674F-9DFD-0EFA6C45E427}" type="pres">
      <dgm:prSet presAssocID="{624A3896-17D9-4D45-8DE7-8970B85E10FB}" presName="sibTrans" presStyleLbl="sibTrans2D1" presStyleIdx="0" presStyleCnt="2"/>
      <dgm:spPr/>
      <dgm:t>
        <a:bodyPr/>
        <a:lstStyle/>
        <a:p>
          <a:endParaRPr lang="en-US"/>
        </a:p>
      </dgm:t>
    </dgm:pt>
    <dgm:pt modelId="{C9A17330-2D31-E34A-9887-708F0E1CFB0A}" type="pres">
      <dgm:prSet presAssocID="{624A3896-17D9-4D45-8DE7-8970B85E10FB}" presName="connTx" presStyleLbl="sibTrans2D1" presStyleIdx="0" presStyleCnt="2"/>
      <dgm:spPr/>
      <dgm:t>
        <a:bodyPr/>
        <a:lstStyle/>
        <a:p>
          <a:endParaRPr lang="en-US"/>
        </a:p>
      </dgm:t>
    </dgm:pt>
    <dgm:pt modelId="{A6D25893-29CE-FD43-AE21-A1257C2ABB9B}" type="pres">
      <dgm:prSet presAssocID="{502F6CCD-A58F-2844-8A16-C751A0072ACF}" presName="composite" presStyleCnt="0"/>
      <dgm:spPr/>
    </dgm:pt>
    <dgm:pt modelId="{7BBF5938-5AD4-A040-A995-AA491196053A}" type="pres">
      <dgm:prSet presAssocID="{502F6CCD-A58F-2844-8A16-C751A0072ACF}" presName="parTx" presStyleLbl="node1" presStyleIdx="0" presStyleCnt="3">
        <dgm:presLayoutVars>
          <dgm:chMax val="0"/>
          <dgm:chPref val="0"/>
          <dgm:bulletEnabled val="1"/>
        </dgm:presLayoutVars>
      </dgm:prSet>
      <dgm:spPr/>
      <dgm:t>
        <a:bodyPr/>
        <a:lstStyle/>
        <a:p>
          <a:endParaRPr lang="en-US"/>
        </a:p>
      </dgm:t>
    </dgm:pt>
    <dgm:pt modelId="{6690B93A-795A-034D-967A-E4CC893816FE}" type="pres">
      <dgm:prSet presAssocID="{502F6CCD-A58F-2844-8A16-C751A0072ACF}" presName="parSh" presStyleLbl="node1" presStyleIdx="1" presStyleCnt="3" custScaleX="134679" custScaleY="166512" custLinFactNeighborY="-4562"/>
      <dgm:spPr/>
      <dgm:t>
        <a:bodyPr/>
        <a:lstStyle/>
        <a:p>
          <a:endParaRPr lang="en-US"/>
        </a:p>
      </dgm:t>
    </dgm:pt>
    <dgm:pt modelId="{B318CF46-9B0B-FA45-9EFE-8B226207B951}" type="pres">
      <dgm:prSet presAssocID="{502F6CCD-A58F-2844-8A16-C751A0072ACF}" presName="desTx" presStyleLbl="fgAcc1" presStyleIdx="1" presStyleCnt="3" custScaleX="154868" custScaleY="236830" custLinFactNeighborX="-7194" custLinFactNeighborY="63054">
        <dgm:presLayoutVars>
          <dgm:bulletEnabled val="1"/>
        </dgm:presLayoutVars>
      </dgm:prSet>
      <dgm:spPr/>
    </dgm:pt>
    <dgm:pt modelId="{E80C1118-4AEB-BF4B-8F49-0B23BC9C3BDF}" type="pres">
      <dgm:prSet presAssocID="{3B7430C5-B8B7-B34F-9845-6A99E66499CF}" presName="sibTrans" presStyleLbl="sibTrans2D1" presStyleIdx="1" presStyleCnt="2"/>
      <dgm:spPr/>
      <dgm:t>
        <a:bodyPr/>
        <a:lstStyle/>
        <a:p>
          <a:endParaRPr lang="en-US"/>
        </a:p>
      </dgm:t>
    </dgm:pt>
    <dgm:pt modelId="{C17A78C1-3EF7-9E4E-8938-2F4E643DA06F}" type="pres">
      <dgm:prSet presAssocID="{3B7430C5-B8B7-B34F-9845-6A99E66499CF}" presName="connTx" presStyleLbl="sibTrans2D1" presStyleIdx="1" presStyleCnt="2"/>
      <dgm:spPr/>
      <dgm:t>
        <a:bodyPr/>
        <a:lstStyle/>
        <a:p>
          <a:endParaRPr lang="en-US"/>
        </a:p>
      </dgm:t>
    </dgm:pt>
    <dgm:pt modelId="{B747E232-A3F1-5040-B405-B264C5D4B3F4}" type="pres">
      <dgm:prSet presAssocID="{DB129DBF-A321-7048-A89F-3533111FFF95}" presName="composite" presStyleCnt="0"/>
      <dgm:spPr/>
    </dgm:pt>
    <dgm:pt modelId="{F2D0CE6F-CB4B-2943-8206-A36F0F380DBB}" type="pres">
      <dgm:prSet presAssocID="{DB129DBF-A321-7048-A89F-3533111FFF95}" presName="parTx" presStyleLbl="node1" presStyleIdx="1" presStyleCnt="3">
        <dgm:presLayoutVars>
          <dgm:chMax val="0"/>
          <dgm:chPref val="0"/>
          <dgm:bulletEnabled val="1"/>
        </dgm:presLayoutVars>
      </dgm:prSet>
      <dgm:spPr/>
      <dgm:t>
        <a:bodyPr/>
        <a:lstStyle/>
        <a:p>
          <a:endParaRPr lang="en-US"/>
        </a:p>
      </dgm:t>
    </dgm:pt>
    <dgm:pt modelId="{C5DA2EF3-1241-E44D-8221-3D3952EE53D5}" type="pres">
      <dgm:prSet presAssocID="{DB129DBF-A321-7048-A89F-3533111FFF95}" presName="parSh" presStyleLbl="node1" presStyleIdx="2" presStyleCnt="3" custScaleY="165605" custLinFactNeighborX="0" custLinFactNeighborY="1141"/>
      <dgm:spPr/>
      <dgm:t>
        <a:bodyPr/>
        <a:lstStyle/>
        <a:p>
          <a:endParaRPr lang="en-US"/>
        </a:p>
      </dgm:t>
    </dgm:pt>
    <dgm:pt modelId="{A3873DA6-11DE-8A46-82A1-F28098F7CFA3}" type="pres">
      <dgm:prSet presAssocID="{DB129DBF-A321-7048-A89F-3533111FFF95}" presName="desTx" presStyleLbl="fgAcc1" presStyleIdx="2" presStyleCnt="3" custScaleX="140830" custScaleY="299967" custLinFactY="61146" custLinFactNeighborX="-1365" custLinFactNeighborY="100000">
        <dgm:presLayoutVars>
          <dgm:bulletEnabled val="1"/>
        </dgm:presLayoutVars>
      </dgm:prSet>
      <dgm:spPr/>
    </dgm:pt>
  </dgm:ptLst>
  <dgm:cxnLst>
    <dgm:cxn modelId="{192D81ED-FB25-C44C-B535-CBEE7FA19F82}" type="presOf" srcId="{3B7430C5-B8B7-B34F-9845-6A99E66499CF}" destId="{C17A78C1-3EF7-9E4E-8938-2F4E643DA06F}" srcOrd="1" destOrd="0" presId="urn:microsoft.com/office/officeart/2005/8/layout/process3"/>
    <dgm:cxn modelId="{876DE826-7F39-C74F-ADAA-4BB69FD91105}" type="presOf" srcId="{A748F877-48C3-284A-865A-99C105390ECB}" destId="{D0D8D148-04BC-9B4F-8592-416F65A8336D}" srcOrd="0" destOrd="0" presId="urn:microsoft.com/office/officeart/2005/8/layout/process3"/>
    <dgm:cxn modelId="{36250759-E615-D849-8F5B-2B6920CA5D82}" type="presOf" srcId="{624A3896-17D9-4D45-8DE7-8970B85E10FB}" destId="{B63D36C9-F159-674F-9DFD-0EFA6C45E427}" srcOrd="0" destOrd="0" presId="urn:microsoft.com/office/officeart/2005/8/layout/process3"/>
    <dgm:cxn modelId="{BADB8599-1A71-AF41-B574-7FC87CD5B062}" type="presOf" srcId="{53BF1313-322F-A94C-9653-97BB0A9D7F94}" destId="{B2FA73FB-E88F-3643-A3D6-BE56A0DD17BD}" srcOrd="0" destOrd="0" presId="urn:microsoft.com/office/officeart/2005/8/layout/process3"/>
    <dgm:cxn modelId="{280F7EB7-717A-A049-B10C-9A2FA497BD45}" type="presOf" srcId="{3B7430C5-B8B7-B34F-9845-6A99E66499CF}" destId="{E80C1118-4AEB-BF4B-8F49-0B23BC9C3BDF}" srcOrd="0" destOrd="0" presId="urn:microsoft.com/office/officeart/2005/8/layout/process3"/>
    <dgm:cxn modelId="{22D88954-D659-8542-9F48-39A40273A81B}" srcId="{53BF1313-322F-A94C-9653-97BB0A9D7F94}" destId="{DB129DBF-A321-7048-A89F-3533111FFF95}" srcOrd="2" destOrd="0" parTransId="{0F82A88C-8AA7-7A4F-9524-5FD648560B6E}" sibTransId="{7F695BAC-4CF1-764F-B59C-3D78F0177BF5}"/>
    <dgm:cxn modelId="{EF0E0B06-AA9B-EF4E-B29E-26C9F064974A}" srcId="{53BF1313-322F-A94C-9653-97BB0A9D7F94}" destId="{A748F877-48C3-284A-865A-99C105390ECB}" srcOrd="0" destOrd="0" parTransId="{ABA64A27-2B58-574F-8CB1-4A99EDC780AE}" sibTransId="{624A3896-17D9-4D45-8DE7-8970B85E10FB}"/>
    <dgm:cxn modelId="{D269ADCF-DF3B-F947-A17F-0756E96FF412}" type="presOf" srcId="{DB129DBF-A321-7048-A89F-3533111FFF95}" destId="{C5DA2EF3-1241-E44D-8221-3D3952EE53D5}" srcOrd="1" destOrd="0" presId="urn:microsoft.com/office/officeart/2005/8/layout/process3"/>
    <dgm:cxn modelId="{BD47ABB0-0D93-B247-9A34-642DD80F4F8B}" type="presOf" srcId="{502F6CCD-A58F-2844-8A16-C751A0072ACF}" destId="{7BBF5938-5AD4-A040-A995-AA491196053A}" srcOrd="0" destOrd="0" presId="urn:microsoft.com/office/officeart/2005/8/layout/process3"/>
    <dgm:cxn modelId="{40934809-4504-BA43-A1DC-84A590322ACC}" type="presOf" srcId="{624A3896-17D9-4D45-8DE7-8970B85E10FB}" destId="{C9A17330-2D31-E34A-9887-708F0E1CFB0A}" srcOrd="1" destOrd="0" presId="urn:microsoft.com/office/officeart/2005/8/layout/process3"/>
    <dgm:cxn modelId="{8BFD045D-7616-6C41-963C-552B82975CE1}" type="presOf" srcId="{A748F877-48C3-284A-865A-99C105390ECB}" destId="{66B7D8ED-41F9-694B-B337-06A7A2AC0E1A}" srcOrd="1" destOrd="0" presId="urn:microsoft.com/office/officeart/2005/8/layout/process3"/>
    <dgm:cxn modelId="{E0650DA0-22D4-1F4A-B889-799F2863C358}" type="presOf" srcId="{502F6CCD-A58F-2844-8A16-C751A0072ACF}" destId="{6690B93A-795A-034D-967A-E4CC893816FE}" srcOrd="1" destOrd="0" presId="urn:microsoft.com/office/officeart/2005/8/layout/process3"/>
    <dgm:cxn modelId="{3BD2B5F7-2F42-9749-8C98-CA90DD8128FB}" type="presOf" srcId="{DB129DBF-A321-7048-A89F-3533111FFF95}" destId="{F2D0CE6F-CB4B-2943-8206-A36F0F380DBB}" srcOrd="0" destOrd="0" presId="urn:microsoft.com/office/officeart/2005/8/layout/process3"/>
    <dgm:cxn modelId="{0BA7B0F1-CB39-364C-A358-626EF319A2A4}" srcId="{53BF1313-322F-A94C-9653-97BB0A9D7F94}" destId="{502F6CCD-A58F-2844-8A16-C751A0072ACF}" srcOrd="1" destOrd="0" parTransId="{5434C3E9-499A-144B-B7DD-01097AD2441D}" sibTransId="{3B7430C5-B8B7-B34F-9845-6A99E66499CF}"/>
    <dgm:cxn modelId="{F49BDE39-64FC-7947-AED7-A6934072407E}" type="presParOf" srcId="{B2FA73FB-E88F-3643-A3D6-BE56A0DD17BD}" destId="{7DEF84DA-3624-4547-B83A-FEF334BEE899}" srcOrd="0" destOrd="0" presId="urn:microsoft.com/office/officeart/2005/8/layout/process3"/>
    <dgm:cxn modelId="{D1CEE3D5-16A7-4C4C-AD8C-334B0CFC3E68}" type="presParOf" srcId="{7DEF84DA-3624-4547-B83A-FEF334BEE899}" destId="{D0D8D148-04BC-9B4F-8592-416F65A8336D}" srcOrd="0" destOrd="0" presId="urn:microsoft.com/office/officeart/2005/8/layout/process3"/>
    <dgm:cxn modelId="{59A40462-387E-C14D-A603-2D57AF436C64}" type="presParOf" srcId="{7DEF84DA-3624-4547-B83A-FEF334BEE899}" destId="{66B7D8ED-41F9-694B-B337-06A7A2AC0E1A}" srcOrd="1" destOrd="0" presId="urn:microsoft.com/office/officeart/2005/8/layout/process3"/>
    <dgm:cxn modelId="{6EA16353-48C4-AB43-AE11-A1DD3FCF971F}" type="presParOf" srcId="{7DEF84DA-3624-4547-B83A-FEF334BEE899}" destId="{E6A25AC1-38B7-EF48-8485-7A3589A5F58B}" srcOrd="2" destOrd="0" presId="urn:microsoft.com/office/officeart/2005/8/layout/process3"/>
    <dgm:cxn modelId="{47888C0D-FBF1-5148-9E30-CF7E2B332215}" type="presParOf" srcId="{B2FA73FB-E88F-3643-A3D6-BE56A0DD17BD}" destId="{B63D36C9-F159-674F-9DFD-0EFA6C45E427}" srcOrd="1" destOrd="0" presId="urn:microsoft.com/office/officeart/2005/8/layout/process3"/>
    <dgm:cxn modelId="{044CAA7F-5588-284A-B406-7A3858BE6589}" type="presParOf" srcId="{B63D36C9-F159-674F-9DFD-0EFA6C45E427}" destId="{C9A17330-2D31-E34A-9887-708F0E1CFB0A}" srcOrd="0" destOrd="0" presId="urn:microsoft.com/office/officeart/2005/8/layout/process3"/>
    <dgm:cxn modelId="{C3C3DAAD-9D4D-F746-946D-597DCDB3DB6A}" type="presParOf" srcId="{B2FA73FB-E88F-3643-A3D6-BE56A0DD17BD}" destId="{A6D25893-29CE-FD43-AE21-A1257C2ABB9B}" srcOrd="2" destOrd="0" presId="urn:microsoft.com/office/officeart/2005/8/layout/process3"/>
    <dgm:cxn modelId="{889CDE0D-0ECC-3D43-B788-143422D8F60E}" type="presParOf" srcId="{A6D25893-29CE-FD43-AE21-A1257C2ABB9B}" destId="{7BBF5938-5AD4-A040-A995-AA491196053A}" srcOrd="0" destOrd="0" presId="urn:microsoft.com/office/officeart/2005/8/layout/process3"/>
    <dgm:cxn modelId="{525F7AC2-B37F-004E-86DC-38F04B88679E}" type="presParOf" srcId="{A6D25893-29CE-FD43-AE21-A1257C2ABB9B}" destId="{6690B93A-795A-034D-967A-E4CC893816FE}" srcOrd="1" destOrd="0" presId="urn:microsoft.com/office/officeart/2005/8/layout/process3"/>
    <dgm:cxn modelId="{76F57F2A-83F2-5D42-9A9C-2C2C0567BD39}" type="presParOf" srcId="{A6D25893-29CE-FD43-AE21-A1257C2ABB9B}" destId="{B318CF46-9B0B-FA45-9EFE-8B226207B951}" srcOrd="2" destOrd="0" presId="urn:microsoft.com/office/officeart/2005/8/layout/process3"/>
    <dgm:cxn modelId="{6540BC4D-BA07-9B44-8869-C7F66979536B}" type="presParOf" srcId="{B2FA73FB-E88F-3643-A3D6-BE56A0DD17BD}" destId="{E80C1118-4AEB-BF4B-8F49-0B23BC9C3BDF}" srcOrd="3" destOrd="0" presId="urn:microsoft.com/office/officeart/2005/8/layout/process3"/>
    <dgm:cxn modelId="{AC9C1619-22E0-6247-AAEA-CCB384CB9DCA}" type="presParOf" srcId="{E80C1118-4AEB-BF4B-8F49-0B23BC9C3BDF}" destId="{C17A78C1-3EF7-9E4E-8938-2F4E643DA06F}" srcOrd="0" destOrd="0" presId="urn:microsoft.com/office/officeart/2005/8/layout/process3"/>
    <dgm:cxn modelId="{A29FDE12-53F6-D640-83D3-36B2B1AA35AF}" type="presParOf" srcId="{B2FA73FB-E88F-3643-A3D6-BE56A0DD17BD}" destId="{B747E232-A3F1-5040-B405-B264C5D4B3F4}" srcOrd="4" destOrd="0" presId="urn:microsoft.com/office/officeart/2005/8/layout/process3"/>
    <dgm:cxn modelId="{CB31C303-7D7D-BA44-A583-19B47D2530C5}" type="presParOf" srcId="{B747E232-A3F1-5040-B405-B264C5D4B3F4}" destId="{F2D0CE6F-CB4B-2943-8206-A36F0F380DBB}" srcOrd="0" destOrd="0" presId="urn:microsoft.com/office/officeart/2005/8/layout/process3"/>
    <dgm:cxn modelId="{D39EA99A-4EF0-EB40-979C-102F833B98C2}" type="presParOf" srcId="{B747E232-A3F1-5040-B405-B264C5D4B3F4}" destId="{C5DA2EF3-1241-E44D-8221-3D3952EE53D5}" srcOrd="1" destOrd="0" presId="urn:microsoft.com/office/officeart/2005/8/layout/process3"/>
    <dgm:cxn modelId="{CF578FA5-B116-084F-AE46-A4BCA9571829}" type="presParOf" srcId="{B747E232-A3F1-5040-B405-B264C5D4B3F4}" destId="{A3873DA6-11DE-8A46-82A1-F28098F7CFA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6948B3-78EF-C648-AA02-5E75BD449FFE}"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47DC2FF3-E3AC-0E41-BAD6-B9D906CCA258}">
      <dgm:prSet phldrT="[Text]"/>
      <dgm:spPr/>
      <dgm:t>
        <a:bodyPr/>
        <a:lstStyle/>
        <a:p>
          <a:r>
            <a:rPr lang="zh-CN" altLang="en-US" dirty="0" smtClean="0"/>
            <a:t>权利</a:t>
          </a:r>
          <a:r>
            <a:rPr lang="en-US" altLang="zh-CN" dirty="0" smtClean="0"/>
            <a:t>rights</a:t>
          </a:r>
          <a:endParaRPr lang="en-US" dirty="0"/>
        </a:p>
      </dgm:t>
    </dgm:pt>
    <dgm:pt modelId="{92A1D2C2-45D1-3B4D-855E-61D4752BB0AC}" type="parTrans" cxnId="{FB290D25-8C4A-E64F-A667-9DBAF39C1D0D}">
      <dgm:prSet/>
      <dgm:spPr/>
      <dgm:t>
        <a:bodyPr/>
        <a:lstStyle/>
        <a:p>
          <a:endParaRPr lang="en-US"/>
        </a:p>
      </dgm:t>
    </dgm:pt>
    <dgm:pt modelId="{91163C68-148E-264F-BD7D-85C5EF94852C}" type="sibTrans" cxnId="{FB290D25-8C4A-E64F-A667-9DBAF39C1D0D}">
      <dgm:prSet/>
      <dgm:spPr/>
      <dgm:t>
        <a:bodyPr/>
        <a:lstStyle/>
        <a:p>
          <a:endParaRPr lang="en-US"/>
        </a:p>
      </dgm:t>
    </dgm:pt>
    <dgm:pt modelId="{60104450-1AB0-AB4F-AC19-D3D3D2774917}">
      <dgm:prSet phldrT="[Text]"/>
      <dgm:spPr/>
      <dgm:t>
        <a:bodyPr/>
        <a:lstStyle/>
        <a:p>
          <a:r>
            <a:rPr lang="zh-CN" altLang="en-US" dirty="0" smtClean="0"/>
            <a:t>执法机构要对商业秘密</a:t>
          </a:r>
          <a:r>
            <a:rPr lang="zh-CN" altLang="en-US" dirty="0" smtClean="0"/>
            <a:t>保密</a:t>
          </a:r>
          <a:r>
            <a:rPr lang="en-US" altLang="zh-CN" dirty="0" smtClean="0"/>
            <a:t> commercial secret shall be kept in confidential;</a:t>
          </a:r>
          <a:endParaRPr lang="en-US" dirty="0"/>
        </a:p>
      </dgm:t>
    </dgm:pt>
    <dgm:pt modelId="{40823145-5F20-684E-95D3-16C7EA96ECFD}" type="parTrans" cxnId="{17069DA5-D3B2-594A-9653-01E1C83584CD}">
      <dgm:prSet/>
      <dgm:spPr/>
      <dgm:t>
        <a:bodyPr/>
        <a:lstStyle/>
        <a:p>
          <a:endParaRPr lang="en-US"/>
        </a:p>
      </dgm:t>
    </dgm:pt>
    <dgm:pt modelId="{5DFB02D0-DC9A-5940-B93D-ED2A46505420}" type="sibTrans" cxnId="{17069DA5-D3B2-594A-9653-01E1C83584CD}">
      <dgm:prSet/>
      <dgm:spPr/>
      <dgm:t>
        <a:bodyPr/>
        <a:lstStyle/>
        <a:p>
          <a:endParaRPr lang="en-US"/>
        </a:p>
      </dgm:t>
    </dgm:pt>
    <dgm:pt modelId="{B64DF087-CC12-0D4E-B72E-BE2599613148}">
      <dgm:prSet phldrT="[Text]"/>
      <dgm:spPr/>
      <dgm:t>
        <a:bodyPr/>
        <a:lstStyle/>
        <a:p>
          <a:r>
            <a:rPr lang="zh-CN" altLang="en-US" dirty="0" smtClean="0"/>
            <a:t>意见</a:t>
          </a:r>
          <a:r>
            <a:rPr lang="zh-CN" altLang="en-US" dirty="0" smtClean="0"/>
            <a:t>陈述权</a:t>
          </a:r>
          <a:r>
            <a:rPr lang="en-US" altLang="zh-CN" dirty="0" smtClean="0"/>
            <a:t>right to be heard</a:t>
          </a:r>
          <a:endParaRPr lang="en-US" dirty="0"/>
        </a:p>
      </dgm:t>
    </dgm:pt>
    <dgm:pt modelId="{368797DB-E9BD-1440-9F1C-D9B3087653FA}" type="parTrans" cxnId="{9BBD7825-E3A9-7B49-AE7A-08F5CF3F6A51}">
      <dgm:prSet/>
      <dgm:spPr/>
      <dgm:t>
        <a:bodyPr/>
        <a:lstStyle/>
        <a:p>
          <a:endParaRPr lang="en-US"/>
        </a:p>
      </dgm:t>
    </dgm:pt>
    <dgm:pt modelId="{D3CA40BA-02E4-D44C-B801-BE3FBFD34224}" type="sibTrans" cxnId="{9BBD7825-E3A9-7B49-AE7A-08F5CF3F6A51}">
      <dgm:prSet/>
      <dgm:spPr/>
      <dgm:t>
        <a:bodyPr/>
        <a:lstStyle/>
        <a:p>
          <a:endParaRPr lang="en-US"/>
        </a:p>
      </dgm:t>
    </dgm:pt>
    <dgm:pt modelId="{0B1E3B0F-6D14-B949-8279-6D548F8A4F59}">
      <dgm:prSet phldrT="[Text]"/>
      <dgm:spPr/>
      <dgm:t>
        <a:bodyPr/>
        <a:lstStyle/>
        <a:p>
          <a:r>
            <a:rPr lang="zh-CN" altLang="en-US" dirty="0" smtClean="0"/>
            <a:t>义务</a:t>
          </a:r>
          <a:r>
            <a:rPr lang="en-US" altLang="zh-CN" dirty="0" smtClean="0"/>
            <a:t>obligations</a:t>
          </a:r>
          <a:endParaRPr lang="en-US" dirty="0"/>
        </a:p>
      </dgm:t>
    </dgm:pt>
    <dgm:pt modelId="{ABF62D80-3F5A-AD46-8B32-8AC3FCCBFA53}" type="parTrans" cxnId="{A3AE56C5-9C1A-5948-B9A6-7DD2D2688DF2}">
      <dgm:prSet/>
      <dgm:spPr/>
      <dgm:t>
        <a:bodyPr/>
        <a:lstStyle/>
        <a:p>
          <a:endParaRPr lang="en-US"/>
        </a:p>
      </dgm:t>
    </dgm:pt>
    <dgm:pt modelId="{7EE942B8-9AC7-1B43-B1D3-456A08AC0E13}" type="sibTrans" cxnId="{A3AE56C5-9C1A-5948-B9A6-7DD2D2688DF2}">
      <dgm:prSet/>
      <dgm:spPr/>
      <dgm:t>
        <a:bodyPr/>
        <a:lstStyle/>
        <a:p>
          <a:endParaRPr lang="en-US"/>
        </a:p>
      </dgm:t>
    </dgm:pt>
    <dgm:pt modelId="{DBC4C771-0194-CC4B-9868-A331D815B0AC}">
      <dgm:prSet phldrT="[Text]"/>
      <dgm:spPr/>
      <dgm:t>
        <a:bodyPr/>
        <a:lstStyle/>
        <a:p>
          <a:r>
            <a:rPr lang="zh-CN" altLang="en-US" dirty="0" smtClean="0"/>
            <a:t>配合</a:t>
          </a:r>
          <a:r>
            <a:rPr lang="zh-CN" altLang="en-US" dirty="0" smtClean="0"/>
            <a:t>调查</a:t>
          </a:r>
          <a:r>
            <a:rPr lang="en-US" altLang="zh-CN" dirty="0" smtClean="0"/>
            <a:t>cooperate with the investigation</a:t>
          </a:r>
          <a:endParaRPr lang="en-US" dirty="0"/>
        </a:p>
      </dgm:t>
    </dgm:pt>
    <dgm:pt modelId="{25E93E45-05D6-5146-83AC-F68C709FEF60}" type="parTrans" cxnId="{65D7B96D-49E2-0949-B87A-FAF13A26F74D}">
      <dgm:prSet/>
      <dgm:spPr/>
      <dgm:t>
        <a:bodyPr/>
        <a:lstStyle/>
        <a:p>
          <a:endParaRPr lang="en-US"/>
        </a:p>
      </dgm:t>
    </dgm:pt>
    <dgm:pt modelId="{D4E7C83D-C7BE-804A-A2F7-2CAB3A9F54DD}" type="sibTrans" cxnId="{65D7B96D-49E2-0949-B87A-FAF13A26F74D}">
      <dgm:prSet/>
      <dgm:spPr/>
      <dgm:t>
        <a:bodyPr/>
        <a:lstStyle/>
        <a:p>
          <a:endParaRPr lang="en-US"/>
        </a:p>
      </dgm:t>
    </dgm:pt>
    <dgm:pt modelId="{DE8D02CB-B7BE-F24C-92B5-7837F47D68D4}" type="pres">
      <dgm:prSet presAssocID="{816948B3-78EF-C648-AA02-5E75BD449FFE}" presName="Name0" presStyleCnt="0">
        <dgm:presLayoutVars>
          <dgm:dir/>
          <dgm:animLvl val="lvl"/>
          <dgm:resizeHandles val="exact"/>
        </dgm:presLayoutVars>
      </dgm:prSet>
      <dgm:spPr/>
      <dgm:t>
        <a:bodyPr/>
        <a:lstStyle/>
        <a:p>
          <a:endParaRPr lang="en-US"/>
        </a:p>
      </dgm:t>
    </dgm:pt>
    <dgm:pt modelId="{ACDEADE8-F8F5-9F47-A082-E15A7DF679F7}" type="pres">
      <dgm:prSet presAssocID="{47DC2FF3-E3AC-0E41-BAD6-B9D906CCA258}" presName="composite" presStyleCnt="0"/>
      <dgm:spPr/>
    </dgm:pt>
    <dgm:pt modelId="{94E8BF5A-DFFB-7749-99AB-45937B21CD0D}" type="pres">
      <dgm:prSet presAssocID="{47DC2FF3-E3AC-0E41-BAD6-B9D906CCA258}" presName="parTx" presStyleLbl="alignNode1" presStyleIdx="0" presStyleCnt="2">
        <dgm:presLayoutVars>
          <dgm:chMax val="0"/>
          <dgm:chPref val="0"/>
          <dgm:bulletEnabled val="1"/>
        </dgm:presLayoutVars>
      </dgm:prSet>
      <dgm:spPr/>
      <dgm:t>
        <a:bodyPr/>
        <a:lstStyle/>
        <a:p>
          <a:endParaRPr lang="en-US"/>
        </a:p>
      </dgm:t>
    </dgm:pt>
    <dgm:pt modelId="{F3D70280-1AAC-0A4B-9DE2-45723CCAAA05}" type="pres">
      <dgm:prSet presAssocID="{47DC2FF3-E3AC-0E41-BAD6-B9D906CCA258}" presName="desTx" presStyleLbl="alignAccFollowNode1" presStyleIdx="0" presStyleCnt="2">
        <dgm:presLayoutVars>
          <dgm:bulletEnabled val="1"/>
        </dgm:presLayoutVars>
      </dgm:prSet>
      <dgm:spPr/>
      <dgm:t>
        <a:bodyPr/>
        <a:lstStyle/>
        <a:p>
          <a:endParaRPr lang="en-US"/>
        </a:p>
      </dgm:t>
    </dgm:pt>
    <dgm:pt modelId="{193A8912-5A4C-CA47-952C-A3F53200C0FC}" type="pres">
      <dgm:prSet presAssocID="{91163C68-148E-264F-BD7D-85C5EF94852C}" presName="space" presStyleCnt="0"/>
      <dgm:spPr/>
    </dgm:pt>
    <dgm:pt modelId="{1B6F0BE7-8A73-C44A-9E3B-FE939AA7DE4C}" type="pres">
      <dgm:prSet presAssocID="{0B1E3B0F-6D14-B949-8279-6D548F8A4F59}" presName="composite" presStyleCnt="0"/>
      <dgm:spPr/>
    </dgm:pt>
    <dgm:pt modelId="{E0C2E69D-ECCC-344B-8B5D-69D9A9FD2CB6}" type="pres">
      <dgm:prSet presAssocID="{0B1E3B0F-6D14-B949-8279-6D548F8A4F59}" presName="parTx" presStyleLbl="alignNode1" presStyleIdx="1" presStyleCnt="2">
        <dgm:presLayoutVars>
          <dgm:chMax val="0"/>
          <dgm:chPref val="0"/>
          <dgm:bulletEnabled val="1"/>
        </dgm:presLayoutVars>
      </dgm:prSet>
      <dgm:spPr/>
      <dgm:t>
        <a:bodyPr/>
        <a:lstStyle/>
        <a:p>
          <a:endParaRPr lang="en-US"/>
        </a:p>
      </dgm:t>
    </dgm:pt>
    <dgm:pt modelId="{2DAF359C-4E33-294A-8AD1-7C1180C87856}" type="pres">
      <dgm:prSet presAssocID="{0B1E3B0F-6D14-B949-8279-6D548F8A4F59}" presName="desTx" presStyleLbl="alignAccFollowNode1" presStyleIdx="1" presStyleCnt="2">
        <dgm:presLayoutVars>
          <dgm:bulletEnabled val="1"/>
        </dgm:presLayoutVars>
      </dgm:prSet>
      <dgm:spPr/>
      <dgm:t>
        <a:bodyPr/>
        <a:lstStyle/>
        <a:p>
          <a:endParaRPr lang="en-US"/>
        </a:p>
      </dgm:t>
    </dgm:pt>
  </dgm:ptLst>
  <dgm:cxnLst>
    <dgm:cxn modelId="{9BBD7825-E3A9-7B49-AE7A-08F5CF3F6A51}" srcId="{47DC2FF3-E3AC-0E41-BAD6-B9D906CCA258}" destId="{B64DF087-CC12-0D4E-B72E-BE2599613148}" srcOrd="1" destOrd="0" parTransId="{368797DB-E9BD-1440-9F1C-D9B3087653FA}" sibTransId="{D3CA40BA-02E4-D44C-B801-BE3FBFD34224}"/>
    <dgm:cxn modelId="{2437F0F9-DE1E-8441-BBFE-F689955F08C2}" type="presOf" srcId="{0B1E3B0F-6D14-B949-8279-6D548F8A4F59}" destId="{E0C2E69D-ECCC-344B-8B5D-69D9A9FD2CB6}" srcOrd="0" destOrd="0" presId="urn:microsoft.com/office/officeart/2005/8/layout/hList1"/>
    <dgm:cxn modelId="{65D7B96D-49E2-0949-B87A-FAF13A26F74D}" srcId="{0B1E3B0F-6D14-B949-8279-6D548F8A4F59}" destId="{DBC4C771-0194-CC4B-9868-A331D815B0AC}" srcOrd="0" destOrd="0" parTransId="{25E93E45-05D6-5146-83AC-F68C709FEF60}" sibTransId="{D4E7C83D-C7BE-804A-A2F7-2CAB3A9F54DD}"/>
    <dgm:cxn modelId="{0894C98E-EA27-FB4F-ABB8-B3899CF8B9D6}" type="presOf" srcId="{816948B3-78EF-C648-AA02-5E75BD449FFE}" destId="{DE8D02CB-B7BE-F24C-92B5-7837F47D68D4}" srcOrd="0" destOrd="0" presId="urn:microsoft.com/office/officeart/2005/8/layout/hList1"/>
    <dgm:cxn modelId="{B5D85902-09A6-5742-9EBD-78363238EFB4}" type="presOf" srcId="{B64DF087-CC12-0D4E-B72E-BE2599613148}" destId="{F3D70280-1AAC-0A4B-9DE2-45723CCAAA05}" srcOrd="0" destOrd="1" presId="urn:microsoft.com/office/officeart/2005/8/layout/hList1"/>
    <dgm:cxn modelId="{51A92D22-3B16-7B42-BB76-1B60269C7F80}" type="presOf" srcId="{47DC2FF3-E3AC-0E41-BAD6-B9D906CCA258}" destId="{94E8BF5A-DFFB-7749-99AB-45937B21CD0D}" srcOrd="0" destOrd="0" presId="urn:microsoft.com/office/officeart/2005/8/layout/hList1"/>
    <dgm:cxn modelId="{FB290D25-8C4A-E64F-A667-9DBAF39C1D0D}" srcId="{816948B3-78EF-C648-AA02-5E75BD449FFE}" destId="{47DC2FF3-E3AC-0E41-BAD6-B9D906CCA258}" srcOrd="0" destOrd="0" parTransId="{92A1D2C2-45D1-3B4D-855E-61D4752BB0AC}" sibTransId="{91163C68-148E-264F-BD7D-85C5EF94852C}"/>
    <dgm:cxn modelId="{229303B5-4A37-E946-BDBD-409920C85C93}" type="presOf" srcId="{DBC4C771-0194-CC4B-9868-A331D815B0AC}" destId="{2DAF359C-4E33-294A-8AD1-7C1180C87856}" srcOrd="0" destOrd="0" presId="urn:microsoft.com/office/officeart/2005/8/layout/hList1"/>
    <dgm:cxn modelId="{A3AE56C5-9C1A-5948-B9A6-7DD2D2688DF2}" srcId="{816948B3-78EF-C648-AA02-5E75BD449FFE}" destId="{0B1E3B0F-6D14-B949-8279-6D548F8A4F59}" srcOrd="1" destOrd="0" parTransId="{ABF62D80-3F5A-AD46-8B32-8AC3FCCBFA53}" sibTransId="{7EE942B8-9AC7-1B43-B1D3-456A08AC0E13}"/>
    <dgm:cxn modelId="{467FA747-D9DE-B240-9322-43B9550DF031}" type="presOf" srcId="{60104450-1AB0-AB4F-AC19-D3D3D2774917}" destId="{F3D70280-1AAC-0A4B-9DE2-45723CCAAA05}" srcOrd="0" destOrd="0" presId="urn:microsoft.com/office/officeart/2005/8/layout/hList1"/>
    <dgm:cxn modelId="{17069DA5-D3B2-594A-9653-01E1C83584CD}" srcId="{47DC2FF3-E3AC-0E41-BAD6-B9D906CCA258}" destId="{60104450-1AB0-AB4F-AC19-D3D3D2774917}" srcOrd="0" destOrd="0" parTransId="{40823145-5F20-684E-95D3-16C7EA96ECFD}" sibTransId="{5DFB02D0-DC9A-5940-B93D-ED2A46505420}"/>
    <dgm:cxn modelId="{E342F4D8-02F0-404C-B4D8-D509582F3BC1}" type="presParOf" srcId="{DE8D02CB-B7BE-F24C-92B5-7837F47D68D4}" destId="{ACDEADE8-F8F5-9F47-A082-E15A7DF679F7}" srcOrd="0" destOrd="0" presId="urn:microsoft.com/office/officeart/2005/8/layout/hList1"/>
    <dgm:cxn modelId="{22057A3D-4E7D-B342-A512-B0B1517F6C96}" type="presParOf" srcId="{ACDEADE8-F8F5-9F47-A082-E15A7DF679F7}" destId="{94E8BF5A-DFFB-7749-99AB-45937B21CD0D}" srcOrd="0" destOrd="0" presId="urn:microsoft.com/office/officeart/2005/8/layout/hList1"/>
    <dgm:cxn modelId="{857814EF-5202-934B-A050-5832AF1D71A6}" type="presParOf" srcId="{ACDEADE8-F8F5-9F47-A082-E15A7DF679F7}" destId="{F3D70280-1AAC-0A4B-9DE2-45723CCAAA05}" srcOrd="1" destOrd="0" presId="urn:microsoft.com/office/officeart/2005/8/layout/hList1"/>
    <dgm:cxn modelId="{67F4DAF2-8AFF-9745-A942-858DCC2659F6}" type="presParOf" srcId="{DE8D02CB-B7BE-F24C-92B5-7837F47D68D4}" destId="{193A8912-5A4C-CA47-952C-A3F53200C0FC}" srcOrd="1" destOrd="0" presId="urn:microsoft.com/office/officeart/2005/8/layout/hList1"/>
    <dgm:cxn modelId="{7580226E-9FBE-E84B-95DE-41942790AA7D}" type="presParOf" srcId="{DE8D02CB-B7BE-F24C-92B5-7837F47D68D4}" destId="{1B6F0BE7-8A73-C44A-9E3B-FE939AA7DE4C}" srcOrd="2" destOrd="0" presId="urn:microsoft.com/office/officeart/2005/8/layout/hList1"/>
    <dgm:cxn modelId="{93AC1605-25E4-1140-95A6-930D541D1955}" type="presParOf" srcId="{1B6F0BE7-8A73-C44A-9E3B-FE939AA7DE4C}" destId="{E0C2E69D-ECCC-344B-8B5D-69D9A9FD2CB6}" srcOrd="0" destOrd="0" presId="urn:microsoft.com/office/officeart/2005/8/layout/hList1"/>
    <dgm:cxn modelId="{0CBBF295-FE42-DC4E-A921-42E75638214E}" type="presParOf" srcId="{1B6F0BE7-8A73-C44A-9E3B-FE939AA7DE4C}" destId="{2DAF359C-4E33-294A-8AD1-7C1180C878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5E83C5-918A-B74F-B120-86451F232691}"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0BF1AEEA-1DFF-0042-8E52-AEA09ABCA325}">
      <dgm:prSet phldrT="[Text]" custT="1"/>
      <dgm:spPr/>
      <dgm:t>
        <a:bodyPr/>
        <a:lstStyle/>
        <a:p>
          <a:r>
            <a:rPr lang="zh-CN" altLang="en-US" sz="2800" dirty="0" smtClean="0"/>
            <a:t>对经营者的行政</a:t>
          </a:r>
          <a:r>
            <a:rPr lang="zh-CN" altLang="en-US" sz="2800" dirty="0" smtClean="0"/>
            <a:t>处罚</a:t>
          </a:r>
          <a:r>
            <a:rPr lang="en-US" altLang="zh-CN" sz="2800" dirty="0" smtClean="0"/>
            <a:t>administrative sanction for the undertaking</a:t>
          </a:r>
          <a:endParaRPr lang="en-US" sz="2800" dirty="0"/>
        </a:p>
      </dgm:t>
    </dgm:pt>
    <dgm:pt modelId="{B8DD53EB-6007-7547-9770-5B55479E887D}" type="parTrans" cxnId="{88E29C48-4E8A-E149-9EEF-1FA7F45B14FD}">
      <dgm:prSet/>
      <dgm:spPr/>
      <dgm:t>
        <a:bodyPr/>
        <a:lstStyle/>
        <a:p>
          <a:endParaRPr lang="en-US"/>
        </a:p>
      </dgm:t>
    </dgm:pt>
    <dgm:pt modelId="{0BEC9EF4-A5D7-4644-8449-736EBC80891C}" type="sibTrans" cxnId="{88E29C48-4E8A-E149-9EEF-1FA7F45B14FD}">
      <dgm:prSet/>
      <dgm:spPr/>
      <dgm:t>
        <a:bodyPr/>
        <a:lstStyle/>
        <a:p>
          <a:endParaRPr lang="en-US"/>
        </a:p>
      </dgm:t>
    </dgm:pt>
    <dgm:pt modelId="{FC0FE9B9-415A-FA44-9B56-7A4A229B0E9A}">
      <dgm:prSet phldrT="[Text]" custT="1"/>
      <dgm:spPr/>
      <dgm:t>
        <a:bodyPr/>
        <a:lstStyle/>
        <a:p>
          <a:r>
            <a:rPr lang="zh-CN" altLang="en-US" sz="2800" dirty="0" smtClean="0"/>
            <a:t>责令停止违法</a:t>
          </a:r>
          <a:r>
            <a:rPr lang="zh-CN" altLang="en-US" sz="2800" dirty="0" smtClean="0"/>
            <a:t>行为</a:t>
          </a:r>
          <a:r>
            <a:rPr lang="en-US" altLang="zh-CN" sz="2800" dirty="0" smtClean="0"/>
            <a:t>request to terminate the violation</a:t>
          </a:r>
          <a:endParaRPr lang="en-US" sz="2800" dirty="0"/>
        </a:p>
      </dgm:t>
    </dgm:pt>
    <dgm:pt modelId="{1C05DCC4-0399-204E-A03E-4236A5795589}" type="parTrans" cxnId="{E4C6C718-452B-3846-ACF3-9DA0551257AF}">
      <dgm:prSet/>
      <dgm:spPr/>
      <dgm:t>
        <a:bodyPr/>
        <a:lstStyle/>
        <a:p>
          <a:endParaRPr lang="en-US"/>
        </a:p>
      </dgm:t>
    </dgm:pt>
    <dgm:pt modelId="{B48C9B17-1B1D-6340-97A9-9062AF1D1B0C}" type="sibTrans" cxnId="{E4C6C718-452B-3846-ACF3-9DA0551257AF}">
      <dgm:prSet/>
      <dgm:spPr/>
      <dgm:t>
        <a:bodyPr/>
        <a:lstStyle/>
        <a:p>
          <a:endParaRPr lang="en-US"/>
        </a:p>
      </dgm:t>
    </dgm:pt>
    <dgm:pt modelId="{1DE579A1-DE8F-9A4C-87F3-1198FAC35AE9}">
      <dgm:prSet phldrT="[Text]" custT="1"/>
      <dgm:spPr/>
      <dgm:t>
        <a:bodyPr/>
        <a:lstStyle/>
        <a:p>
          <a:r>
            <a:rPr lang="zh-CN" altLang="en-US" sz="2800" dirty="0" smtClean="0"/>
            <a:t>没收违法</a:t>
          </a:r>
          <a:r>
            <a:rPr lang="zh-CN" altLang="en-US" sz="2800" dirty="0" smtClean="0"/>
            <a:t>所得</a:t>
          </a:r>
          <a:r>
            <a:rPr lang="en-US" sz="2800" dirty="0" smtClean="0"/>
            <a:t>confiscate the illegal income </a:t>
          </a:r>
          <a:endParaRPr lang="en-US" sz="2800" dirty="0"/>
        </a:p>
      </dgm:t>
    </dgm:pt>
    <dgm:pt modelId="{8108A8D6-4BFD-F14A-85E2-858EE17D3ECC}" type="parTrans" cxnId="{83C2025C-17F2-9249-BE7C-4F9AB174217E}">
      <dgm:prSet/>
      <dgm:spPr/>
      <dgm:t>
        <a:bodyPr/>
        <a:lstStyle/>
        <a:p>
          <a:endParaRPr lang="en-US"/>
        </a:p>
      </dgm:t>
    </dgm:pt>
    <dgm:pt modelId="{A8CE7DC9-A822-0A43-BA16-0F96FABD8757}" type="sibTrans" cxnId="{83C2025C-17F2-9249-BE7C-4F9AB174217E}">
      <dgm:prSet/>
      <dgm:spPr/>
      <dgm:t>
        <a:bodyPr/>
        <a:lstStyle/>
        <a:p>
          <a:endParaRPr lang="en-US"/>
        </a:p>
      </dgm:t>
    </dgm:pt>
    <dgm:pt modelId="{1F3163F6-B5BF-A542-8768-B14FDEE5AC2B}">
      <dgm:prSet phldrT="[Text]" custT="1"/>
      <dgm:spPr/>
      <dgm:t>
        <a:bodyPr/>
        <a:lstStyle/>
        <a:p>
          <a:r>
            <a:rPr lang="zh-CN" altLang="en-US" sz="2800" dirty="0" smtClean="0"/>
            <a:t>上一年度销售额</a:t>
          </a:r>
          <a:r>
            <a:rPr lang="en-US" altLang="zh-CN" sz="2800" dirty="0" smtClean="0"/>
            <a:t>1%-10%</a:t>
          </a:r>
          <a:r>
            <a:rPr lang="zh-CN" altLang="en-US" sz="2800" dirty="0" smtClean="0"/>
            <a:t>的</a:t>
          </a:r>
          <a:r>
            <a:rPr lang="zh-CN" altLang="en-US" sz="2800" dirty="0" smtClean="0"/>
            <a:t>罚款</a:t>
          </a:r>
          <a:r>
            <a:rPr lang="en-US" sz="2800" dirty="0" smtClean="0"/>
            <a:t>a fine ranging from 1% to 10% of the sale amount of the preceding year </a:t>
          </a:r>
          <a:endParaRPr lang="en-US" sz="2800" dirty="0"/>
        </a:p>
      </dgm:t>
    </dgm:pt>
    <dgm:pt modelId="{9FB087F1-C862-7141-B211-C51B079179ED}" type="parTrans" cxnId="{FBDEDF6C-DC52-B64A-AC09-11350A30C8FE}">
      <dgm:prSet/>
      <dgm:spPr/>
      <dgm:t>
        <a:bodyPr/>
        <a:lstStyle/>
        <a:p>
          <a:endParaRPr lang="en-US"/>
        </a:p>
      </dgm:t>
    </dgm:pt>
    <dgm:pt modelId="{D166E2EA-10B2-164C-BC44-334166299A78}" type="sibTrans" cxnId="{FBDEDF6C-DC52-B64A-AC09-11350A30C8FE}">
      <dgm:prSet/>
      <dgm:spPr/>
      <dgm:t>
        <a:bodyPr/>
        <a:lstStyle/>
        <a:p>
          <a:endParaRPr lang="en-US"/>
        </a:p>
      </dgm:t>
    </dgm:pt>
    <dgm:pt modelId="{D4A59ED8-5B32-7A4D-ACA5-A0F92B5520B3}">
      <dgm:prSet phldrT="[Text]" custT="1"/>
      <dgm:spPr/>
      <dgm:t>
        <a:bodyPr/>
        <a:lstStyle/>
        <a:p>
          <a:r>
            <a:rPr lang="zh-CN" altLang="en-US" sz="3200" dirty="0" smtClean="0"/>
            <a:t>罚款</a:t>
          </a:r>
          <a:endParaRPr lang="en-US" sz="3200" dirty="0"/>
        </a:p>
      </dgm:t>
    </dgm:pt>
    <dgm:pt modelId="{78441052-4CE8-2F45-AE2C-5105227770F2}" type="parTrans" cxnId="{A371C701-C7A6-3444-99B9-C46A78ECF9FB}">
      <dgm:prSet/>
      <dgm:spPr/>
      <dgm:t>
        <a:bodyPr/>
        <a:lstStyle/>
        <a:p>
          <a:endParaRPr lang="en-US"/>
        </a:p>
      </dgm:t>
    </dgm:pt>
    <dgm:pt modelId="{A3B1C897-E59D-3B42-BD2F-CB5FFF6BB3EF}" type="sibTrans" cxnId="{A371C701-C7A6-3444-99B9-C46A78ECF9FB}">
      <dgm:prSet/>
      <dgm:spPr/>
      <dgm:t>
        <a:bodyPr/>
        <a:lstStyle/>
        <a:p>
          <a:endParaRPr lang="en-US"/>
        </a:p>
      </dgm:t>
    </dgm:pt>
    <dgm:pt modelId="{C12DC141-A966-4045-9C7A-BD2F6916F95C}">
      <dgm:prSet custT="1"/>
      <dgm:spPr/>
      <dgm:t>
        <a:bodyPr/>
        <a:lstStyle/>
        <a:p>
          <a:r>
            <a:rPr lang="zh-CN" altLang="en-US" sz="2800" dirty="0" smtClean="0"/>
            <a:t>尚未实施达成的垄断协议的，</a:t>
          </a:r>
          <a:r>
            <a:rPr lang="en-US" altLang="zh-CN" sz="2800" dirty="0" smtClean="0"/>
            <a:t>50</a:t>
          </a:r>
          <a:r>
            <a:rPr lang="zh-CN" altLang="en-US" sz="2800" dirty="0" smtClean="0"/>
            <a:t>万元</a:t>
          </a:r>
          <a:r>
            <a:rPr lang="zh-CN" altLang="en-US" sz="2800" dirty="0" smtClean="0"/>
            <a:t>以下</a:t>
          </a:r>
          <a:r>
            <a:rPr lang="en-US" sz="2800" dirty="0" smtClean="0"/>
            <a:t>agreement that has not been implemented, a fine of not more than RMB500,000</a:t>
          </a:r>
          <a:endParaRPr lang="en-US" sz="2800" dirty="0"/>
        </a:p>
      </dgm:t>
    </dgm:pt>
    <dgm:pt modelId="{8B69E45B-93C3-8C4A-8E80-6F511B816F7C}" type="parTrans" cxnId="{CECD0138-DE1C-2745-A9EC-A4DFB12E5604}">
      <dgm:prSet/>
      <dgm:spPr/>
      <dgm:t>
        <a:bodyPr/>
        <a:lstStyle/>
        <a:p>
          <a:endParaRPr lang="en-US"/>
        </a:p>
      </dgm:t>
    </dgm:pt>
    <dgm:pt modelId="{33CC28A6-D691-1E46-A873-390CD967D497}" type="sibTrans" cxnId="{CECD0138-DE1C-2745-A9EC-A4DFB12E5604}">
      <dgm:prSet/>
      <dgm:spPr/>
      <dgm:t>
        <a:bodyPr/>
        <a:lstStyle/>
        <a:p>
          <a:endParaRPr lang="en-US"/>
        </a:p>
      </dgm:t>
    </dgm:pt>
    <dgm:pt modelId="{3A5A8857-06A4-0240-8148-2E4F61717AEF}" type="pres">
      <dgm:prSet presAssocID="{855E83C5-918A-B74F-B120-86451F232691}" presName="diagram" presStyleCnt="0">
        <dgm:presLayoutVars>
          <dgm:chPref val="1"/>
          <dgm:dir/>
          <dgm:animOne val="branch"/>
          <dgm:animLvl val="lvl"/>
          <dgm:resizeHandles val="exact"/>
        </dgm:presLayoutVars>
      </dgm:prSet>
      <dgm:spPr/>
      <dgm:t>
        <a:bodyPr/>
        <a:lstStyle/>
        <a:p>
          <a:endParaRPr lang="en-US"/>
        </a:p>
      </dgm:t>
    </dgm:pt>
    <dgm:pt modelId="{0E61B470-2939-C248-BE9B-613CD779D95F}" type="pres">
      <dgm:prSet presAssocID="{0BF1AEEA-1DFF-0042-8E52-AEA09ABCA325}" presName="root1" presStyleCnt="0"/>
      <dgm:spPr/>
    </dgm:pt>
    <dgm:pt modelId="{0505FE16-D4A6-944C-9697-1259ED33EEC8}" type="pres">
      <dgm:prSet presAssocID="{0BF1AEEA-1DFF-0042-8E52-AEA09ABCA325}" presName="LevelOneTextNode" presStyleLbl="node0" presStyleIdx="0" presStyleCnt="1" custScaleX="117370" custScaleY="427740">
        <dgm:presLayoutVars>
          <dgm:chPref val="3"/>
        </dgm:presLayoutVars>
      </dgm:prSet>
      <dgm:spPr/>
      <dgm:t>
        <a:bodyPr/>
        <a:lstStyle/>
        <a:p>
          <a:endParaRPr lang="en-US"/>
        </a:p>
      </dgm:t>
    </dgm:pt>
    <dgm:pt modelId="{B49611FF-467A-DB40-85AE-E1AD939129BC}" type="pres">
      <dgm:prSet presAssocID="{0BF1AEEA-1DFF-0042-8E52-AEA09ABCA325}" presName="level2hierChild" presStyleCnt="0"/>
      <dgm:spPr/>
    </dgm:pt>
    <dgm:pt modelId="{C3B38AFA-D1F4-024F-8972-2AD289EC636C}" type="pres">
      <dgm:prSet presAssocID="{1C05DCC4-0399-204E-A03E-4236A5795589}" presName="conn2-1" presStyleLbl="parChTrans1D2" presStyleIdx="0" presStyleCnt="3"/>
      <dgm:spPr/>
      <dgm:t>
        <a:bodyPr/>
        <a:lstStyle/>
        <a:p>
          <a:endParaRPr lang="en-US"/>
        </a:p>
      </dgm:t>
    </dgm:pt>
    <dgm:pt modelId="{0F7C0E36-51D3-DE45-9E09-774398B91F42}" type="pres">
      <dgm:prSet presAssocID="{1C05DCC4-0399-204E-A03E-4236A5795589}" presName="connTx" presStyleLbl="parChTrans1D2" presStyleIdx="0" presStyleCnt="3"/>
      <dgm:spPr/>
      <dgm:t>
        <a:bodyPr/>
        <a:lstStyle/>
        <a:p>
          <a:endParaRPr lang="en-US"/>
        </a:p>
      </dgm:t>
    </dgm:pt>
    <dgm:pt modelId="{1083B4BA-A68E-DB4E-BEE8-426ECBA2CEBC}" type="pres">
      <dgm:prSet presAssocID="{FC0FE9B9-415A-FA44-9B56-7A4A229B0E9A}" presName="root2" presStyleCnt="0"/>
      <dgm:spPr/>
    </dgm:pt>
    <dgm:pt modelId="{F1B4C746-689F-1C47-A432-C378EBA8A31D}" type="pres">
      <dgm:prSet presAssocID="{FC0FE9B9-415A-FA44-9B56-7A4A229B0E9A}" presName="LevelTwoTextNode" presStyleLbl="node2" presStyleIdx="0" presStyleCnt="3" custScaleX="297155" custScaleY="151198">
        <dgm:presLayoutVars>
          <dgm:chPref val="3"/>
        </dgm:presLayoutVars>
      </dgm:prSet>
      <dgm:spPr/>
      <dgm:t>
        <a:bodyPr/>
        <a:lstStyle/>
        <a:p>
          <a:endParaRPr lang="en-US"/>
        </a:p>
      </dgm:t>
    </dgm:pt>
    <dgm:pt modelId="{D291CE38-5B6F-5B4D-9FE6-A4183E6559ED}" type="pres">
      <dgm:prSet presAssocID="{FC0FE9B9-415A-FA44-9B56-7A4A229B0E9A}" presName="level3hierChild" presStyleCnt="0"/>
      <dgm:spPr/>
    </dgm:pt>
    <dgm:pt modelId="{51098A91-F224-F94F-81E6-504EC21A74F3}" type="pres">
      <dgm:prSet presAssocID="{8108A8D6-4BFD-F14A-85E2-858EE17D3ECC}" presName="conn2-1" presStyleLbl="parChTrans1D2" presStyleIdx="1" presStyleCnt="3"/>
      <dgm:spPr/>
      <dgm:t>
        <a:bodyPr/>
        <a:lstStyle/>
        <a:p>
          <a:endParaRPr lang="en-US"/>
        </a:p>
      </dgm:t>
    </dgm:pt>
    <dgm:pt modelId="{AC1206F9-D81E-9A4E-8FF4-1DC3F2651BD6}" type="pres">
      <dgm:prSet presAssocID="{8108A8D6-4BFD-F14A-85E2-858EE17D3ECC}" presName="connTx" presStyleLbl="parChTrans1D2" presStyleIdx="1" presStyleCnt="3"/>
      <dgm:spPr/>
      <dgm:t>
        <a:bodyPr/>
        <a:lstStyle/>
        <a:p>
          <a:endParaRPr lang="en-US"/>
        </a:p>
      </dgm:t>
    </dgm:pt>
    <dgm:pt modelId="{8D6B9C3D-BE61-3646-8DB7-449CF54FCD2B}" type="pres">
      <dgm:prSet presAssocID="{1DE579A1-DE8F-9A4C-87F3-1198FAC35AE9}" presName="root2" presStyleCnt="0"/>
      <dgm:spPr/>
    </dgm:pt>
    <dgm:pt modelId="{12C10B6A-E845-6244-B0B8-A9FA9FDFE40A}" type="pres">
      <dgm:prSet presAssocID="{1DE579A1-DE8F-9A4C-87F3-1198FAC35AE9}" presName="LevelTwoTextNode" presStyleLbl="node2" presStyleIdx="1" presStyleCnt="3" custFlipHor="1" custScaleX="441391">
        <dgm:presLayoutVars>
          <dgm:chPref val="3"/>
        </dgm:presLayoutVars>
      </dgm:prSet>
      <dgm:spPr/>
      <dgm:t>
        <a:bodyPr/>
        <a:lstStyle/>
        <a:p>
          <a:endParaRPr lang="en-US"/>
        </a:p>
      </dgm:t>
    </dgm:pt>
    <dgm:pt modelId="{158723DB-B652-7141-8A73-B3D30A26EF65}" type="pres">
      <dgm:prSet presAssocID="{1DE579A1-DE8F-9A4C-87F3-1198FAC35AE9}" presName="level3hierChild" presStyleCnt="0"/>
      <dgm:spPr/>
    </dgm:pt>
    <dgm:pt modelId="{8FC3747E-8296-7F41-A1B2-EF04589FBE1D}" type="pres">
      <dgm:prSet presAssocID="{78441052-4CE8-2F45-AE2C-5105227770F2}" presName="conn2-1" presStyleLbl="parChTrans1D2" presStyleIdx="2" presStyleCnt="3"/>
      <dgm:spPr/>
      <dgm:t>
        <a:bodyPr/>
        <a:lstStyle/>
        <a:p>
          <a:endParaRPr lang="en-US"/>
        </a:p>
      </dgm:t>
    </dgm:pt>
    <dgm:pt modelId="{3F2EA4B1-219C-AD48-A258-7F2C7E778783}" type="pres">
      <dgm:prSet presAssocID="{78441052-4CE8-2F45-AE2C-5105227770F2}" presName="connTx" presStyleLbl="parChTrans1D2" presStyleIdx="2" presStyleCnt="3"/>
      <dgm:spPr/>
      <dgm:t>
        <a:bodyPr/>
        <a:lstStyle/>
        <a:p>
          <a:endParaRPr lang="en-US"/>
        </a:p>
      </dgm:t>
    </dgm:pt>
    <dgm:pt modelId="{1F6BC32B-38F0-0547-BC47-4422360B3499}" type="pres">
      <dgm:prSet presAssocID="{D4A59ED8-5B32-7A4D-ACA5-A0F92B5520B3}" presName="root2" presStyleCnt="0"/>
      <dgm:spPr/>
    </dgm:pt>
    <dgm:pt modelId="{84AAF589-791A-6C4A-BA6A-AD202692C123}" type="pres">
      <dgm:prSet presAssocID="{D4A59ED8-5B32-7A4D-ACA5-A0F92B5520B3}" presName="LevelTwoTextNode" presStyleLbl="node2" presStyleIdx="2" presStyleCnt="3" custScaleY="197367">
        <dgm:presLayoutVars>
          <dgm:chPref val="3"/>
        </dgm:presLayoutVars>
      </dgm:prSet>
      <dgm:spPr/>
      <dgm:t>
        <a:bodyPr/>
        <a:lstStyle/>
        <a:p>
          <a:endParaRPr lang="en-US"/>
        </a:p>
      </dgm:t>
    </dgm:pt>
    <dgm:pt modelId="{ADE7EF4E-DD49-6449-BDD5-E692114CA6DE}" type="pres">
      <dgm:prSet presAssocID="{D4A59ED8-5B32-7A4D-ACA5-A0F92B5520B3}" presName="level3hierChild" presStyleCnt="0"/>
      <dgm:spPr/>
    </dgm:pt>
    <dgm:pt modelId="{DA122F8F-64CC-2942-862E-2034FDA2CC3E}" type="pres">
      <dgm:prSet presAssocID="{9FB087F1-C862-7141-B211-C51B079179ED}" presName="conn2-1" presStyleLbl="parChTrans1D3" presStyleIdx="0" presStyleCnt="2"/>
      <dgm:spPr/>
      <dgm:t>
        <a:bodyPr/>
        <a:lstStyle/>
        <a:p>
          <a:endParaRPr lang="en-US"/>
        </a:p>
      </dgm:t>
    </dgm:pt>
    <dgm:pt modelId="{9E94E998-ABC7-914E-8AC8-67D52772ABED}" type="pres">
      <dgm:prSet presAssocID="{9FB087F1-C862-7141-B211-C51B079179ED}" presName="connTx" presStyleLbl="parChTrans1D3" presStyleIdx="0" presStyleCnt="2"/>
      <dgm:spPr/>
      <dgm:t>
        <a:bodyPr/>
        <a:lstStyle/>
        <a:p>
          <a:endParaRPr lang="en-US"/>
        </a:p>
      </dgm:t>
    </dgm:pt>
    <dgm:pt modelId="{78C00155-D199-3043-A217-DDD256348412}" type="pres">
      <dgm:prSet presAssocID="{1F3163F6-B5BF-A542-8768-B14FDEE5AC2B}" presName="root2" presStyleCnt="0"/>
      <dgm:spPr/>
    </dgm:pt>
    <dgm:pt modelId="{4B228E00-CB7A-1C46-970F-09B42BD80856}" type="pres">
      <dgm:prSet presAssocID="{1F3163F6-B5BF-A542-8768-B14FDEE5AC2B}" presName="LevelTwoTextNode" presStyleLbl="node3" presStyleIdx="0" presStyleCnt="2" custScaleX="387588" custScaleY="154908">
        <dgm:presLayoutVars>
          <dgm:chPref val="3"/>
        </dgm:presLayoutVars>
      </dgm:prSet>
      <dgm:spPr/>
      <dgm:t>
        <a:bodyPr/>
        <a:lstStyle/>
        <a:p>
          <a:endParaRPr lang="en-US"/>
        </a:p>
      </dgm:t>
    </dgm:pt>
    <dgm:pt modelId="{A5564462-B8CD-0B4D-AABF-567B561B871A}" type="pres">
      <dgm:prSet presAssocID="{1F3163F6-B5BF-A542-8768-B14FDEE5AC2B}" presName="level3hierChild" presStyleCnt="0"/>
      <dgm:spPr/>
    </dgm:pt>
    <dgm:pt modelId="{A4EA26DA-D5A4-A14C-8979-37BF95480262}" type="pres">
      <dgm:prSet presAssocID="{8B69E45B-93C3-8C4A-8E80-6F511B816F7C}" presName="conn2-1" presStyleLbl="parChTrans1D3" presStyleIdx="1" presStyleCnt="2"/>
      <dgm:spPr/>
      <dgm:t>
        <a:bodyPr/>
        <a:lstStyle/>
        <a:p>
          <a:endParaRPr lang="en-US"/>
        </a:p>
      </dgm:t>
    </dgm:pt>
    <dgm:pt modelId="{6D015FD2-7BE4-184F-A243-F30442F9AE00}" type="pres">
      <dgm:prSet presAssocID="{8B69E45B-93C3-8C4A-8E80-6F511B816F7C}" presName="connTx" presStyleLbl="parChTrans1D3" presStyleIdx="1" presStyleCnt="2"/>
      <dgm:spPr/>
      <dgm:t>
        <a:bodyPr/>
        <a:lstStyle/>
        <a:p>
          <a:endParaRPr lang="en-US"/>
        </a:p>
      </dgm:t>
    </dgm:pt>
    <dgm:pt modelId="{9AFCAC9C-44A5-1D4B-BD73-BA9A0EB6C521}" type="pres">
      <dgm:prSet presAssocID="{C12DC141-A966-4045-9C7A-BD2F6916F95C}" presName="root2" presStyleCnt="0"/>
      <dgm:spPr/>
    </dgm:pt>
    <dgm:pt modelId="{D9D42108-B637-D947-9C16-441256BB807E}" type="pres">
      <dgm:prSet presAssocID="{C12DC141-A966-4045-9C7A-BD2F6916F95C}" presName="LevelTwoTextNode" presStyleLbl="node3" presStyleIdx="1" presStyleCnt="2" custScaleX="373948" custScaleY="216785">
        <dgm:presLayoutVars>
          <dgm:chPref val="3"/>
        </dgm:presLayoutVars>
      </dgm:prSet>
      <dgm:spPr/>
      <dgm:t>
        <a:bodyPr/>
        <a:lstStyle/>
        <a:p>
          <a:endParaRPr lang="en-US"/>
        </a:p>
      </dgm:t>
    </dgm:pt>
    <dgm:pt modelId="{8DCA7DC3-23B9-5345-8432-1ECC24144F8B}" type="pres">
      <dgm:prSet presAssocID="{C12DC141-A966-4045-9C7A-BD2F6916F95C}" presName="level3hierChild" presStyleCnt="0"/>
      <dgm:spPr/>
    </dgm:pt>
  </dgm:ptLst>
  <dgm:cxnLst>
    <dgm:cxn modelId="{FBDEDF6C-DC52-B64A-AC09-11350A30C8FE}" srcId="{D4A59ED8-5B32-7A4D-ACA5-A0F92B5520B3}" destId="{1F3163F6-B5BF-A542-8768-B14FDEE5AC2B}" srcOrd="0" destOrd="0" parTransId="{9FB087F1-C862-7141-B211-C51B079179ED}" sibTransId="{D166E2EA-10B2-164C-BC44-334166299A78}"/>
    <dgm:cxn modelId="{FED16334-81A7-1F4F-9FA8-1FEE4D159D4F}" type="presOf" srcId="{78441052-4CE8-2F45-AE2C-5105227770F2}" destId="{3F2EA4B1-219C-AD48-A258-7F2C7E778783}" srcOrd="1" destOrd="0" presId="urn:microsoft.com/office/officeart/2005/8/layout/hierarchy2"/>
    <dgm:cxn modelId="{88E29C48-4E8A-E149-9EEF-1FA7F45B14FD}" srcId="{855E83C5-918A-B74F-B120-86451F232691}" destId="{0BF1AEEA-1DFF-0042-8E52-AEA09ABCA325}" srcOrd="0" destOrd="0" parTransId="{B8DD53EB-6007-7547-9770-5B55479E887D}" sibTransId="{0BEC9EF4-A5D7-4644-8449-736EBC80891C}"/>
    <dgm:cxn modelId="{08016FB1-E0D5-2B47-8FDD-160221D4862A}" type="presOf" srcId="{78441052-4CE8-2F45-AE2C-5105227770F2}" destId="{8FC3747E-8296-7F41-A1B2-EF04589FBE1D}" srcOrd="0" destOrd="0" presId="urn:microsoft.com/office/officeart/2005/8/layout/hierarchy2"/>
    <dgm:cxn modelId="{CECD0138-DE1C-2745-A9EC-A4DFB12E5604}" srcId="{D4A59ED8-5B32-7A4D-ACA5-A0F92B5520B3}" destId="{C12DC141-A966-4045-9C7A-BD2F6916F95C}" srcOrd="1" destOrd="0" parTransId="{8B69E45B-93C3-8C4A-8E80-6F511B816F7C}" sibTransId="{33CC28A6-D691-1E46-A873-390CD967D497}"/>
    <dgm:cxn modelId="{A1585382-5F77-5D40-BE0F-79CD9E4030DE}" type="presOf" srcId="{9FB087F1-C862-7141-B211-C51B079179ED}" destId="{DA122F8F-64CC-2942-862E-2034FDA2CC3E}" srcOrd="0" destOrd="0" presId="urn:microsoft.com/office/officeart/2005/8/layout/hierarchy2"/>
    <dgm:cxn modelId="{17E04CDA-42BA-6445-ACF9-99CA386D2D8F}" type="presOf" srcId="{8B69E45B-93C3-8C4A-8E80-6F511B816F7C}" destId="{A4EA26DA-D5A4-A14C-8979-37BF95480262}" srcOrd="0" destOrd="0" presId="urn:microsoft.com/office/officeart/2005/8/layout/hierarchy2"/>
    <dgm:cxn modelId="{E848805A-80BC-0D4A-A99D-FB2985C0263F}" type="presOf" srcId="{855E83C5-918A-B74F-B120-86451F232691}" destId="{3A5A8857-06A4-0240-8148-2E4F61717AEF}" srcOrd="0" destOrd="0" presId="urn:microsoft.com/office/officeart/2005/8/layout/hierarchy2"/>
    <dgm:cxn modelId="{1D73F32F-78D8-6143-8D14-501632F28B02}" type="presOf" srcId="{0BF1AEEA-1DFF-0042-8E52-AEA09ABCA325}" destId="{0505FE16-D4A6-944C-9697-1259ED33EEC8}" srcOrd="0" destOrd="0" presId="urn:microsoft.com/office/officeart/2005/8/layout/hierarchy2"/>
    <dgm:cxn modelId="{C57737DE-32B4-0149-ACEE-1D902DFCDB7D}" type="presOf" srcId="{8B69E45B-93C3-8C4A-8E80-6F511B816F7C}" destId="{6D015FD2-7BE4-184F-A243-F30442F9AE00}" srcOrd="1" destOrd="0" presId="urn:microsoft.com/office/officeart/2005/8/layout/hierarchy2"/>
    <dgm:cxn modelId="{D9FA3BCB-930F-B443-9501-4C484E8F7CF8}" type="presOf" srcId="{9FB087F1-C862-7141-B211-C51B079179ED}" destId="{9E94E998-ABC7-914E-8AC8-67D52772ABED}" srcOrd="1" destOrd="0" presId="urn:microsoft.com/office/officeart/2005/8/layout/hierarchy2"/>
    <dgm:cxn modelId="{A371C701-C7A6-3444-99B9-C46A78ECF9FB}" srcId="{0BF1AEEA-1DFF-0042-8E52-AEA09ABCA325}" destId="{D4A59ED8-5B32-7A4D-ACA5-A0F92B5520B3}" srcOrd="2" destOrd="0" parTransId="{78441052-4CE8-2F45-AE2C-5105227770F2}" sibTransId="{A3B1C897-E59D-3B42-BD2F-CB5FFF6BB3EF}"/>
    <dgm:cxn modelId="{E4C6C718-452B-3846-ACF3-9DA0551257AF}" srcId="{0BF1AEEA-1DFF-0042-8E52-AEA09ABCA325}" destId="{FC0FE9B9-415A-FA44-9B56-7A4A229B0E9A}" srcOrd="0" destOrd="0" parTransId="{1C05DCC4-0399-204E-A03E-4236A5795589}" sibTransId="{B48C9B17-1B1D-6340-97A9-9062AF1D1B0C}"/>
    <dgm:cxn modelId="{D29270D2-B95C-B84F-9B79-14DD015CF42E}" type="presOf" srcId="{1F3163F6-B5BF-A542-8768-B14FDEE5AC2B}" destId="{4B228E00-CB7A-1C46-970F-09B42BD80856}" srcOrd="0" destOrd="0" presId="urn:microsoft.com/office/officeart/2005/8/layout/hierarchy2"/>
    <dgm:cxn modelId="{2AC45021-0885-B645-BD5C-F98484A33476}" type="presOf" srcId="{1C05DCC4-0399-204E-A03E-4236A5795589}" destId="{C3B38AFA-D1F4-024F-8972-2AD289EC636C}" srcOrd="0" destOrd="0" presId="urn:microsoft.com/office/officeart/2005/8/layout/hierarchy2"/>
    <dgm:cxn modelId="{F8AD7BE8-237A-724A-907C-402E6FF41A20}" type="presOf" srcId="{8108A8D6-4BFD-F14A-85E2-858EE17D3ECC}" destId="{51098A91-F224-F94F-81E6-504EC21A74F3}" srcOrd="0" destOrd="0" presId="urn:microsoft.com/office/officeart/2005/8/layout/hierarchy2"/>
    <dgm:cxn modelId="{58E61CDE-7E57-394E-8555-A429615F87A8}" type="presOf" srcId="{C12DC141-A966-4045-9C7A-BD2F6916F95C}" destId="{D9D42108-B637-D947-9C16-441256BB807E}" srcOrd="0" destOrd="0" presId="urn:microsoft.com/office/officeart/2005/8/layout/hierarchy2"/>
    <dgm:cxn modelId="{83C2025C-17F2-9249-BE7C-4F9AB174217E}" srcId="{0BF1AEEA-1DFF-0042-8E52-AEA09ABCA325}" destId="{1DE579A1-DE8F-9A4C-87F3-1198FAC35AE9}" srcOrd="1" destOrd="0" parTransId="{8108A8D6-4BFD-F14A-85E2-858EE17D3ECC}" sibTransId="{A8CE7DC9-A822-0A43-BA16-0F96FABD8757}"/>
    <dgm:cxn modelId="{A14167DD-C457-6A40-BBE3-31FFA21E84E4}" type="presOf" srcId="{1DE579A1-DE8F-9A4C-87F3-1198FAC35AE9}" destId="{12C10B6A-E845-6244-B0B8-A9FA9FDFE40A}" srcOrd="0" destOrd="0" presId="urn:microsoft.com/office/officeart/2005/8/layout/hierarchy2"/>
    <dgm:cxn modelId="{4BB7E595-1284-3640-A1BE-BC2F54C0D01D}" type="presOf" srcId="{FC0FE9B9-415A-FA44-9B56-7A4A229B0E9A}" destId="{F1B4C746-689F-1C47-A432-C378EBA8A31D}" srcOrd="0" destOrd="0" presId="urn:microsoft.com/office/officeart/2005/8/layout/hierarchy2"/>
    <dgm:cxn modelId="{8F181561-BF2B-E64D-A4DD-16B2D0053D4E}" type="presOf" srcId="{D4A59ED8-5B32-7A4D-ACA5-A0F92B5520B3}" destId="{84AAF589-791A-6C4A-BA6A-AD202692C123}" srcOrd="0" destOrd="0" presId="urn:microsoft.com/office/officeart/2005/8/layout/hierarchy2"/>
    <dgm:cxn modelId="{CE385658-1D71-F84C-ACCF-C22CDA43F769}" type="presOf" srcId="{1C05DCC4-0399-204E-A03E-4236A5795589}" destId="{0F7C0E36-51D3-DE45-9E09-774398B91F42}" srcOrd="1" destOrd="0" presId="urn:microsoft.com/office/officeart/2005/8/layout/hierarchy2"/>
    <dgm:cxn modelId="{F0803E45-7D03-EF43-B72B-34724E43AE80}" type="presOf" srcId="{8108A8D6-4BFD-F14A-85E2-858EE17D3ECC}" destId="{AC1206F9-D81E-9A4E-8FF4-1DC3F2651BD6}" srcOrd="1" destOrd="0" presId="urn:microsoft.com/office/officeart/2005/8/layout/hierarchy2"/>
    <dgm:cxn modelId="{6A5872B8-C2C7-8341-88FC-7B2D7E885C7C}" type="presParOf" srcId="{3A5A8857-06A4-0240-8148-2E4F61717AEF}" destId="{0E61B470-2939-C248-BE9B-613CD779D95F}" srcOrd="0" destOrd="0" presId="urn:microsoft.com/office/officeart/2005/8/layout/hierarchy2"/>
    <dgm:cxn modelId="{CB508940-238D-8C47-955D-61A01CE38637}" type="presParOf" srcId="{0E61B470-2939-C248-BE9B-613CD779D95F}" destId="{0505FE16-D4A6-944C-9697-1259ED33EEC8}" srcOrd="0" destOrd="0" presId="urn:microsoft.com/office/officeart/2005/8/layout/hierarchy2"/>
    <dgm:cxn modelId="{A6512788-8417-024A-96AF-6E13AD876C92}" type="presParOf" srcId="{0E61B470-2939-C248-BE9B-613CD779D95F}" destId="{B49611FF-467A-DB40-85AE-E1AD939129BC}" srcOrd="1" destOrd="0" presId="urn:microsoft.com/office/officeart/2005/8/layout/hierarchy2"/>
    <dgm:cxn modelId="{7BD095FC-9B24-B441-9791-FB1FA7BDE3FF}" type="presParOf" srcId="{B49611FF-467A-DB40-85AE-E1AD939129BC}" destId="{C3B38AFA-D1F4-024F-8972-2AD289EC636C}" srcOrd="0" destOrd="0" presId="urn:microsoft.com/office/officeart/2005/8/layout/hierarchy2"/>
    <dgm:cxn modelId="{D97A7784-5044-3B4B-AEFA-1DB618672ACF}" type="presParOf" srcId="{C3B38AFA-D1F4-024F-8972-2AD289EC636C}" destId="{0F7C0E36-51D3-DE45-9E09-774398B91F42}" srcOrd="0" destOrd="0" presId="urn:microsoft.com/office/officeart/2005/8/layout/hierarchy2"/>
    <dgm:cxn modelId="{030080E7-8F41-7B4F-8002-FD14A8098E50}" type="presParOf" srcId="{B49611FF-467A-DB40-85AE-E1AD939129BC}" destId="{1083B4BA-A68E-DB4E-BEE8-426ECBA2CEBC}" srcOrd="1" destOrd="0" presId="urn:microsoft.com/office/officeart/2005/8/layout/hierarchy2"/>
    <dgm:cxn modelId="{D4DF3F74-6341-DD46-AB0F-7AD4AAC7D17F}" type="presParOf" srcId="{1083B4BA-A68E-DB4E-BEE8-426ECBA2CEBC}" destId="{F1B4C746-689F-1C47-A432-C378EBA8A31D}" srcOrd="0" destOrd="0" presId="urn:microsoft.com/office/officeart/2005/8/layout/hierarchy2"/>
    <dgm:cxn modelId="{6DC251A2-F0FA-3D40-AED6-ED0FD31654E7}" type="presParOf" srcId="{1083B4BA-A68E-DB4E-BEE8-426ECBA2CEBC}" destId="{D291CE38-5B6F-5B4D-9FE6-A4183E6559ED}" srcOrd="1" destOrd="0" presId="urn:microsoft.com/office/officeart/2005/8/layout/hierarchy2"/>
    <dgm:cxn modelId="{FA10724E-80B0-E044-AA51-E6B759FC0A3C}" type="presParOf" srcId="{B49611FF-467A-DB40-85AE-E1AD939129BC}" destId="{51098A91-F224-F94F-81E6-504EC21A74F3}" srcOrd="2" destOrd="0" presId="urn:microsoft.com/office/officeart/2005/8/layout/hierarchy2"/>
    <dgm:cxn modelId="{715AD2CC-1462-7448-B3F6-B6BA66AD4EC9}" type="presParOf" srcId="{51098A91-F224-F94F-81E6-504EC21A74F3}" destId="{AC1206F9-D81E-9A4E-8FF4-1DC3F2651BD6}" srcOrd="0" destOrd="0" presId="urn:microsoft.com/office/officeart/2005/8/layout/hierarchy2"/>
    <dgm:cxn modelId="{F9CDFCA8-78B8-444A-86F9-153893462D41}" type="presParOf" srcId="{B49611FF-467A-DB40-85AE-E1AD939129BC}" destId="{8D6B9C3D-BE61-3646-8DB7-449CF54FCD2B}" srcOrd="3" destOrd="0" presId="urn:microsoft.com/office/officeart/2005/8/layout/hierarchy2"/>
    <dgm:cxn modelId="{C4C068DE-6FFB-3E40-A867-F5074D4531F6}" type="presParOf" srcId="{8D6B9C3D-BE61-3646-8DB7-449CF54FCD2B}" destId="{12C10B6A-E845-6244-B0B8-A9FA9FDFE40A}" srcOrd="0" destOrd="0" presId="urn:microsoft.com/office/officeart/2005/8/layout/hierarchy2"/>
    <dgm:cxn modelId="{AEE50154-EE95-B842-B02D-F6C8A1BFCEF1}" type="presParOf" srcId="{8D6B9C3D-BE61-3646-8DB7-449CF54FCD2B}" destId="{158723DB-B652-7141-8A73-B3D30A26EF65}" srcOrd="1" destOrd="0" presId="urn:microsoft.com/office/officeart/2005/8/layout/hierarchy2"/>
    <dgm:cxn modelId="{CCDCEE2B-A7FE-6347-8715-3BA0C1417A74}" type="presParOf" srcId="{B49611FF-467A-DB40-85AE-E1AD939129BC}" destId="{8FC3747E-8296-7F41-A1B2-EF04589FBE1D}" srcOrd="4" destOrd="0" presId="urn:microsoft.com/office/officeart/2005/8/layout/hierarchy2"/>
    <dgm:cxn modelId="{11499056-F3BE-964A-87AE-940FF8924EB0}" type="presParOf" srcId="{8FC3747E-8296-7F41-A1B2-EF04589FBE1D}" destId="{3F2EA4B1-219C-AD48-A258-7F2C7E778783}" srcOrd="0" destOrd="0" presId="urn:microsoft.com/office/officeart/2005/8/layout/hierarchy2"/>
    <dgm:cxn modelId="{460BAB81-9F0B-6D4D-A65F-5039CFBA4AE1}" type="presParOf" srcId="{B49611FF-467A-DB40-85AE-E1AD939129BC}" destId="{1F6BC32B-38F0-0547-BC47-4422360B3499}" srcOrd="5" destOrd="0" presId="urn:microsoft.com/office/officeart/2005/8/layout/hierarchy2"/>
    <dgm:cxn modelId="{1CCF2BF9-08CE-1847-94F3-8C8F3EA6C2E3}" type="presParOf" srcId="{1F6BC32B-38F0-0547-BC47-4422360B3499}" destId="{84AAF589-791A-6C4A-BA6A-AD202692C123}" srcOrd="0" destOrd="0" presId="urn:microsoft.com/office/officeart/2005/8/layout/hierarchy2"/>
    <dgm:cxn modelId="{301B86DF-9AB8-CF48-BFC3-CCB98A6ABB1F}" type="presParOf" srcId="{1F6BC32B-38F0-0547-BC47-4422360B3499}" destId="{ADE7EF4E-DD49-6449-BDD5-E692114CA6DE}" srcOrd="1" destOrd="0" presId="urn:microsoft.com/office/officeart/2005/8/layout/hierarchy2"/>
    <dgm:cxn modelId="{B980A291-A5BA-C342-A249-9BA340D46647}" type="presParOf" srcId="{ADE7EF4E-DD49-6449-BDD5-E692114CA6DE}" destId="{DA122F8F-64CC-2942-862E-2034FDA2CC3E}" srcOrd="0" destOrd="0" presId="urn:microsoft.com/office/officeart/2005/8/layout/hierarchy2"/>
    <dgm:cxn modelId="{A47E5AE9-5606-7143-A2F7-D19DC0C7A198}" type="presParOf" srcId="{DA122F8F-64CC-2942-862E-2034FDA2CC3E}" destId="{9E94E998-ABC7-914E-8AC8-67D52772ABED}" srcOrd="0" destOrd="0" presId="urn:microsoft.com/office/officeart/2005/8/layout/hierarchy2"/>
    <dgm:cxn modelId="{6C8C2AB7-D49F-0E49-8E91-A0B0141690A3}" type="presParOf" srcId="{ADE7EF4E-DD49-6449-BDD5-E692114CA6DE}" destId="{78C00155-D199-3043-A217-DDD256348412}" srcOrd="1" destOrd="0" presId="urn:microsoft.com/office/officeart/2005/8/layout/hierarchy2"/>
    <dgm:cxn modelId="{9522B35A-42B1-944F-A9B6-525C4026D8F3}" type="presParOf" srcId="{78C00155-D199-3043-A217-DDD256348412}" destId="{4B228E00-CB7A-1C46-970F-09B42BD80856}" srcOrd="0" destOrd="0" presId="urn:microsoft.com/office/officeart/2005/8/layout/hierarchy2"/>
    <dgm:cxn modelId="{AE9C1585-F4E8-9B44-A0B1-606E7DA92EDF}" type="presParOf" srcId="{78C00155-D199-3043-A217-DDD256348412}" destId="{A5564462-B8CD-0B4D-AABF-567B561B871A}" srcOrd="1" destOrd="0" presId="urn:microsoft.com/office/officeart/2005/8/layout/hierarchy2"/>
    <dgm:cxn modelId="{510D624A-2B40-9B40-BF3F-388D464F5394}" type="presParOf" srcId="{ADE7EF4E-DD49-6449-BDD5-E692114CA6DE}" destId="{A4EA26DA-D5A4-A14C-8979-37BF95480262}" srcOrd="2" destOrd="0" presId="urn:microsoft.com/office/officeart/2005/8/layout/hierarchy2"/>
    <dgm:cxn modelId="{81966AE3-8E82-EC40-BA6D-4FB4A58E6EA5}" type="presParOf" srcId="{A4EA26DA-D5A4-A14C-8979-37BF95480262}" destId="{6D015FD2-7BE4-184F-A243-F30442F9AE00}" srcOrd="0" destOrd="0" presId="urn:microsoft.com/office/officeart/2005/8/layout/hierarchy2"/>
    <dgm:cxn modelId="{4BEEC7CB-715A-7B47-AD10-70354E7AA2FA}" type="presParOf" srcId="{ADE7EF4E-DD49-6449-BDD5-E692114CA6DE}" destId="{9AFCAC9C-44A5-1D4B-BD73-BA9A0EB6C521}" srcOrd="3" destOrd="0" presId="urn:microsoft.com/office/officeart/2005/8/layout/hierarchy2"/>
    <dgm:cxn modelId="{A2F08220-B06E-2C4A-89DD-5E14059EA45A}" type="presParOf" srcId="{9AFCAC9C-44A5-1D4B-BD73-BA9A0EB6C521}" destId="{D9D42108-B637-D947-9C16-441256BB807E}" srcOrd="0" destOrd="0" presId="urn:microsoft.com/office/officeart/2005/8/layout/hierarchy2"/>
    <dgm:cxn modelId="{FA759DB9-13C8-C047-A6B2-51FB27A5E6E4}" type="presParOf" srcId="{9AFCAC9C-44A5-1D4B-BD73-BA9A0EB6C521}" destId="{8DCA7DC3-23B9-5345-8432-1ECC24144F8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5C8DB2-CB22-7D42-9E8C-D4D18D5B4521}"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46E79887-8F59-CA4E-88DB-DB737D5E7574}">
      <dgm:prSet phldrT="[Text]"/>
      <dgm:spPr/>
      <dgm:t>
        <a:bodyPr/>
        <a:lstStyle/>
        <a:p>
          <a:r>
            <a:rPr lang="zh-CN" altLang="en-US" dirty="0" smtClean="0"/>
            <a:t>行业协会组织其成员达成垄断协议</a:t>
          </a:r>
          <a:r>
            <a:rPr lang="zh-CN" altLang="en-US" dirty="0" smtClean="0"/>
            <a:t>的</a:t>
          </a:r>
          <a:r>
            <a:rPr lang="en-US" altLang="zh-CN" dirty="0" smtClean="0"/>
            <a:t>administrative sanction for trade association</a:t>
          </a:r>
          <a:endParaRPr lang="en-US" dirty="0"/>
        </a:p>
      </dgm:t>
    </dgm:pt>
    <dgm:pt modelId="{57055762-B186-434E-87A8-76310505951C}" type="parTrans" cxnId="{4609987E-B630-FE40-BD0F-DDE6F49980CE}">
      <dgm:prSet/>
      <dgm:spPr/>
      <dgm:t>
        <a:bodyPr/>
        <a:lstStyle/>
        <a:p>
          <a:endParaRPr lang="en-US"/>
        </a:p>
      </dgm:t>
    </dgm:pt>
    <dgm:pt modelId="{508CF877-E3E9-544D-94D9-2E99B76F7329}" type="sibTrans" cxnId="{4609987E-B630-FE40-BD0F-DDE6F49980CE}">
      <dgm:prSet/>
      <dgm:spPr/>
      <dgm:t>
        <a:bodyPr/>
        <a:lstStyle/>
        <a:p>
          <a:endParaRPr lang="en-US"/>
        </a:p>
      </dgm:t>
    </dgm:pt>
    <dgm:pt modelId="{B9D16DC6-40AC-794E-A86E-BBC61CBFCFD7}">
      <dgm:prSet phldrT="[Text]"/>
      <dgm:spPr/>
      <dgm:t>
        <a:bodyPr/>
        <a:lstStyle/>
        <a:p>
          <a:r>
            <a:rPr lang="en-US" altLang="zh-CN" dirty="0" smtClean="0"/>
            <a:t>50</a:t>
          </a:r>
          <a:r>
            <a:rPr lang="zh-CN" altLang="en-US" dirty="0" smtClean="0"/>
            <a:t>万元以下的</a:t>
          </a:r>
          <a:r>
            <a:rPr lang="zh-CN" altLang="en-US" dirty="0" smtClean="0"/>
            <a:t>罚款</a:t>
          </a:r>
          <a:r>
            <a:rPr lang="en-US" altLang="zh-CN" dirty="0" smtClean="0"/>
            <a:t>a fine no more than </a:t>
          </a:r>
          <a:r>
            <a:rPr lang="en-US" dirty="0" smtClean="0"/>
            <a:t>RMB500,000 </a:t>
          </a:r>
          <a:endParaRPr lang="en-US" dirty="0"/>
        </a:p>
      </dgm:t>
    </dgm:pt>
    <dgm:pt modelId="{5E1C4E28-46DA-7341-B108-96A39E12FBAA}" type="parTrans" cxnId="{CF87759D-986A-A34C-91D3-40E6B1367743}">
      <dgm:prSet/>
      <dgm:spPr/>
      <dgm:t>
        <a:bodyPr/>
        <a:lstStyle/>
        <a:p>
          <a:endParaRPr lang="en-US"/>
        </a:p>
      </dgm:t>
    </dgm:pt>
    <dgm:pt modelId="{7FD5AD2E-1C14-1948-AE99-CFD6232B28CF}" type="sibTrans" cxnId="{CF87759D-986A-A34C-91D3-40E6B1367743}">
      <dgm:prSet/>
      <dgm:spPr/>
      <dgm:t>
        <a:bodyPr/>
        <a:lstStyle/>
        <a:p>
          <a:endParaRPr lang="en-US"/>
        </a:p>
      </dgm:t>
    </dgm:pt>
    <dgm:pt modelId="{880B3C6B-86A9-B245-A141-E6608105DCB3}">
      <dgm:prSet phldrT="[Text]"/>
      <dgm:spPr/>
      <dgm:t>
        <a:bodyPr/>
        <a:lstStyle/>
        <a:p>
          <a:r>
            <a:rPr lang="zh-CN" altLang="en-US" dirty="0" smtClean="0"/>
            <a:t>情节严重的，社会团体登记管理机关依法撤销</a:t>
          </a:r>
          <a:r>
            <a:rPr lang="zh-CN" altLang="en-US" dirty="0" smtClean="0"/>
            <a:t>登记</a:t>
          </a:r>
          <a:r>
            <a:rPr lang="en-US" dirty="0" smtClean="0"/>
            <a:t>the severe case, the registration and administrative authorities for social organizations may de-register the industry association pursuant to the law. </a:t>
          </a:r>
          <a:endParaRPr lang="en-US" dirty="0"/>
        </a:p>
      </dgm:t>
    </dgm:pt>
    <dgm:pt modelId="{143375AB-51DB-5745-BF81-77F96C89109F}" type="parTrans" cxnId="{C8D40256-B117-CE42-B3B7-A69033D347A6}">
      <dgm:prSet/>
      <dgm:spPr/>
      <dgm:t>
        <a:bodyPr/>
        <a:lstStyle/>
        <a:p>
          <a:endParaRPr lang="en-US"/>
        </a:p>
      </dgm:t>
    </dgm:pt>
    <dgm:pt modelId="{0C121093-04FE-6349-AFC1-0FFCF7CAE90A}" type="sibTrans" cxnId="{C8D40256-B117-CE42-B3B7-A69033D347A6}">
      <dgm:prSet/>
      <dgm:spPr/>
      <dgm:t>
        <a:bodyPr/>
        <a:lstStyle/>
        <a:p>
          <a:endParaRPr lang="en-US"/>
        </a:p>
      </dgm:t>
    </dgm:pt>
    <dgm:pt modelId="{CB9C605E-245B-B94B-AFB9-67FD6EBFA8B8}" type="pres">
      <dgm:prSet presAssocID="{0D5C8DB2-CB22-7D42-9E8C-D4D18D5B4521}" presName="diagram" presStyleCnt="0">
        <dgm:presLayoutVars>
          <dgm:chPref val="1"/>
          <dgm:dir/>
          <dgm:animOne val="branch"/>
          <dgm:animLvl val="lvl"/>
          <dgm:resizeHandles val="exact"/>
        </dgm:presLayoutVars>
      </dgm:prSet>
      <dgm:spPr/>
      <dgm:t>
        <a:bodyPr/>
        <a:lstStyle/>
        <a:p>
          <a:endParaRPr lang="en-US"/>
        </a:p>
      </dgm:t>
    </dgm:pt>
    <dgm:pt modelId="{98FECFBB-A6FF-6649-81CA-865A0F3F28A6}" type="pres">
      <dgm:prSet presAssocID="{46E79887-8F59-CA4E-88DB-DB737D5E7574}" presName="root1" presStyleCnt="0"/>
      <dgm:spPr/>
    </dgm:pt>
    <dgm:pt modelId="{BCED3347-6A90-AA48-A96D-3394ECCF8C91}" type="pres">
      <dgm:prSet presAssocID="{46E79887-8F59-CA4E-88DB-DB737D5E7574}" presName="LevelOneTextNode" presStyleLbl="node0" presStyleIdx="0" presStyleCnt="1" custScaleX="55210" custScaleY="170393" custLinFactNeighborX="-25315" custLinFactNeighborY="-1830">
        <dgm:presLayoutVars>
          <dgm:chPref val="3"/>
        </dgm:presLayoutVars>
      </dgm:prSet>
      <dgm:spPr/>
      <dgm:t>
        <a:bodyPr/>
        <a:lstStyle/>
        <a:p>
          <a:endParaRPr lang="en-US"/>
        </a:p>
      </dgm:t>
    </dgm:pt>
    <dgm:pt modelId="{A6DAE73C-DD37-4D44-8AC8-704FFCCA5898}" type="pres">
      <dgm:prSet presAssocID="{46E79887-8F59-CA4E-88DB-DB737D5E7574}" presName="level2hierChild" presStyleCnt="0"/>
      <dgm:spPr/>
    </dgm:pt>
    <dgm:pt modelId="{6CDB6F73-03A2-2047-8CD1-95B035A35A62}" type="pres">
      <dgm:prSet presAssocID="{5E1C4E28-46DA-7341-B108-96A39E12FBAA}" presName="conn2-1" presStyleLbl="parChTrans1D2" presStyleIdx="0" presStyleCnt="2"/>
      <dgm:spPr/>
      <dgm:t>
        <a:bodyPr/>
        <a:lstStyle/>
        <a:p>
          <a:endParaRPr lang="en-US"/>
        </a:p>
      </dgm:t>
    </dgm:pt>
    <dgm:pt modelId="{A0064FAD-60CD-634A-BBB7-50808CF0BC4A}" type="pres">
      <dgm:prSet presAssocID="{5E1C4E28-46DA-7341-B108-96A39E12FBAA}" presName="connTx" presStyleLbl="parChTrans1D2" presStyleIdx="0" presStyleCnt="2"/>
      <dgm:spPr/>
      <dgm:t>
        <a:bodyPr/>
        <a:lstStyle/>
        <a:p>
          <a:endParaRPr lang="en-US"/>
        </a:p>
      </dgm:t>
    </dgm:pt>
    <dgm:pt modelId="{A5116785-A34A-B844-AE09-46BE1DDDE6EE}" type="pres">
      <dgm:prSet presAssocID="{B9D16DC6-40AC-794E-A86E-BBC61CBFCFD7}" presName="root2" presStyleCnt="0"/>
      <dgm:spPr/>
    </dgm:pt>
    <dgm:pt modelId="{733C1915-EB9C-504D-91A4-314F949D38E7}" type="pres">
      <dgm:prSet presAssocID="{B9D16DC6-40AC-794E-A86E-BBC61CBFCFD7}" presName="LevelTwoTextNode" presStyleLbl="node2" presStyleIdx="0" presStyleCnt="2">
        <dgm:presLayoutVars>
          <dgm:chPref val="3"/>
        </dgm:presLayoutVars>
      </dgm:prSet>
      <dgm:spPr/>
      <dgm:t>
        <a:bodyPr/>
        <a:lstStyle/>
        <a:p>
          <a:endParaRPr lang="en-US"/>
        </a:p>
      </dgm:t>
    </dgm:pt>
    <dgm:pt modelId="{0B2B7B39-3DFA-EB49-B06F-B87AF3ACF90F}" type="pres">
      <dgm:prSet presAssocID="{B9D16DC6-40AC-794E-A86E-BBC61CBFCFD7}" presName="level3hierChild" presStyleCnt="0"/>
      <dgm:spPr/>
    </dgm:pt>
    <dgm:pt modelId="{C04D619B-A614-A440-A12B-7606F3B6D1F4}" type="pres">
      <dgm:prSet presAssocID="{143375AB-51DB-5745-BF81-77F96C89109F}" presName="conn2-1" presStyleLbl="parChTrans1D2" presStyleIdx="1" presStyleCnt="2"/>
      <dgm:spPr/>
      <dgm:t>
        <a:bodyPr/>
        <a:lstStyle/>
        <a:p>
          <a:endParaRPr lang="en-US"/>
        </a:p>
      </dgm:t>
    </dgm:pt>
    <dgm:pt modelId="{73E1AFF5-40F0-9841-BB3F-66EE2D1709A0}" type="pres">
      <dgm:prSet presAssocID="{143375AB-51DB-5745-BF81-77F96C89109F}" presName="connTx" presStyleLbl="parChTrans1D2" presStyleIdx="1" presStyleCnt="2"/>
      <dgm:spPr/>
      <dgm:t>
        <a:bodyPr/>
        <a:lstStyle/>
        <a:p>
          <a:endParaRPr lang="en-US"/>
        </a:p>
      </dgm:t>
    </dgm:pt>
    <dgm:pt modelId="{CA957148-C9C7-FB4A-AFE6-A4CAC19600CA}" type="pres">
      <dgm:prSet presAssocID="{880B3C6B-86A9-B245-A141-E6608105DCB3}" presName="root2" presStyleCnt="0"/>
      <dgm:spPr/>
    </dgm:pt>
    <dgm:pt modelId="{620C02C5-AB91-6242-AAF7-1B121D8CEF53}" type="pres">
      <dgm:prSet presAssocID="{880B3C6B-86A9-B245-A141-E6608105DCB3}" presName="LevelTwoTextNode" presStyleLbl="node2" presStyleIdx="1" presStyleCnt="2" custScaleX="142180">
        <dgm:presLayoutVars>
          <dgm:chPref val="3"/>
        </dgm:presLayoutVars>
      </dgm:prSet>
      <dgm:spPr/>
      <dgm:t>
        <a:bodyPr/>
        <a:lstStyle/>
        <a:p>
          <a:endParaRPr lang="en-US"/>
        </a:p>
      </dgm:t>
    </dgm:pt>
    <dgm:pt modelId="{8BECBF62-82BD-6C4B-A66C-3F400DCDD4ED}" type="pres">
      <dgm:prSet presAssocID="{880B3C6B-86A9-B245-A141-E6608105DCB3}" presName="level3hierChild" presStyleCnt="0"/>
      <dgm:spPr/>
    </dgm:pt>
  </dgm:ptLst>
  <dgm:cxnLst>
    <dgm:cxn modelId="{4ACB21EA-DFCA-B94E-AE50-691FE15B2C15}" type="presOf" srcId="{46E79887-8F59-CA4E-88DB-DB737D5E7574}" destId="{BCED3347-6A90-AA48-A96D-3394ECCF8C91}" srcOrd="0" destOrd="0" presId="urn:microsoft.com/office/officeart/2005/8/layout/hierarchy2"/>
    <dgm:cxn modelId="{62277C3E-C421-C648-B4E8-8BE71F300B54}" type="presOf" srcId="{5E1C4E28-46DA-7341-B108-96A39E12FBAA}" destId="{A0064FAD-60CD-634A-BBB7-50808CF0BC4A}" srcOrd="1" destOrd="0" presId="urn:microsoft.com/office/officeart/2005/8/layout/hierarchy2"/>
    <dgm:cxn modelId="{009FE0FD-2446-8744-9E20-6A16E18C71A7}" type="presOf" srcId="{B9D16DC6-40AC-794E-A86E-BBC61CBFCFD7}" destId="{733C1915-EB9C-504D-91A4-314F949D38E7}" srcOrd="0" destOrd="0" presId="urn:microsoft.com/office/officeart/2005/8/layout/hierarchy2"/>
    <dgm:cxn modelId="{CF87759D-986A-A34C-91D3-40E6B1367743}" srcId="{46E79887-8F59-CA4E-88DB-DB737D5E7574}" destId="{B9D16DC6-40AC-794E-A86E-BBC61CBFCFD7}" srcOrd="0" destOrd="0" parTransId="{5E1C4E28-46DA-7341-B108-96A39E12FBAA}" sibTransId="{7FD5AD2E-1C14-1948-AE99-CFD6232B28CF}"/>
    <dgm:cxn modelId="{ACD518F5-F301-A344-AAAD-6BB6FC93A711}" type="presOf" srcId="{143375AB-51DB-5745-BF81-77F96C89109F}" destId="{C04D619B-A614-A440-A12B-7606F3B6D1F4}" srcOrd="0" destOrd="0" presId="urn:microsoft.com/office/officeart/2005/8/layout/hierarchy2"/>
    <dgm:cxn modelId="{C8D40256-B117-CE42-B3B7-A69033D347A6}" srcId="{46E79887-8F59-CA4E-88DB-DB737D5E7574}" destId="{880B3C6B-86A9-B245-A141-E6608105DCB3}" srcOrd="1" destOrd="0" parTransId="{143375AB-51DB-5745-BF81-77F96C89109F}" sibTransId="{0C121093-04FE-6349-AFC1-0FFCF7CAE90A}"/>
    <dgm:cxn modelId="{5C9799F2-1228-7346-AFE0-DF0A68ADDA9E}" type="presOf" srcId="{5E1C4E28-46DA-7341-B108-96A39E12FBAA}" destId="{6CDB6F73-03A2-2047-8CD1-95B035A35A62}" srcOrd="0" destOrd="0" presId="urn:microsoft.com/office/officeart/2005/8/layout/hierarchy2"/>
    <dgm:cxn modelId="{B36E7C94-84FB-5049-A90F-11DE31F2D171}" type="presOf" srcId="{0D5C8DB2-CB22-7D42-9E8C-D4D18D5B4521}" destId="{CB9C605E-245B-B94B-AFB9-67FD6EBFA8B8}" srcOrd="0" destOrd="0" presId="urn:microsoft.com/office/officeart/2005/8/layout/hierarchy2"/>
    <dgm:cxn modelId="{4609987E-B630-FE40-BD0F-DDE6F49980CE}" srcId="{0D5C8DB2-CB22-7D42-9E8C-D4D18D5B4521}" destId="{46E79887-8F59-CA4E-88DB-DB737D5E7574}" srcOrd="0" destOrd="0" parTransId="{57055762-B186-434E-87A8-76310505951C}" sibTransId="{508CF877-E3E9-544D-94D9-2E99B76F7329}"/>
    <dgm:cxn modelId="{392FCEC6-85A5-0B45-ACE6-2937FAF6F2ED}" type="presOf" srcId="{880B3C6B-86A9-B245-A141-E6608105DCB3}" destId="{620C02C5-AB91-6242-AAF7-1B121D8CEF53}" srcOrd="0" destOrd="0" presId="urn:microsoft.com/office/officeart/2005/8/layout/hierarchy2"/>
    <dgm:cxn modelId="{6CCE82FF-8E0D-2740-BE0D-2F31272C8D0A}" type="presOf" srcId="{143375AB-51DB-5745-BF81-77F96C89109F}" destId="{73E1AFF5-40F0-9841-BB3F-66EE2D1709A0}" srcOrd="1" destOrd="0" presId="urn:microsoft.com/office/officeart/2005/8/layout/hierarchy2"/>
    <dgm:cxn modelId="{69DFFA0E-4975-1846-A2CB-473419CA96F7}" type="presParOf" srcId="{CB9C605E-245B-B94B-AFB9-67FD6EBFA8B8}" destId="{98FECFBB-A6FF-6649-81CA-865A0F3F28A6}" srcOrd="0" destOrd="0" presId="urn:microsoft.com/office/officeart/2005/8/layout/hierarchy2"/>
    <dgm:cxn modelId="{306D3F4C-3847-9644-9FD2-19C8DFC40127}" type="presParOf" srcId="{98FECFBB-A6FF-6649-81CA-865A0F3F28A6}" destId="{BCED3347-6A90-AA48-A96D-3394ECCF8C91}" srcOrd="0" destOrd="0" presId="urn:microsoft.com/office/officeart/2005/8/layout/hierarchy2"/>
    <dgm:cxn modelId="{56CD50C9-EFF1-C24F-A77E-6AF90B1AFF60}" type="presParOf" srcId="{98FECFBB-A6FF-6649-81CA-865A0F3F28A6}" destId="{A6DAE73C-DD37-4D44-8AC8-704FFCCA5898}" srcOrd="1" destOrd="0" presId="urn:microsoft.com/office/officeart/2005/8/layout/hierarchy2"/>
    <dgm:cxn modelId="{04ABBCE9-113B-7847-BF1D-470610F8D60E}" type="presParOf" srcId="{A6DAE73C-DD37-4D44-8AC8-704FFCCA5898}" destId="{6CDB6F73-03A2-2047-8CD1-95B035A35A62}" srcOrd="0" destOrd="0" presId="urn:microsoft.com/office/officeart/2005/8/layout/hierarchy2"/>
    <dgm:cxn modelId="{C2D8D68E-4003-D345-99A5-935CE1F14990}" type="presParOf" srcId="{6CDB6F73-03A2-2047-8CD1-95B035A35A62}" destId="{A0064FAD-60CD-634A-BBB7-50808CF0BC4A}" srcOrd="0" destOrd="0" presId="urn:microsoft.com/office/officeart/2005/8/layout/hierarchy2"/>
    <dgm:cxn modelId="{607DAAED-F60F-764D-AC2A-C775D54F8DBC}" type="presParOf" srcId="{A6DAE73C-DD37-4D44-8AC8-704FFCCA5898}" destId="{A5116785-A34A-B844-AE09-46BE1DDDE6EE}" srcOrd="1" destOrd="0" presId="urn:microsoft.com/office/officeart/2005/8/layout/hierarchy2"/>
    <dgm:cxn modelId="{16F3ADE9-1445-7748-BCC9-6961DF40D3B1}" type="presParOf" srcId="{A5116785-A34A-B844-AE09-46BE1DDDE6EE}" destId="{733C1915-EB9C-504D-91A4-314F949D38E7}" srcOrd="0" destOrd="0" presId="urn:microsoft.com/office/officeart/2005/8/layout/hierarchy2"/>
    <dgm:cxn modelId="{41D68583-5C47-3D46-B6CF-5BBBF926D3FA}" type="presParOf" srcId="{A5116785-A34A-B844-AE09-46BE1DDDE6EE}" destId="{0B2B7B39-3DFA-EB49-B06F-B87AF3ACF90F}" srcOrd="1" destOrd="0" presId="urn:microsoft.com/office/officeart/2005/8/layout/hierarchy2"/>
    <dgm:cxn modelId="{79E4A05D-08A4-6C41-9A6D-8FC41DD8D046}" type="presParOf" srcId="{A6DAE73C-DD37-4D44-8AC8-704FFCCA5898}" destId="{C04D619B-A614-A440-A12B-7606F3B6D1F4}" srcOrd="2" destOrd="0" presId="urn:microsoft.com/office/officeart/2005/8/layout/hierarchy2"/>
    <dgm:cxn modelId="{D56BEE5A-3127-0C40-84F1-A7EE428A5A2F}" type="presParOf" srcId="{C04D619B-A614-A440-A12B-7606F3B6D1F4}" destId="{73E1AFF5-40F0-9841-BB3F-66EE2D1709A0}" srcOrd="0" destOrd="0" presId="urn:microsoft.com/office/officeart/2005/8/layout/hierarchy2"/>
    <dgm:cxn modelId="{A4EBC072-602B-9140-98F3-C078FD8AF8F9}" type="presParOf" srcId="{A6DAE73C-DD37-4D44-8AC8-704FFCCA5898}" destId="{CA957148-C9C7-FB4A-AFE6-A4CAC19600CA}" srcOrd="3" destOrd="0" presId="urn:microsoft.com/office/officeart/2005/8/layout/hierarchy2"/>
    <dgm:cxn modelId="{0EDEBF92-27E6-6945-8D34-D4F624E2ED2C}" type="presParOf" srcId="{CA957148-C9C7-FB4A-AFE6-A4CAC19600CA}" destId="{620C02C5-AB91-6242-AAF7-1B121D8CEF53}" srcOrd="0" destOrd="0" presId="urn:microsoft.com/office/officeart/2005/8/layout/hierarchy2"/>
    <dgm:cxn modelId="{5FEA4C91-B181-8143-842F-C772FF7CB2E8}" type="presParOf" srcId="{CA957148-C9C7-FB4A-AFE6-A4CAC19600CA}" destId="{8BECBF62-82BD-6C4B-A66C-3F400DCDD4E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2EFF85-C0EF-4945-B8BD-9F962ED45165}"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D5D8B3D2-23A7-5246-8A04-F60CA41BE2DF}">
      <dgm:prSet phldrT="[Text]"/>
      <dgm:spPr/>
      <dgm:t>
        <a:bodyPr/>
        <a:lstStyle/>
        <a:p>
          <a:r>
            <a:rPr lang="zh-CN" altLang="en-US" dirty="0" smtClean="0"/>
            <a:t>直接诉讼</a:t>
          </a:r>
          <a:endParaRPr lang="en-US" dirty="0"/>
        </a:p>
      </dgm:t>
    </dgm:pt>
    <dgm:pt modelId="{1D3943BE-0F52-A74E-A1ED-4A8BF4F47639}" type="parTrans" cxnId="{D1B2ED17-61E8-EA43-8A7B-796FAFA56175}">
      <dgm:prSet/>
      <dgm:spPr/>
      <dgm:t>
        <a:bodyPr/>
        <a:lstStyle/>
        <a:p>
          <a:endParaRPr lang="en-US"/>
        </a:p>
      </dgm:t>
    </dgm:pt>
    <dgm:pt modelId="{491E5EE5-79A8-814B-A4F7-3B28304ABD04}" type="sibTrans" cxnId="{D1B2ED17-61E8-EA43-8A7B-796FAFA56175}">
      <dgm:prSet/>
      <dgm:spPr/>
      <dgm:t>
        <a:bodyPr/>
        <a:lstStyle/>
        <a:p>
          <a:endParaRPr lang="en-US"/>
        </a:p>
      </dgm:t>
    </dgm:pt>
    <dgm:pt modelId="{81A486E0-DF0D-7B4D-97BA-8E1E77FD010D}">
      <dgm:prSet phldrT="[Text]"/>
      <dgm:spPr/>
      <dgm:t>
        <a:bodyPr/>
        <a:lstStyle/>
        <a:p>
          <a:r>
            <a:rPr lang="zh-CN" altLang="en-US" dirty="0" smtClean="0"/>
            <a:t>不经公共执行，受害人直接向法院提起诉讼</a:t>
          </a:r>
          <a:endParaRPr lang="en-US" dirty="0"/>
        </a:p>
      </dgm:t>
    </dgm:pt>
    <dgm:pt modelId="{887BA807-8C33-D54A-9974-B93CB0124F92}" type="parTrans" cxnId="{49061351-7072-C74C-B3C1-A28153F9B823}">
      <dgm:prSet/>
      <dgm:spPr/>
      <dgm:t>
        <a:bodyPr/>
        <a:lstStyle/>
        <a:p>
          <a:endParaRPr lang="en-US"/>
        </a:p>
      </dgm:t>
    </dgm:pt>
    <dgm:pt modelId="{46A6D8C4-8CC7-F34E-9EAE-E4AF47528656}" type="sibTrans" cxnId="{49061351-7072-C74C-B3C1-A28153F9B823}">
      <dgm:prSet/>
      <dgm:spPr/>
      <dgm:t>
        <a:bodyPr/>
        <a:lstStyle/>
        <a:p>
          <a:endParaRPr lang="en-US"/>
        </a:p>
      </dgm:t>
    </dgm:pt>
    <dgm:pt modelId="{2086EDD1-8D53-2B42-BFBE-5CB8F7503F0A}">
      <dgm:prSet phldrT="[Text]"/>
      <dgm:spPr/>
      <dgm:t>
        <a:bodyPr/>
        <a:lstStyle/>
        <a:p>
          <a:r>
            <a:rPr lang="zh-CN" altLang="en-US" dirty="0" smtClean="0"/>
            <a:t>后继诉讼</a:t>
          </a:r>
          <a:endParaRPr lang="en-US" dirty="0"/>
        </a:p>
      </dgm:t>
    </dgm:pt>
    <dgm:pt modelId="{339C0F3F-A2F3-4A4E-9B54-A0D273B56F50}" type="parTrans" cxnId="{18E98391-071D-C743-8799-7E6964749B7D}">
      <dgm:prSet/>
      <dgm:spPr/>
      <dgm:t>
        <a:bodyPr/>
        <a:lstStyle/>
        <a:p>
          <a:endParaRPr lang="en-US"/>
        </a:p>
      </dgm:t>
    </dgm:pt>
    <dgm:pt modelId="{AB379FDB-D6E2-D648-86F0-78C384B85217}" type="sibTrans" cxnId="{18E98391-071D-C743-8799-7E6964749B7D}">
      <dgm:prSet/>
      <dgm:spPr/>
      <dgm:t>
        <a:bodyPr/>
        <a:lstStyle/>
        <a:p>
          <a:endParaRPr lang="en-US"/>
        </a:p>
      </dgm:t>
    </dgm:pt>
    <dgm:pt modelId="{77952686-15FF-2C48-9F92-E7121363E333}">
      <dgm:prSet phldrT="[Text]"/>
      <dgm:spPr/>
      <dgm:t>
        <a:bodyPr/>
        <a:lstStyle/>
        <a:p>
          <a:r>
            <a:rPr lang="zh-CN" altLang="en-US" dirty="0" smtClean="0"/>
            <a:t>在公执行机构的处理决定发生法律</a:t>
          </a:r>
          <a:r>
            <a:rPr lang="zh-CN" altLang="en-US" smtClean="0"/>
            <a:t>效力后向法院起诉</a:t>
          </a:r>
          <a:endParaRPr lang="en-US"/>
        </a:p>
      </dgm:t>
    </dgm:pt>
    <dgm:pt modelId="{D3EC1F39-626B-DF42-AAF2-2D8D5046DF69}" type="parTrans" cxnId="{22D4E15C-DDEA-1B42-B8B0-C0A0738A1DA4}">
      <dgm:prSet/>
      <dgm:spPr/>
      <dgm:t>
        <a:bodyPr/>
        <a:lstStyle/>
        <a:p>
          <a:endParaRPr lang="en-US"/>
        </a:p>
      </dgm:t>
    </dgm:pt>
    <dgm:pt modelId="{0F95D071-EBD8-6640-8DEA-2DA985724879}" type="sibTrans" cxnId="{22D4E15C-DDEA-1B42-B8B0-C0A0738A1DA4}">
      <dgm:prSet/>
      <dgm:spPr/>
      <dgm:t>
        <a:bodyPr/>
        <a:lstStyle/>
        <a:p>
          <a:endParaRPr lang="en-US"/>
        </a:p>
      </dgm:t>
    </dgm:pt>
    <dgm:pt modelId="{E3D20E00-F0C1-0E41-BDB7-1BD26A7B2609}" type="pres">
      <dgm:prSet presAssocID="{932EFF85-C0EF-4945-B8BD-9F962ED45165}" presName="Name0" presStyleCnt="0">
        <dgm:presLayoutVars>
          <dgm:dir/>
          <dgm:animLvl val="lvl"/>
          <dgm:resizeHandles val="exact"/>
        </dgm:presLayoutVars>
      </dgm:prSet>
      <dgm:spPr/>
      <dgm:t>
        <a:bodyPr/>
        <a:lstStyle/>
        <a:p>
          <a:endParaRPr lang="en-US"/>
        </a:p>
      </dgm:t>
    </dgm:pt>
    <dgm:pt modelId="{E9849E54-F045-C44E-8714-8A90CCDD4FF9}" type="pres">
      <dgm:prSet presAssocID="{D5D8B3D2-23A7-5246-8A04-F60CA41BE2DF}" presName="composite" presStyleCnt="0"/>
      <dgm:spPr/>
    </dgm:pt>
    <dgm:pt modelId="{64CA2ED8-D4F7-DB4F-BB5F-3B22A8CE3A39}" type="pres">
      <dgm:prSet presAssocID="{D5D8B3D2-23A7-5246-8A04-F60CA41BE2DF}" presName="parTx" presStyleLbl="alignNode1" presStyleIdx="0" presStyleCnt="2">
        <dgm:presLayoutVars>
          <dgm:chMax val="0"/>
          <dgm:chPref val="0"/>
          <dgm:bulletEnabled val="1"/>
        </dgm:presLayoutVars>
      </dgm:prSet>
      <dgm:spPr/>
      <dgm:t>
        <a:bodyPr/>
        <a:lstStyle/>
        <a:p>
          <a:endParaRPr lang="en-US"/>
        </a:p>
      </dgm:t>
    </dgm:pt>
    <dgm:pt modelId="{C3EBC2C0-D861-2F41-81BC-4E8B225BC2EC}" type="pres">
      <dgm:prSet presAssocID="{D5D8B3D2-23A7-5246-8A04-F60CA41BE2DF}" presName="desTx" presStyleLbl="alignAccFollowNode1" presStyleIdx="0" presStyleCnt="2">
        <dgm:presLayoutVars>
          <dgm:bulletEnabled val="1"/>
        </dgm:presLayoutVars>
      </dgm:prSet>
      <dgm:spPr/>
      <dgm:t>
        <a:bodyPr/>
        <a:lstStyle/>
        <a:p>
          <a:endParaRPr lang="en-US"/>
        </a:p>
      </dgm:t>
    </dgm:pt>
    <dgm:pt modelId="{2AC2BA9C-A1BB-1146-8126-A79A87295211}" type="pres">
      <dgm:prSet presAssocID="{491E5EE5-79A8-814B-A4F7-3B28304ABD04}" presName="space" presStyleCnt="0"/>
      <dgm:spPr/>
    </dgm:pt>
    <dgm:pt modelId="{01A8349E-2E28-7942-9962-3A66B113E3C2}" type="pres">
      <dgm:prSet presAssocID="{2086EDD1-8D53-2B42-BFBE-5CB8F7503F0A}" presName="composite" presStyleCnt="0"/>
      <dgm:spPr/>
    </dgm:pt>
    <dgm:pt modelId="{71574E46-A110-474A-B357-F7DD65F39A23}" type="pres">
      <dgm:prSet presAssocID="{2086EDD1-8D53-2B42-BFBE-5CB8F7503F0A}" presName="parTx" presStyleLbl="alignNode1" presStyleIdx="1" presStyleCnt="2">
        <dgm:presLayoutVars>
          <dgm:chMax val="0"/>
          <dgm:chPref val="0"/>
          <dgm:bulletEnabled val="1"/>
        </dgm:presLayoutVars>
      </dgm:prSet>
      <dgm:spPr/>
      <dgm:t>
        <a:bodyPr/>
        <a:lstStyle/>
        <a:p>
          <a:endParaRPr lang="en-US"/>
        </a:p>
      </dgm:t>
    </dgm:pt>
    <dgm:pt modelId="{C0045DDA-35B0-824C-93CF-9408C0A7A778}" type="pres">
      <dgm:prSet presAssocID="{2086EDD1-8D53-2B42-BFBE-5CB8F7503F0A}" presName="desTx" presStyleLbl="alignAccFollowNode1" presStyleIdx="1" presStyleCnt="2">
        <dgm:presLayoutVars>
          <dgm:bulletEnabled val="1"/>
        </dgm:presLayoutVars>
      </dgm:prSet>
      <dgm:spPr/>
      <dgm:t>
        <a:bodyPr/>
        <a:lstStyle/>
        <a:p>
          <a:endParaRPr lang="en-US"/>
        </a:p>
      </dgm:t>
    </dgm:pt>
  </dgm:ptLst>
  <dgm:cxnLst>
    <dgm:cxn modelId="{49061351-7072-C74C-B3C1-A28153F9B823}" srcId="{D5D8B3D2-23A7-5246-8A04-F60CA41BE2DF}" destId="{81A486E0-DF0D-7B4D-97BA-8E1E77FD010D}" srcOrd="0" destOrd="0" parTransId="{887BA807-8C33-D54A-9974-B93CB0124F92}" sibTransId="{46A6D8C4-8CC7-F34E-9EAE-E4AF47528656}"/>
    <dgm:cxn modelId="{00E03A78-8DD9-EC4D-888C-9F58475D24DC}" type="presOf" srcId="{D5D8B3D2-23A7-5246-8A04-F60CA41BE2DF}" destId="{64CA2ED8-D4F7-DB4F-BB5F-3B22A8CE3A39}" srcOrd="0" destOrd="0" presId="urn:microsoft.com/office/officeart/2005/8/layout/hList1"/>
    <dgm:cxn modelId="{1ADEE64F-F739-724E-A1FE-C94DC28D613A}" type="presOf" srcId="{77952686-15FF-2C48-9F92-E7121363E333}" destId="{C0045DDA-35B0-824C-93CF-9408C0A7A778}" srcOrd="0" destOrd="0" presId="urn:microsoft.com/office/officeart/2005/8/layout/hList1"/>
    <dgm:cxn modelId="{D1B2ED17-61E8-EA43-8A7B-796FAFA56175}" srcId="{932EFF85-C0EF-4945-B8BD-9F962ED45165}" destId="{D5D8B3D2-23A7-5246-8A04-F60CA41BE2DF}" srcOrd="0" destOrd="0" parTransId="{1D3943BE-0F52-A74E-A1ED-4A8BF4F47639}" sibTransId="{491E5EE5-79A8-814B-A4F7-3B28304ABD04}"/>
    <dgm:cxn modelId="{12B3BEFA-C60E-994B-AD8E-0DB3C6AB350D}" type="presOf" srcId="{932EFF85-C0EF-4945-B8BD-9F962ED45165}" destId="{E3D20E00-F0C1-0E41-BDB7-1BD26A7B2609}" srcOrd="0" destOrd="0" presId="urn:microsoft.com/office/officeart/2005/8/layout/hList1"/>
    <dgm:cxn modelId="{22D4E15C-DDEA-1B42-B8B0-C0A0738A1DA4}" srcId="{2086EDD1-8D53-2B42-BFBE-5CB8F7503F0A}" destId="{77952686-15FF-2C48-9F92-E7121363E333}" srcOrd="0" destOrd="0" parTransId="{D3EC1F39-626B-DF42-AAF2-2D8D5046DF69}" sibTransId="{0F95D071-EBD8-6640-8DEA-2DA985724879}"/>
    <dgm:cxn modelId="{398B63A7-8681-7043-81E1-ADF0684D98D9}" type="presOf" srcId="{81A486E0-DF0D-7B4D-97BA-8E1E77FD010D}" destId="{C3EBC2C0-D861-2F41-81BC-4E8B225BC2EC}" srcOrd="0" destOrd="0" presId="urn:microsoft.com/office/officeart/2005/8/layout/hList1"/>
    <dgm:cxn modelId="{18E98391-071D-C743-8799-7E6964749B7D}" srcId="{932EFF85-C0EF-4945-B8BD-9F962ED45165}" destId="{2086EDD1-8D53-2B42-BFBE-5CB8F7503F0A}" srcOrd="1" destOrd="0" parTransId="{339C0F3F-A2F3-4A4E-9B54-A0D273B56F50}" sibTransId="{AB379FDB-D6E2-D648-86F0-78C384B85217}"/>
    <dgm:cxn modelId="{3E948631-A141-B243-9FA3-82B0AD3E64A0}" type="presOf" srcId="{2086EDD1-8D53-2B42-BFBE-5CB8F7503F0A}" destId="{71574E46-A110-474A-B357-F7DD65F39A23}" srcOrd="0" destOrd="0" presId="urn:microsoft.com/office/officeart/2005/8/layout/hList1"/>
    <dgm:cxn modelId="{74D56027-A6CC-2745-B91C-B131FE1B91CE}" type="presParOf" srcId="{E3D20E00-F0C1-0E41-BDB7-1BD26A7B2609}" destId="{E9849E54-F045-C44E-8714-8A90CCDD4FF9}" srcOrd="0" destOrd="0" presId="urn:microsoft.com/office/officeart/2005/8/layout/hList1"/>
    <dgm:cxn modelId="{7D6B4973-7584-2A44-A948-B497FA5139C5}" type="presParOf" srcId="{E9849E54-F045-C44E-8714-8A90CCDD4FF9}" destId="{64CA2ED8-D4F7-DB4F-BB5F-3B22A8CE3A39}" srcOrd="0" destOrd="0" presId="urn:microsoft.com/office/officeart/2005/8/layout/hList1"/>
    <dgm:cxn modelId="{34BB7598-0B69-574C-8C57-17CFBB354B87}" type="presParOf" srcId="{E9849E54-F045-C44E-8714-8A90CCDD4FF9}" destId="{C3EBC2C0-D861-2F41-81BC-4E8B225BC2EC}" srcOrd="1" destOrd="0" presId="urn:microsoft.com/office/officeart/2005/8/layout/hList1"/>
    <dgm:cxn modelId="{87A8A3BB-81DD-1E4D-AD93-2A617A4155C2}" type="presParOf" srcId="{E3D20E00-F0C1-0E41-BDB7-1BD26A7B2609}" destId="{2AC2BA9C-A1BB-1146-8126-A79A87295211}" srcOrd="1" destOrd="0" presId="urn:microsoft.com/office/officeart/2005/8/layout/hList1"/>
    <dgm:cxn modelId="{A44A1EF7-8836-DA42-9CF5-0279D458086D}" type="presParOf" srcId="{E3D20E00-F0C1-0E41-BDB7-1BD26A7B2609}" destId="{01A8349E-2E28-7942-9962-3A66B113E3C2}" srcOrd="2" destOrd="0" presId="urn:microsoft.com/office/officeart/2005/8/layout/hList1"/>
    <dgm:cxn modelId="{DF86D850-5441-3242-B680-CFA1CCE9B45D}" type="presParOf" srcId="{01A8349E-2E28-7942-9962-3A66B113E3C2}" destId="{71574E46-A110-474A-B357-F7DD65F39A23}" srcOrd="0" destOrd="0" presId="urn:microsoft.com/office/officeart/2005/8/layout/hList1"/>
    <dgm:cxn modelId="{359C2261-C02A-9346-8D80-F7A2AB9D8D75}" type="presParOf" srcId="{01A8349E-2E28-7942-9962-3A66B113E3C2}" destId="{C0045DDA-35B0-824C-93CF-9408C0A7A77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2F494-8328-0C48-9B80-A5F3EBFE4802}"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0669B4E1-488B-A149-862E-90327B5A0512}">
      <dgm:prSet phldrT="[Text]"/>
      <dgm:spPr/>
      <dgm:t>
        <a:bodyPr/>
        <a:lstStyle/>
        <a:p>
          <a:r>
            <a:rPr lang="zh-CN" altLang="en-US" dirty="0" smtClean="0"/>
            <a:t>公用企业</a:t>
          </a:r>
          <a:endParaRPr lang="en-US" dirty="0"/>
        </a:p>
      </dgm:t>
    </dgm:pt>
    <dgm:pt modelId="{385C982C-E6C4-2945-8768-BCF32F2243DB}" type="parTrans" cxnId="{FBAD9B10-6E11-9743-ADAF-8FCD9CC7D37B}">
      <dgm:prSet/>
      <dgm:spPr/>
      <dgm:t>
        <a:bodyPr/>
        <a:lstStyle/>
        <a:p>
          <a:endParaRPr lang="en-US"/>
        </a:p>
      </dgm:t>
    </dgm:pt>
    <dgm:pt modelId="{3A1F0376-A5E5-B142-B879-17C2BD6CCC08}" type="sibTrans" cxnId="{FBAD9B10-6E11-9743-ADAF-8FCD9CC7D37B}">
      <dgm:prSet/>
      <dgm:spPr/>
      <dgm:t>
        <a:bodyPr/>
        <a:lstStyle/>
        <a:p>
          <a:endParaRPr lang="en-US"/>
        </a:p>
      </dgm:t>
    </dgm:pt>
    <dgm:pt modelId="{2012359A-CB16-1940-B487-2F2ACBB2EE0C}">
      <dgm:prSet phldrT="[Text]"/>
      <dgm:spPr/>
      <dgm:t>
        <a:bodyPr/>
        <a:lstStyle/>
        <a:p>
          <a:r>
            <a:rPr lang="zh-CN" altLang="en-US" dirty="0" smtClean="0"/>
            <a:t>被告是公用企业；</a:t>
          </a:r>
          <a:endParaRPr lang="en-US" dirty="0"/>
        </a:p>
      </dgm:t>
    </dgm:pt>
    <dgm:pt modelId="{113CC6C8-C9C8-0749-BA52-4CEF85B6177F}" type="parTrans" cxnId="{2F905F81-A05B-574A-905D-AC4EBD095231}">
      <dgm:prSet/>
      <dgm:spPr/>
      <dgm:t>
        <a:bodyPr/>
        <a:lstStyle/>
        <a:p>
          <a:endParaRPr lang="en-US"/>
        </a:p>
      </dgm:t>
    </dgm:pt>
    <dgm:pt modelId="{2D8B5CA3-3D2F-6D41-8A1D-5973A817DE6E}" type="sibTrans" cxnId="{2F905F81-A05B-574A-905D-AC4EBD095231}">
      <dgm:prSet/>
      <dgm:spPr/>
      <dgm:t>
        <a:bodyPr/>
        <a:lstStyle/>
        <a:p>
          <a:endParaRPr lang="en-US"/>
        </a:p>
      </dgm:t>
    </dgm:pt>
    <dgm:pt modelId="{82E099D6-AA2E-D645-A5B1-68F09E996BB9}">
      <dgm:prSet phldrT="[Text]"/>
      <dgm:spPr/>
      <dgm:t>
        <a:bodyPr/>
        <a:lstStyle/>
        <a:p>
          <a:r>
            <a:rPr lang="zh-CN" altLang="en-US" dirty="0" smtClean="0"/>
            <a:t>法院根据市场结构和竞争状况认定；</a:t>
          </a:r>
          <a:endParaRPr lang="en-US" dirty="0"/>
        </a:p>
      </dgm:t>
    </dgm:pt>
    <dgm:pt modelId="{8517F183-93F6-DA43-8375-9B72CBDE5F06}" type="parTrans" cxnId="{16A6DA52-3C96-D149-B837-7E1A030A979A}">
      <dgm:prSet/>
      <dgm:spPr/>
      <dgm:t>
        <a:bodyPr/>
        <a:lstStyle/>
        <a:p>
          <a:endParaRPr lang="en-US"/>
        </a:p>
      </dgm:t>
    </dgm:pt>
    <dgm:pt modelId="{860EB19C-3910-B543-A407-97E687B38924}" type="sibTrans" cxnId="{16A6DA52-3C96-D149-B837-7E1A030A979A}">
      <dgm:prSet/>
      <dgm:spPr/>
      <dgm:t>
        <a:bodyPr/>
        <a:lstStyle/>
        <a:p>
          <a:endParaRPr lang="en-US"/>
        </a:p>
      </dgm:t>
    </dgm:pt>
    <dgm:pt modelId="{EB2F1C01-86DF-0A42-A187-EBCB3D670E06}">
      <dgm:prSet phldrT="[Text]"/>
      <dgm:spPr/>
      <dgm:t>
        <a:bodyPr/>
        <a:lstStyle/>
        <a:p>
          <a:r>
            <a:rPr lang="zh-CN" altLang="en-US" dirty="0" smtClean="0"/>
            <a:t>对外发布信息</a:t>
          </a:r>
          <a:endParaRPr lang="en-US" dirty="0"/>
        </a:p>
      </dgm:t>
    </dgm:pt>
    <dgm:pt modelId="{7227F24F-6296-9A44-B703-6C984812745C}" type="parTrans" cxnId="{ED26C455-F764-924D-B851-6C42EE46CB03}">
      <dgm:prSet/>
      <dgm:spPr/>
      <dgm:t>
        <a:bodyPr/>
        <a:lstStyle/>
        <a:p>
          <a:endParaRPr lang="en-US"/>
        </a:p>
      </dgm:t>
    </dgm:pt>
    <dgm:pt modelId="{A8206012-AAE1-0543-B0B5-3D69CC1DC532}" type="sibTrans" cxnId="{ED26C455-F764-924D-B851-6C42EE46CB03}">
      <dgm:prSet/>
      <dgm:spPr/>
      <dgm:t>
        <a:bodyPr/>
        <a:lstStyle/>
        <a:p>
          <a:endParaRPr lang="en-US"/>
        </a:p>
      </dgm:t>
    </dgm:pt>
    <dgm:pt modelId="{CFFBCA85-8FAF-1745-9699-EDA736FF0F70}">
      <dgm:prSet phldrT="[Text]"/>
      <dgm:spPr/>
      <dgm:t>
        <a:bodyPr/>
        <a:lstStyle/>
        <a:p>
          <a:r>
            <a:rPr lang="zh-CN" altLang="en-US" dirty="0" smtClean="0"/>
            <a:t>原告可以以被告对外发布的信息作为认定支配地位的证据；</a:t>
          </a:r>
          <a:endParaRPr lang="en-US" dirty="0"/>
        </a:p>
      </dgm:t>
    </dgm:pt>
    <dgm:pt modelId="{4AC191B7-B679-F044-987C-42F9141D0208}" type="parTrans" cxnId="{6C72B815-5C96-BC47-87FD-80CDF86D824E}">
      <dgm:prSet/>
      <dgm:spPr/>
      <dgm:t>
        <a:bodyPr/>
        <a:lstStyle/>
        <a:p>
          <a:endParaRPr lang="en-US"/>
        </a:p>
      </dgm:t>
    </dgm:pt>
    <dgm:pt modelId="{6D8DA39A-38C1-3744-AAC8-25980259F1D1}" type="sibTrans" cxnId="{6C72B815-5C96-BC47-87FD-80CDF86D824E}">
      <dgm:prSet/>
      <dgm:spPr/>
      <dgm:t>
        <a:bodyPr/>
        <a:lstStyle/>
        <a:p>
          <a:endParaRPr lang="en-US"/>
        </a:p>
      </dgm:t>
    </dgm:pt>
    <dgm:pt modelId="{9602F0C2-E3DB-6545-A13F-DC878180A3F6}">
      <dgm:prSet phldrT="[Text]"/>
      <dgm:spPr/>
      <dgm:t>
        <a:bodyPr/>
        <a:lstStyle/>
        <a:p>
          <a:r>
            <a:rPr lang="zh-CN" altLang="en-US" dirty="0" smtClean="0"/>
            <a:t>但有相反证据足以推翻的除外</a:t>
          </a:r>
          <a:endParaRPr lang="en-US" dirty="0"/>
        </a:p>
      </dgm:t>
    </dgm:pt>
    <dgm:pt modelId="{701722ED-5B0B-1140-A45E-24B955C23975}" type="parTrans" cxnId="{3A755574-2E08-7740-AED9-9B48FD68ED72}">
      <dgm:prSet/>
      <dgm:spPr/>
      <dgm:t>
        <a:bodyPr/>
        <a:lstStyle/>
        <a:p>
          <a:endParaRPr lang="en-US"/>
        </a:p>
      </dgm:t>
    </dgm:pt>
    <dgm:pt modelId="{471BE1A3-958B-5F4E-AEEC-DD9302CE98CE}" type="sibTrans" cxnId="{3A755574-2E08-7740-AED9-9B48FD68ED72}">
      <dgm:prSet/>
      <dgm:spPr/>
      <dgm:t>
        <a:bodyPr/>
        <a:lstStyle/>
        <a:p>
          <a:endParaRPr lang="en-US"/>
        </a:p>
      </dgm:t>
    </dgm:pt>
    <dgm:pt modelId="{C36CDE82-666B-FE45-96DD-B30EAAA4A461}">
      <dgm:prSet phldrT="[Text]"/>
      <dgm:spPr/>
      <dgm:t>
        <a:bodyPr/>
        <a:lstStyle/>
        <a:p>
          <a:r>
            <a:rPr lang="zh-CN" altLang="en-US" dirty="0" smtClean="0"/>
            <a:t>但有相反证据足以推翻的除外</a:t>
          </a:r>
          <a:endParaRPr lang="en-US" dirty="0"/>
        </a:p>
      </dgm:t>
    </dgm:pt>
    <dgm:pt modelId="{3EFF5AB8-516D-0F49-9632-C27DC491A56E}" type="parTrans" cxnId="{3031D1D4-0C4B-B741-8A2C-14045D175D78}">
      <dgm:prSet/>
      <dgm:spPr/>
      <dgm:t>
        <a:bodyPr/>
        <a:lstStyle/>
        <a:p>
          <a:endParaRPr lang="en-US"/>
        </a:p>
      </dgm:t>
    </dgm:pt>
    <dgm:pt modelId="{84AF09B3-0873-9548-9F0B-8D40D850D2B2}" type="sibTrans" cxnId="{3031D1D4-0C4B-B741-8A2C-14045D175D78}">
      <dgm:prSet/>
      <dgm:spPr/>
      <dgm:t>
        <a:bodyPr/>
        <a:lstStyle/>
        <a:p>
          <a:endParaRPr lang="en-US"/>
        </a:p>
      </dgm:t>
    </dgm:pt>
    <dgm:pt modelId="{8BE86830-8876-E848-ABEF-6BA263258C7F}" type="pres">
      <dgm:prSet presAssocID="{5FD2F494-8328-0C48-9B80-A5F3EBFE4802}" presName="Name0" presStyleCnt="0">
        <dgm:presLayoutVars>
          <dgm:dir/>
          <dgm:animLvl val="lvl"/>
          <dgm:resizeHandles val="exact"/>
        </dgm:presLayoutVars>
      </dgm:prSet>
      <dgm:spPr/>
      <dgm:t>
        <a:bodyPr/>
        <a:lstStyle/>
        <a:p>
          <a:endParaRPr lang="en-US"/>
        </a:p>
      </dgm:t>
    </dgm:pt>
    <dgm:pt modelId="{D366C42B-94AF-CA40-8CCC-BFF1BF77F1DB}" type="pres">
      <dgm:prSet presAssocID="{0669B4E1-488B-A149-862E-90327B5A0512}" presName="composite" presStyleCnt="0"/>
      <dgm:spPr/>
    </dgm:pt>
    <dgm:pt modelId="{CCF1EBBD-A3C1-9C4D-8EDA-3C9322E6536A}" type="pres">
      <dgm:prSet presAssocID="{0669B4E1-488B-A149-862E-90327B5A0512}" presName="parTx" presStyleLbl="alignNode1" presStyleIdx="0" presStyleCnt="2">
        <dgm:presLayoutVars>
          <dgm:chMax val="0"/>
          <dgm:chPref val="0"/>
          <dgm:bulletEnabled val="1"/>
        </dgm:presLayoutVars>
      </dgm:prSet>
      <dgm:spPr/>
      <dgm:t>
        <a:bodyPr/>
        <a:lstStyle/>
        <a:p>
          <a:endParaRPr lang="en-US"/>
        </a:p>
      </dgm:t>
    </dgm:pt>
    <dgm:pt modelId="{AF66A9BE-0584-9D48-8EBA-097DDF37CE34}" type="pres">
      <dgm:prSet presAssocID="{0669B4E1-488B-A149-862E-90327B5A0512}" presName="desTx" presStyleLbl="alignAccFollowNode1" presStyleIdx="0" presStyleCnt="2">
        <dgm:presLayoutVars>
          <dgm:bulletEnabled val="1"/>
        </dgm:presLayoutVars>
      </dgm:prSet>
      <dgm:spPr/>
      <dgm:t>
        <a:bodyPr/>
        <a:lstStyle/>
        <a:p>
          <a:endParaRPr lang="en-US"/>
        </a:p>
      </dgm:t>
    </dgm:pt>
    <dgm:pt modelId="{5262CDAD-2778-F649-8DA4-76BAC165B1E5}" type="pres">
      <dgm:prSet presAssocID="{3A1F0376-A5E5-B142-B879-17C2BD6CCC08}" presName="space" presStyleCnt="0"/>
      <dgm:spPr/>
    </dgm:pt>
    <dgm:pt modelId="{632BFB3F-CCAE-F34C-A80F-E787C835CB1F}" type="pres">
      <dgm:prSet presAssocID="{EB2F1C01-86DF-0A42-A187-EBCB3D670E06}" presName="composite" presStyleCnt="0"/>
      <dgm:spPr/>
    </dgm:pt>
    <dgm:pt modelId="{65B79DE2-E8CF-B047-9163-4D7208BFBBCE}" type="pres">
      <dgm:prSet presAssocID="{EB2F1C01-86DF-0A42-A187-EBCB3D670E06}" presName="parTx" presStyleLbl="alignNode1" presStyleIdx="1" presStyleCnt="2">
        <dgm:presLayoutVars>
          <dgm:chMax val="0"/>
          <dgm:chPref val="0"/>
          <dgm:bulletEnabled val="1"/>
        </dgm:presLayoutVars>
      </dgm:prSet>
      <dgm:spPr/>
      <dgm:t>
        <a:bodyPr/>
        <a:lstStyle/>
        <a:p>
          <a:endParaRPr lang="en-US"/>
        </a:p>
      </dgm:t>
    </dgm:pt>
    <dgm:pt modelId="{4A4DCA12-43CC-6E4C-A786-C22B53D5BDA2}" type="pres">
      <dgm:prSet presAssocID="{EB2F1C01-86DF-0A42-A187-EBCB3D670E06}" presName="desTx" presStyleLbl="alignAccFollowNode1" presStyleIdx="1" presStyleCnt="2">
        <dgm:presLayoutVars>
          <dgm:bulletEnabled val="1"/>
        </dgm:presLayoutVars>
      </dgm:prSet>
      <dgm:spPr/>
      <dgm:t>
        <a:bodyPr/>
        <a:lstStyle/>
        <a:p>
          <a:endParaRPr lang="en-US"/>
        </a:p>
      </dgm:t>
    </dgm:pt>
  </dgm:ptLst>
  <dgm:cxnLst>
    <dgm:cxn modelId="{16A6DA52-3C96-D149-B837-7E1A030A979A}" srcId="{0669B4E1-488B-A149-862E-90327B5A0512}" destId="{82E099D6-AA2E-D645-A5B1-68F09E996BB9}" srcOrd="1" destOrd="0" parTransId="{8517F183-93F6-DA43-8375-9B72CBDE5F06}" sibTransId="{860EB19C-3910-B543-A407-97E687B38924}"/>
    <dgm:cxn modelId="{2F905F81-A05B-574A-905D-AC4EBD095231}" srcId="{0669B4E1-488B-A149-862E-90327B5A0512}" destId="{2012359A-CB16-1940-B487-2F2ACBB2EE0C}" srcOrd="0" destOrd="0" parTransId="{113CC6C8-C9C8-0749-BA52-4CEF85B6177F}" sibTransId="{2D8B5CA3-3D2F-6D41-8A1D-5973A817DE6E}"/>
    <dgm:cxn modelId="{ED26C455-F764-924D-B851-6C42EE46CB03}" srcId="{5FD2F494-8328-0C48-9B80-A5F3EBFE4802}" destId="{EB2F1C01-86DF-0A42-A187-EBCB3D670E06}" srcOrd="1" destOrd="0" parTransId="{7227F24F-6296-9A44-B703-6C984812745C}" sibTransId="{A8206012-AAE1-0543-B0B5-3D69CC1DC532}"/>
    <dgm:cxn modelId="{AA46CD03-0AB4-1446-8B97-38306B09385A}" type="presOf" srcId="{0669B4E1-488B-A149-862E-90327B5A0512}" destId="{CCF1EBBD-A3C1-9C4D-8EDA-3C9322E6536A}" srcOrd="0" destOrd="0" presId="urn:microsoft.com/office/officeart/2005/8/layout/hList1"/>
    <dgm:cxn modelId="{6C72B815-5C96-BC47-87FD-80CDF86D824E}" srcId="{EB2F1C01-86DF-0A42-A187-EBCB3D670E06}" destId="{CFFBCA85-8FAF-1745-9699-EDA736FF0F70}" srcOrd="0" destOrd="0" parTransId="{4AC191B7-B679-F044-987C-42F9141D0208}" sibTransId="{6D8DA39A-38C1-3744-AAC8-25980259F1D1}"/>
    <dgm:cxn modelId="{B1E14B7E-A80B-B048-A527-49E6C0F95100}" type="presOf" srcId="{9602F0C2-E3DB-6545-A13F-DC878180A3F6}" destId="{4A4DCA12-43CC-6E4C-A786-C22B53D5BDA2}" srcOrd="0" destOrd="1" presId="urn:microsoft.com/office/officeart/2005/8/layout/hList1"/>
    <dgm:cxn modelId="{C5F627DA-B074-6F40-8531-B026B0FC1E9B}" type="presOf" srcId="{EB2F1C01-86DF-0A42-A187-EBCB3D670E06}" destId="{65B79DE2-E8CF-B047-9163-4D7208BFBBCE}" srcOrd="0" destOrd="0" presId="urn:microsoft.com/office/officeart/2005/8/layout/hList1"/>
    <dgm:cxn modelId="{FBAD9B10-6E11-9743-ADAF-8FCD9CC7D37B}" srcId="{5FD2F494-8328-0C48-9B80-A5F3EBFE4802}" destId="{0669B4E1-488B-A149-862E-90327B5A0512}" srcOrd="0" destOrd="0" parTransId="{385C982C-E6C4-2945-8768-BCF32F2243DB}" sibTransId="{3A1F0376-A5E5-B142-B879-17C2BD6CCC08}"/>
    <dgm:cxn modelId="{C8758432-B47B-4B48-9E72-CE0FB8B9E2DD}" type="presOf" srcId="{CFFBCA85-8FAF-1745-9699-EDA736FF0F70}" destId="{4A4DCA12-43CC-6E4C-A786-C22B53D5BDA2}" srcOrd="0" destOrd="0" presId="urn:microsoft.com/office/officeart/2005/8/layout/hList1"/>
    <dgm:cxn modelId="{975F7797-AF8E-A04F-B0D7-F8136CB8DFB4}" type="presOf" srcId="{82E099D6-AA2E-D645-A5B1-68F09E996BB9}" destId="{AF66A9BE-0584-9D48-8EBA-097DDF37CE34}" srcOrd="0" destOrd="1" presId="urn:microsoft.com/office/officeart/2005/8/layout/hList1"/>
    <dgm:cxn modelId="{23D344CE-C6F4-8246-80D8-6F4A6030ACF1}" type="presOf" srcId="{C36CDE82-666B-FE45-96DD-B30EAAA4A461}" destId="{AF66A9BE-0584-9D48-8EBA-097DDF37CE34}" srcOrd="0" destOrd="2" presId="urn:microsoft.com/office/officeart/2005/8/layout/hList1"/>
    <dgm:cxn modelId="{992F9C31-2DAD-DE4A-8978-9705E8C0C07E}" type="presOf" srcId="{2012359A-CB16-1940-B487-2F2ACBB2EE0C}" destId="{AF66A9BE-0584-9D48-8EBA-097DDF37CE34}" srcOrd="0" destOrd="0" presId="urn:microsoft.com/office/officeart/2005/8/layout/hList1"/>
    <dgm:cxn modelId="{3A755574-2E08-7740-AED9-9B48FD68ED72}" srcId="{EB2F1C01-86DF-0A42-A187-EBCB3D670E06}" destId="{9602F0C2-E3DB-6545-A13F-DC878180A3F6}" srcOrd="1" destOrd="0" parTransId="{701722ED-5B0B-1140-A45E-24B955C23975}" sibTransId="{471BE1A3-958B-5F4E-AEEC-DD9302CE98CE}"/>
    <dgm:cxn modelId="{3031D1D4-0C4B-B741-8A2C-14045D175D78}" srcId="{0669B4E1-488B-A149-862E-90327B5A0512}" destId="{C36CDE82-666B-FE45-96DD-B30EAAA4A461}" srcOrd="2" destOrd="0" parTransId="{3EFF5AB8-516D-0F49-9632-C27DC491A56E}" sibTransId="{84AF09B3-0873-9548-9F0B-8D40D850D2B2}"/>
    <dgm:cxn modelId="{21CBCAC7-7F99-D041-ABB4-5D39121072E0}" type="presOf" srcId="{5FD2F494-8328-0C48-9B80-A5F3EBFE4802}" destId="{8BE86830-8876-E848-ABEF-6BA263258C7F}" srcOrd="0" destOrd="0" presId="urn:microsoft.com/office/officeart/2005/8/layout/hList1"/>
    <dgm:cxn modelId="{123B4BC0-6A11-EF4E-9986-2518B8CDEE39}" type="presParOf" srcId="{8BE86830-8876-E848-ABEF-6BA263258C7F}" destId="{D366C42B-94AF-CA40-8CCC-BFF1BF77F1DB}" srcOrd="0" destOrd="0" presId="urn:microsoft.com/office/officeart/2005/8/layout/hList1"/>
    <dgm:cxn modelId="{A31FC35E-13F0-3949-B7A4-DFA6697A2B25}" type="presParOf" srcId="{D366C42B-94AF-CA40-8CCC-BFF1BF77F1DB}" destId="{CCF1EBBD-A3C1-9C4D-8EDA-3C9322E6536A}" srcOrd="0" destOrd="0" presId="urn:microsoft.com/office/officeart/2005/8/layout/hList1"/>
    <dgm:cxn modelId="{F4A306B4-43B1-3F4F-A450-BE2A68E61616}" type="presParOf" srcId="{D366C42B-94AF-CA40-8CCC-BFF1BF77F1DB}" destId="{AF66A9BE-0584-9D48-8EBA-097DDF37CE34}" srcOrd="1" destOrd="0" presId="urn:microsoft.com/office/officeart/2005/8/layout/hList1"/>
    <dgm:cxn modelId="{672DA090-7E39-284F-8B19-ACD7F1A2F74A}" type="presParOf" srcId="{8BE86830-8876-E848-ABEF-6BA263258C7F}" destId="{5262CDAD-2778-F649-8DA4-76BAC165B1E5}" srcOrd="1" destOrd="0" presId="urn:microsoft.com/office/officeart/2005/8/layout/hList1"/>
    <dgm:cxn modelId="{D8D87E36-FDF0-2C45-BE65-30C4E20D7212}" type="presParOf" srcId="{8BE86830-8876-E848-ABEF-6BA263258C7F}" destId="{632BFB3F-CCAE-F34C-A80F-E787C835CB1F}" srcOrd="2" destOrd="0" presId="urn:microsoft.com/office/officeart/2005/8/layout/hList1"/>
    <dgm:cxn modelId="{86FD5527-53B9-744E-A6E5-E94211C2A261}" type="presParOf" srcId="{632BFB3F-CCAE-F34C-A80F-E787C835CB1F}" destId="{65B79DE2-E8CF-B047-9163-4D7208BFBBCE}" srcOrd="0" destOrd="0" presId="urn:microsoft.com/office/officeart/2005/8/layout/hList1"/>
    <dgm:cxn modelId="{FF79F8DC-9619-D34F-BD63-E5949FED182D}" type="presParOf" srcId="{632BFB3F-CCAE-F34C-A80F-E787C835CB1F}" destId="{4A4DCA12-43CC-6E4C-A786-C22B53D5BD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8AE41B-84A9-C243-846D-0CB69C182989}"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BCC632AC-8460-5B4C-84D8-AD871155A8CA}">
      <dgm:prSet phldrT="[Text]"/>
      <dgm:spPr/>
      <dgm:t>
        <a:bodyPr/>
        <a:lstStyle/>
        <a:p>
          <a:r>
            <a:rPr lang="zh-CN" altLang="en-US" dirty="0" smtClean="0"/>
            <a:t>小麦供应商甲</a:t>
          </a:r>
          <a:endParaRPr lang="en-US" dirty="0"/>
        </a:p>
      </dgm:t>
    </dgm:pt>
    <dgm:pt modelId="{68688DF8-7F83-9746-8F79-ACCD562128F4}" type="parTrans" cxnId="{5702DD9B-0E88-A240-A01C-DEF43EE0D144}">
      <dgm:prSet/>
      <dgm:spPr/>
      <dgm:t>
        <a:bodyPr/>
        <a:lstStyle/>
        <a:p>
          <a:endParaRPr lang="en-US"/>
        </a:p>
      </dgm:t>
    </dgm:pt>
    <dgm:pt modelId="{E20EA9B3-16B1-854A-B4E3-C1F36B14B36E}" type="sibTrans" cxnId="{5702DD9B-0E88-A240-A01C-DEF43EE0D144}">
      <dgm:prSet/>
      <dgm:spPr/>
      <dgm:t>
        <a:bodyPr/>
        <a:lstStyle/>
        <a:p>
          <a:endParaRPr lang="en-US"/>
        </a:p>
      </dgm:t>
    </dgm:pt>
    <dgm:pt modelId="{22ED4880-E852-A84E-99F2-C1EB51A1F484}">
      <dgm:prSet phldrT="[Text]"/>
      <dgm:spPr/>
      <dgm:t>
        <a:bodyPr/>
        <a:lstStyle/>
        <a:p>
          <a:endParaRPr lang="en-US"/>
        </a:p>
      </dgm:t>
    </dgm:pt>
    <dgm:pt modelId="{1929E606-E311-2D48-A30B-A73694E4E109}" type="parTrans" cxnId="{754657BC-A4FD-4D4D-9B65-B1D5A63BC4C7}">
      <dgm:prSet/>
      <dgm:spPr/>
      <dgm:t>
        <a:bodyPr/>
        <a:lstStyle/>
        <a:p>
          <a:endParaRPr lang="en-US"/>
        </a:p>
      </dgm:t>
    </dgm:pt>
    <dgm:pt modelId="{922A6FF5-4AC7-9644-8709-FD2EB9010C23}" type="sibTrans" cxnId="{754657BC-A4FD-4D4D-9B65-B1D5A63BC4C7}">
      <dgm:prSet/>
      <dgm:spPr/>
      <dgm:t>
        <a:bodyPr/>
        <a:lstStyle/>
        <a:p>
          <a:endParaRPr lang="en-US"/>
        </a:p>
      </dgm:t>
    </dgm:pt>
    <dgm:pt modelId="{40633360-CA36-D046-91B1-F16A0B30FA8D}">
      <dgm:prSet phldrT="[Text]"/>
      <dgm:spPr/>
      <dgm:t>
        <a:bodyPr/>
        <a:lstStyle/>
        <a:p>
          <a:r>
            <a:rPr lang="zh-CN" altLang="en-US" dirty="0" smtClean="0"/>
            <a:t>面包师</a:t>
          </a:r>
          <a:endParaRPr lang="en-US" dirty="0"/>
        </a:p>
      </dgm:t>
    </dgm:pt>
    <dgm:pt modelId="{61A9760B-B968-DA4A-9913-98C2EDDA2498}" type="parTrans" cxnId="{E459557E-B339-B745-9219-710E54A22F58}">
      <dgm:prSet/>
      <dgm:spPr/>
      <dgm:t>
        <a:bodyPr/>
        <a:lstStyle/>
        <a:p>
          <a:endParaRPr lang="en-US"/>
        </a:p>
      </dgm:t>
    </dgm:pt>
    <dgm:pt modelId="{3E8191FB-56A2-E94F-9578-10EE66E76157}" type="sibTrans" cxnId="{E459557E-B339-B745-9219-710E54A22F58}">
      <dgm:prSet/>
      <dgm:spPr/>
      <dgm:t>
        <a:bodyPr/>
        <a:lstStyle/>
        <a:p>
          <a:endParaRPr lang="en-US"/>
        </a:p>
      </dgm:t>
    </dgm:pt>
    <dgm:pt modelId="{797D6798-0955-B743-891A-A24E25D5202D}">
      <dgm:prSet phldrT="[Text]"/>
      <dgm:spPr/>
      <dgm:t>
        <a:bodyPr/>
        <a:lstStyle/>
        <a:p>
          <a:r>
            <a:rPr lang="zh-CN" altLang="en-US" dirty="0" smtClean="0"/>
            <a:t>超市</a:t>
          </a:r>
          <a:endParaRPr lang="en-US" dirty="0"/>
        </a:p>
      </dgm:t>
    </dgm:pt>
    <dgm:pt modelId="{62C7A439-91F7-4248-AA46-044CE8F06BF0}" type="parTrans" cxnId="{7E8E4516-5CB4-BA41-8FE7-640ACA44A04C}">
      <dgm:prSet/>
      <dgm:spPr/>
      <dgm:t>
        <a:bodyPr/>
        <a:lstStyle/>
        <a:p>
          <a:endParaRPr lang="en-US"/>
        </a:p>
      </dgm:t>
    </dgm:pt>
    <dgm:pt modelId="{7E112248-E64E-6E4A-BE6D-1BF8D45E855D}" type="sibTrans" cxnId="{7E8E4516-5CB4-BA41-8FE7-640ACA44A04C}">
      <dgm:prSet/>
      <dgm:spPr/>
      <dgm:t>
        <a:bodyPr/>
        <a:lstStyle/>
        <a:p>
          <a:endParaRPr lang="en-US"/>
        </a:p>
      </dgm:t>
    </dgm:pt>
    <dgm:pt modelId="{5550E8CC-6B35-F241-A642-6F88FB7644FB}">
      <dgm:prSet phldrT="[Text]"/>
      <dgm:spPr/>
      <dgm:t>
        <a:bodyPr/>
        <a:lstStyle/>
        <a:p>
          <a:r>
            <a:rPr lang="zh-CN" altLang="en-US" dirty="0" smtClean="0"/>
            <a:t>顾客</a:t>
          </a:r>
          <a:endParaRPr lang="en-US" dirty="0"/>
        </a:p>
      </dgm:t>
    </dgm:pt>
    <dgm:pt modelId="{8A5F5C4D-EB01-A24D-80C4-DEAB7B15C1AF}" type="parTrans" cxnId="{ED0848EC-848F-2644-829A-CFC5D9451438}">
      <dgm:prSet/>
      <dgm:spPr/>
      <dgm:t>
        <a:bodyPr/>
        <a:lstStyle/>
        <a:p>
          <a:endParaRPr lang="en-US"/>
        </a:p>
      </dgm:t>
    </dgm:pt>
    <dgm:pt modelId="{7D307468-9C10-7F47-85FF-3BE2A58F01DC}" type="sibTrans" cxnId="{ED0848EC-848F-2644-829A-CFC5D9451438}">
      <dgm:prSet/>
      <dgm:spPr/>
      <dgm:t>
        <a:bodyPr/>
        <a:lstStyle/>
        <a:p>
          <a:endParaRPr lang="en-US"/>
        </a:p>
      </dgm:t>
    </dgm:pt>
    <dgm:pt modelId="{7E7984F2-4863-4541-8164-206E7A4B9901}" type="pres">
      <dgm:prSet presAssocID="{C88AE41B-84A9-C243-846D-0CB69C182989}" presName="rootnode" presStyleCnt="0">
        <dgm:presLayoutVars>
          <dgm:chMax/>
          <dgm:chPref/>
          <dgm:dir/>
          <dgm:animLvl val="lvl"/>
        </dgm:presLayoutVars>
      </dgm:prSet>
      <dgm:spPr/>
      <dgm:t>
        <a:bodyPr/>
        <a:lstStyle/>
        <a:p>
          <a:endParaRPr lang="en-US"/>
        </a:p>
      </dgm:t>
    </dgm:pt>
    <dgm:pt modelId="{074C39EE-782B-804E-833B-55874414DE5B}" type="pres">
      <dgm:prSet presAssocID="{BCC632AC-8460-5B4C-84D8-AD871155A8CA}" presName="composite" presStyleCnt="0"/>
      <dgm:spPr/>
    </dgm:pt>
    <dgm:pt modelId="{F44E04A1-1D27-9743-9C09-5F96D8964342}" type="pres">
      <dgm:prSet presAssocID="{BCC632AC-8460-5B4C-84D8-AD871155A8CA}" presName="bentUpArrow1" presStyleLbl="alignImgPlace1" presStyleIdx="0" presStyleCnt="3"/>
      <dgm:spPr/>
    </dgm:pt>
    <dgm:pt modelId="{B6B2BA51-6E43-5A48-993B-7D736C727E39}" type="pres">
      <dgm:prSet presAssocID="{BCC632AC-8460-5B4C-84D8-AD871155A8CA}" presName="ParentText" presStyleLbl="node1" presStyleIdx="0" presStyleCnt="4" custScaleX="197203">
        <dgm:presLayoutVars>
          <dgm:chMax val="1"/>
          <dgm:chPref val="1"/>
          <dgm:bulletEnabled val="1"/>
        </dgm:presLayoutVars>
      </dgm:prSet>
      <dgm:spPr/>
      <dgm:t>
        <a:bodyPr/>
        <a:lstStyle/>
        <a:p>
          <a:endParaRPr lang="en-US"/>
        </a:p>
      </dgm:t>
    </dgm:pt>
    <dgm:pt modelId="{936F9322-36D6-CE48-BA0C-1B10D8457360}" type="pres">
      <dgm:prSet presAssocID="{BCC632AC-8460-5B4C-84D8-AD871155A8CA}" presName="ChildText" presStyleLbl="revTx" presStyleIdx="0" presStyleCnt="3">
        <dgm:presLayoutVars>
          <dgm:chMax val="0"/>
          <dgm:chPref val="0"/>
          <dgm:bulletEnabled val="1"/>
        </dgm:presLayoutVars>
      </dgm:prSet>
      <dgm:spPr/>
      <dgm:t>
        <a:bodyPr/>
        <a:lstStyle/>
        <a:p>
          <a:endParaRPr lang="en-US"/>
        </a:p>
      </dgm:t>
    </dgm:pt>
    <dgm:pt modelId="{76AE630C-4AB7-8740-B0F5-9E189AF85951}" type="pres">
      <dgm:prSet presAssocID="{E20EA9B3-16B1-854A-B4E3-C1F36B14B36E}" presName="sibTrans" presStyleCnt="0"/>
      <dgm:spPr/>
    </dgm:pt>
    <dgm:pt modelId="{689D57E4-BEC5-014E-AD0B-E424CF804CBE}" type="pres">
      <dgm:prSet presAssocID="{40633360-CA36-D046-91B1-F16A0B30FA8D}" presName="composite" presStyleCnt="0"/>
      <dgm:spPr/>
    </dgm:pt>
    <dgm:pt modelId="{C7E8F09C-5F70-EF41-9FE8-0635337A3A07}" type="pres">
      <dgm:prSet presAssocID="{40633360-CA36-D046-91B1-F16A0B30FA8D}" presName="bentUpArrow1" presStyleLbl="alignImgPlace1" presStyleIdx="1" presStyleCnt="3" custLinFactNeighborX="47317" custLinFactNeighborY="1738"/>
      <dgm:spPr/>
    </dgm:pt>
    <dgm:pt modelId="{96BE5070-7636-7241-9671-DD7F2A8BEE5E}" type="pres">
      <dgm:prSet presAssocID="{40633360-CA36-D046-91B1-F16A0B30FA8D}" presName="ParentText" presStyleLbl="node1" presStyleIdx="1" presStyleCnt="4">
        <dgm:presLayoutVars>
          <dgm:chMax val="1"/>
          <dgm:chPref val="1"/>
          <dgm:bulletEnabled val="1"/>
        </dgm:presLayoutVars>
      </dgm:prSet>
      <dgm:spPr/>
      <dgm:t>
        <a:bodyPr/>
        <a:lstStyle/>
        <a:p>
          <a:endParaRPr lang="en-US"/>
        </a:p>
      </dgm:t>
    </dgm:pt>
    <dgm:pt modelId="{EBF7A75A-3445-4D4C-8099-08D8B62A75D9}" type="pres">
      <dgm:prSet presAssocID="{40633360-CA36-D046-91B1-F16A0B30FA8D}" presName="ChildText" presStyleLbl="revTx" presStyleIdx="1" presStyleCnt="3">
        <dgm:presLayoutVars>
          <dgm:chMax val="0"/>
          <dgm:chPref val="0"/>
          <dgm:bulletEnabled val="1"/>
        </dgm:presLayoutVars>
      </dgm:prSet>
      <dgm:spPr/>
    </dgm:pt>
    <dgm:pt modelId="{9735E836-16E8-F942-B161-B88098808754}" type="pres">
      <dgm:prSet presAssocID="{3E8191FB-56A2-E94F-9578-10EE66E76157}" presName="sibTrans" presStyleCnt="0"/>
      <dgm:spPr/>
    </dgm:pt>
    <dgm:pt modelId="{C7DA5BCF-9159-6D48-87C5-610BC2743AC5}" type="pres">
      <dgm:prSet presAssocID="{797D6798-0955-B743-891A-A24E25D5202D}" presName="composite" presStyleCnt="0"/>
      <dgm:spPr/>
    </dgm:pt>
    <dgm:pt modelId="{0DB78D90-F1BC-C942-8058-D67B0B25DA4E}" type="pres">
      <dgm:prSet presAssocID="{797D6798-0955-B743-891A-A24E25D5202D}" presName="bentUpArrow1" presStyleLbl="alignImgPlace1" presStyleIdx="2" presStyleCnt="3" custLinFactNeighborX="39686" custLinFactNeighborY="3476"/>
      <dgm:spPr/>
    </dgm:pt>
    <dgm:pt modelId="{E3DC936F-FEF1-E343-8A10-807F6AD9457F}" type="pres">
      <dgm:prSet presAssocID="{797D6798-0955-B743-891A-A24E25D5202D}" presName="ParentText" presStyleLbl="node1" presStyleIdx="2" presStyleCnt="4">
        <dgm:presLayoutVars>
          <dgm:chMax val="1"/>
          <dgm:chPref val="1"/>
          <dgm:bulletEnabled val="1"/>
        </dgm:presLayoutVars>
      </dgm:prSet>
      <dgm:spPr/>
      <dgm:t>
        <a:bodyPr/>
        <a:lstStyle/>
        <a:p>
          <a:endParaRPr lang="en-US"/>
        </a:p>
      </dgm:t>
    </dgm:pt>
    <dgm:pt modelId="{2A5A77A6-46F5-1F4C-9B04-CE3B2112CE76}" type="pres">
      <dgm:prSet presAssocID="{797D6798-0955-B743-891A-A24E25D5202D}" presName="ChildText" presStyleLbl="revTx" presStyleIdx="2" presStyleCnt="3">
        <dgm:presLayoutVars>
          <dgm:chMax val="0"/>
          <dgm:chPref val="0"/>
          <dgm:bulletEnabled val="1"/>
        </dgm:presLayoutVars>
      </dgm:prSet>
      <dgm:spPr/>
    </dgm:pt>
    <dgm:pt modelId="{14BEE3B4-44FE-064E-B537-E2341FA82165}" type="pres">
      <dgm:prSet presAssocID="{7E112248-E64E-6E4A-BE6D-1BF8D45E855D}" presName="sibTrans" presStyleCnt="0"/>
      <dgm:spPr/>
    </dgm:pt>
    <dgm:pt modelId="{767BF4B4-38B6-A14F-9468-72A611E6DD17}" type="pres">
      <dgm:prSet presAssocID="{5550E8CC-6B35-F241-A642-6F88FB7644FB}" presName="composite" presStyleCnt="0"/>
      <dgm:spPr/>
    </dgm:pt>
    <dgm:pt modelId="{2A340345-7706-D141-B10A-107A03C6477F}" type="pres">
      <dgm:prSet presAssocID="{5550E8CC-6B35-F241-A642-6F88FB7644FB}" presName="ParentText" presStyleLbl="node1" presStyleIdx="3" presStyleCnt="4">
        <dgm:presLayoutVars>
          <dgm:chMax val="1"/>
          <dgm:chPref val="1"/>
          <dgm:bulletEnabled val="1"/>
        </dgm:presLayoutVars>
      </dgm:prSet>
      <dgm:spPr/>
      <dgm:t>
        <a:bodyPr/>
        <a:lstStyle/>
        <a:p>
          <a:endParaRPr lang="en-US"/>
        </a:p>
      </dgm:t>
    </dgm:pt>
  </dgm:ptLst>
  <dgm:cxnLst>
    <dgm:cxn modelId="{BD796A9B-CCB5-9446-ACB6-E5905B780B1F}" type="presOf" srcId="{C88AE41B-84A9-C243-846D-0CB69C182989}" destId="{7E7984F2-4863-4541-8164-206E7A4B9901}" srcOrd="0" destOrd="0" presId="urn:microsoft.com/office/officeart/2005/8/layout/StepDownProcess"/>
    <dgm:cxn modelId="{B375BAA9-E3FB-3142-958D-218A96C3D506}" type="presOf" srcId="{5550E8CC-6B35-F241-A642-6F88FB7644FB}" destId="{2A340345-7706-D141-B10A-107A03C6477F}" srcOrd="0" destOrd="0" presId="urn:microsoft.com/office/officeart/2005/8/layout/StepDownProcess"/>
    <dgm:cxn modelId="{2878B955-475E-DF42-8E18-910D7A468AEC}" type="presOf" srcId="{22ED4880-E852-A84E-99F2-C1EB51A1F484}" destId="{936F9322-36D6-CE48-BA0C-1B10D8457360}" srcOrd="0" destOrd="0" presId="urn:microsoft.com/office/officeart/2005/8/layout/StepDownProcess"/>
    <dgm:cxn modelId="{754657BC-A4FD-4D4D-9B65-B1D5A63BC4C7}" srcId="{BCC632AC-8460-5B4C-84D8-AD871155A8CA}" destId="{22ED4880-E852-A84E-99F2-C1EB51A1F484}" srcOrd="0" destOrd="0" parTransId="{1929E606-E311-2D48-A30B-A73694E4E109}" sibTransId="{922A6FF5-4AC7-9644-8709-FD2EB9010C23}"/>
    <dgm:cxn modelId="{71965143-4A30-5941-849B-9DBB5D9AADC6}" type="presOf" srcId="{797D6798-0955-B743-891A-A24E25D5202D}" destId="{E3DC936F-FEF1-E343-8A10-807F6AD9457F}" srcOrd="0" destOrd="0" presId="urn:microsoft.com/office/officeart/2005/8/layout/StepDownProcess"/>
    <dgm:cxn modelId="{166B0F3E-4A5C-4D42-9529-E94BE1B07C69}" type="presOf" srcId="{40633360-CA36-D046-91B1-F16A0B30FA8D}" destId="{96BE5070-7636-7241-9671-DD7F2A8BEE5E}" srcOrd="0" destOrd="0" presId="urn:microsoft.com/office/officeart/2005/8/layout/StepDownProcess"/>
    <dgm:cxn modelId="{ED0848EC-848F-2644-829A-CFC5D9451438}" srcId="{C88AE41B-84A9-C243-846D-0CB69C182989}" destId="{5550E8CC-6B35-F241-A642-6F88FB7644FB}" srcOrd="3" destOrd="0" parTransId="{8A5F5C4D-EB01-A24D-80C4-DEAB7B15C1AF}" sibTransId="{7D307468-9C10-7F47-85FF-3BE2A58F01DC}"/>
    <dgm:cxn modelId="{7E8E4516-5CB4-BA41-8FE7-640ACA44A04C}" srcId="{C88AE41B-84A9-C243-846D-0CB69C182989}" destId="{797D6798-0955-B743-891A-A24E25D5202D}" srcOrd="2" destOrd="0" parTransId="{62C7A439-91F7-4248-AA46-044CE8F06BF0}" sibTransId="{7E112248-E64E-6E4A-BE6D-1BF8D45E855D}"/>
    <dgm:cxn modelId="{5383D5AE-9CB6-A441-90A0-84B3CE4DC419}" type="presOf" srcId="{BCC632AC-8460-5B4C-84D8-AD871155A8CA}" destId="{B6B2BA51-6E43-5A48-993B-7D736C727E39}" srcOrd="0" destOrd="0" presId="urn:microsoft.com/office/officeart/2005/8/layout/StepDownProcess"/>
    <dgm:cxn modelId="{5702DD9B-0E88-A240-A01C-DEF43EE0D144}" srcId="{C88AE41B-84A9-C243-846D-0CB69C182989}" destId="{BCC632AC-8460-5B4C-84D8-AD871155A8CA}" srcOrd="0" destOrd="0" parTransId="{68688DF8-7F83-9746-8F79-ACCD562128F4}" sibTransId="{E20EA9B3-16B1-854A-B4E3-C1F36B14B36E}"/>
    <dgm:cxn modelId="{E459557E-B339-B745-9219-710E54A22F58}" srcId="{C88AE41B-84A9-C243-846D-0CB69C182989}" destId="{40633360-CA36-D046-91B1-F16A0B30FA8D}" srcOrd="1" destOrd="0" parTransId="{61A9760B-B968-DA4A-9913-98C2EDDA2498}" sibTransId="{3E8191FB-56A2-E94F-9578-10EE66E76157}"/>
    <dgm:cxn modelId="{1E133D2E-4758-634B-8118-B0CAE9D3690B}" type="presParOf" srcId="{7E7984F2-4863-4541-8164-206E7A4B9901}" destId="{074C39EE-782B-804E-833B-55874414DE5B}" srcOrd="0" destOrd="0" presId="urn:microsoft.com/office/officeart/2005/8/layout/StepDownProcess"/>
    <dgm:cxn modelId="{D4810FFE-03D1-9A4C-86D6-6D19C08A6605}" type="presParOf" srcId="{074C39EE-782B-804E-833B-55874414DE5B}" destId="{F44E04A1-1D27-9743-9C09-5F96D8964342}" srcOrd="0" destOrd="0" presId="urn:microsoft.com/office/officeart/2005/8/layout/StepDownProcess"/>
    <dgm:cxn modelId="{5DD72E9B-9445-A641-8173-7B6135E4156F}" type="presParOf" srcId="{074C39EE-782B-804E-833B-55874414DE5B}" destId="{B6B2BA51-6E43-5A48-993B-7D736C727E39}" srcOrd="1" destOrd="0" presId="urn:microsoft.com/office/officeart/2005/8/layout/StepDownProcess"/>
    <dgm:cxn modelId="{EE1AC848-7C28-714D-A8BF-F2B1C7216B6D}" type="presParOf" srcId="{074C39EE-782B-804E-833B-55874414DE5B}" destId="{936F9322-36D6-CE48-BA0C-1B10D8457360}" srcOrd="2" destOrd="0" presId="urn:microsoft.com/office/officeart/2005/8/layout/StepDownProcess"/>
    <dgm:cxn modelId="{C747E583-87E2-1A4D-BAA7-294616549BBE}" type="presParOf" srcId="{7E7984F2-4863-4541-8164-206E7A4B9901}" destId="{76AE630C-4AB7-8740-B0F5-9E189AF85951}" srcOrd="1" destOrd="0" presId="urn:microsoft.com/office/officeart/2005/8/layout/StepDownProcess"/>
    <dgm:cxn modelId="{1486C7D7-6543-F443-B164-3F29A95A26D3}" type="presParOf" srcId="{7E7984F2-4863-4541-8164-206E7A4B9901}" destId="{689D57E4-BEC5-014E-AD0B-E424CF804CBE}" srcOrd="2" destOrd="0" presId="urn:microsoft.com/office/officeart/2005/8/layout/StepDownProcess"/>
    <dgm:cxn modelId="{CDE9E60A-04CB-F044-99C5-96C8A0D22CC9}" type="presParOf" srcId="{689D57E4-BEC5-014E-AD0B-E424CF804CBE}" destId="{C7E8F09C-5F70-EF41-9FE8-0635337A3A07}" srcOrd="0" destOrd="0" presId="urn:microsoft.com/office/officeart/2005/8/layout/StepDownProcess"/>
    <dgm:cxn modelId="{486F8026-B27F-1148-82F5-2E3D88C434E6}" type="presParOf" srcId="{689D57E4-BEC5-014E-AD0B-E424CF804CBE}" destId="{96BE5070-7636-7241-9671-DD7F2A8BEE5E}" srcOrd="1" destOrd="0" presId="urn:microsoft.com/office/officeart/2005/8/layout/StepDownProcess"/>
    <dgm:cxn modelId="{7D97B271-A76D-8545-970A-DA022F18A076}" type="presParOf" srcId="{689D57E4-BEC5-014E-AD0B-E424CF804CBE}" destId="{EBF7A75A-3445-4D4C-8099-08D8B62A75D9}" srcOrd="2" destOrd="0" presId="urn:microsoft.com/office/officeart/2005/8/layout/StepDownProcess"/>
    <dgm:cxn modelId="{2A513621-ED12-B645-AF9D-419988FC744A}" type="presParOf" srcId="{7E7984F2-4863-4541-8164-206E7A4B9901}" destId="{9735E836-16E8-F942-B161-B88098808754}" srcOrd="3" destOrd="0" presId="urn:microsoft.com/office/officeart/2005/8/layout/StepDownProcess"/>
    <dgm:cxn modelId="{4DC177F5-BDE0-6B46-901A-8AD744DF4859}" type="presParOf" srcId="{7E7984F2-4863-4541-8164-206E7A4B9901}" destId="{C7DA5BCF-9159-6D48-87C5-610BC2743AC5}" srcOrd="4" destOrd="0" presId="urn:microsoft.com/office/officeart/2005/8/layout/StepDownProcess"/>
    <dgm:cxn modelId="{C85BDC51-653B-7742-AB83-85C4E6D647C6}" type="presParOf" srcId="{C7DA5BCF-9159-6D48-87C5-610BC2743AC5}" destId="{0DB78D90-F1BC-C942-8058-D67B0B25DA4E}" srcOrd="0" destOrd="0" presId="urn:microsoft.com/office/officeart/2005/8/layout/StepDownProcess"/>
    <dgm:cxn modelId="{207EE080-B67B-684F-9735-784A952A1217}" type="presParOf" srcId="{C7DA5BCF-9159-6D48-87C5-610BC2743AC5}" destId="{E3DC936F-FEF1-E343-8A10-807F6AD9457F}" srcOrd="1" destOrd="0" presId="urn:microsoft.com/office/officeart/2005/8/layout/StepDownProcess"/>
    <dgm:cxn modelId="{0DCB697E-368C-D94A-9AAA-8DCE0064BB6B}" type="presParOf" srcId="{C7DA5BCF-9159-6D48-87C5-610BC2743AC5}" destId="{2A5A77A6-46F5-1F4C-9B04-CE3B2112CE76}" srcOrd="2" destOrd="0" presId="urn:microsoft.com/office/officeart/2005/8/layout/StepDownProcess"/>
    <dgm:cxn modelId="{7814BED2-6D5C-8C42-847D-51D52C11A935}" type="presParOf" srcId="{7E7984F2-4863-4541-8164-206E7A4B9901}" destId="{14BEE3B4-44FE-064E-B537-E2341FA82165}" srcOrd="5" destOrd="0" presId="urn:microsoft.com/office/officeart/2005/8/layout/StepDownProcess"/>
    <dgm:cxn modelId="{1FFECD4B-44DB-3545-A684-FB3416CFFF5A}" type="presParOf" srcId="{7E7984F2-4863-4541-8164-206E7A4B9901}" destId="{767BF4B4-38B6-A14F-9468-72A611E6DD17}" srcOrd="6" destOrd="0" presId="urn:microsoft.com/office/officeart/2005/8/layout/StepDownProcess"/>
    <dgm:cxn modelId="{38AF66F8-0819-334F-B157-3C2EAF13B149}" type="presParOf" srcId="{767BF4B4-38B6-A14F-9468-72A611E6DD17}" destId="{2A340345-7706-D141-B10A-107A03C6477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44209-C9EC-594C-9B88-1222C6115DBA}">
      <dsp:nvSpPr>
        <dsp:cNvPr id="0" name=""/>
        <dsp:cNvSpPr/>
      </dsp:nvSpPr>
      <dsp:spPr>
        <a:xfrm>
          <a:off x="4687444" y="2335"/>
          <a:ext cx="7022585" cy="2778206"/>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smtClean="0"/>
            <a:t>执行机构、调查程序、承诺制度</a:t>
          </a:r>
          <a:endParaRPr lang="en-US" sz="2600" kern="1200" dirty="0"/>
        </a:p>
        <a:p>
          <a:pPr marL="228600" lvl="1" indent="-228600" algn="l" defTabSz="1155700">
            <a:lnSpc>
              <a:spcPct val="90000"/>
            </a:lnSpc>
            <a:spcBef>
              <a:spcPct val="0"/>
            </a:spcBef>
            <a:spcAft>
              <a:spcPct val="15000"/>
            </a:spcAft>
            <a:buChar char="•"/>
          </a:pPr>
          <a:r>
            <a:rPr lang="en-US" sz="2600" kern="1200" dirty="0" smtClean="0"/>
            <a:t>Public authorities, investigation procedures, commitment</a:t>
          </a:r>
          <a:endParaRPr lang="en-US" sz="2600" kern="1200" dirty="0"/>
        </a:p>
        <a:p>
          <a:pPr marL="228600" lvl="1" indent="-228600" algn="l" defTabSz="1155700">
            <a:lnSpc>
              <a:spcPct val="90000"/>
            </a:lnSpc>
            <a:spcBef>
              <a:spcPct val="0"/>
            </a:spcBef>
            <a:spcAft>
              <a:spcPct val="15000"/>
            </a:spcAft>
            <a:buChar char="•"/>
          </a:pPr>
          <a:r>
            <a:rPr lang="zh-CN" altLang="en-US" sz="2600" kern="1200" dirty="0" smtClean="0"/>
            <a:t>行政责任</a:t>
          </a:r>
          <a:r>
            <a:rPr lang="en-US" altLang="zh-CN" sz="2600" kern="1200" dirty="0" smtClean="0"/>
            <a:t> </a:t>
          </a:r>
          <a:r>
            <a:rPr lang="zh-CN" altLang="en-US" sz="2600" kern="1200" dirty="0" smtClean="0"/>
            <a:t>、宽大制度</a:t>
          </a:r>
          <a:r>
            <a:rPr lang="en-US" altLang="zh-CN" sz="2600" kern="1200" dirty="0" smtClean="0"/>
            <a:t> administrative liabilities, leniency</a:t>
          </a:r>
          <a:endParaRPr lang="en-US" sz="2600" kern="1200" dirty="0"/>
        </a:p>
      </dsp:txBody>
      <dsp:txXfrm>
        <a:off x="4687444" y="349611"/>
        <a:ext cx="5980758" cy="2083654"/>
      </dsp:txXfrm>
    </dsp:sp>
    <dsp:sp modelId="{417EED39-602D-2446-A6CD-D900DA2B9CE9}">
      <dsp:nvSpPr>
        <dsp:cNvPr id="0" name=""/>
        <dsp:cNvSpPr/>
      </dsp:nvSpPr>
      <dsp:spPr>
        <a:xfrm>
          <a:off x="5720" y="279462"/>
          <a:ext cx="4681723" cy="22239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zh-CN" altLang="en-US" sz="4700" kern="1200" dirty="0" smtClean="0"/>
            <a:t>行政执行</a:t>
          </a:r>
          <a:r>
            <a:rPr lang="en-US" altLang="zh-CN" sz="4700" kern="1200" dirty="0" smtClean="0"/>
            <a:t>public enforcement</a:t>
          </a:r>
          <a:endParaRPr lang="en-US" sz="4700" kern="1200" dirty="0"/>
        </a:p>
      </dsp:txBody>
      <dsp:txXfrm>
        <a:off x="114284" y="388026"/>
        <a:ext cx="4464595" cy="2006824"/>
      </dsp:txXfrm>
    </dsp:sp>
    <dsp:sp modelId="{419FD76D-5129-6B47-9B10-9D78E9CC1A9A}">
      <dsp:nvSpPr>
        <dsp:cNvPr id="0" name=""/>
        <dsp:cNvSpPr/>
      </dsp:nvSpPr>
      <dsp:spPr>
        <a:xfrm>
          <a:off x="4686300" y="3002936"/>
          <a:ext cx="7029450" cy="2223952"/>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zh-CN" altLang="en-US" sz="2600" kern="1200" dirty="0" smtClean="0"/>
            <a:t>民事诉讼</a:t>
          </a:r>
          <a:r>
            <a:rPr lang="en-US" altLang="zh-CN" sz="2600" kern="1200" dirty="0" smtClean="0"/>
            <a:t>civil litigation</a:t>
          </a:r>
          <a:endParaRPr lang="en-US" sz="2600" kern="1200" dirty="0"/>
        </a:p>
      </dsp:txBody>
      <dsp:txXfrm>
        <a:off x="4686300" y="3280930"/>
        <a:ext cx="6195468" cy="1667964"/>
      </dsp:txXfrm>
    </dsp:sp>
    <dsp:sp modelId="{ECD82436-4874-014D-9257-7D3AD227C0C6}">
      <dsp:nvSpPr>
        <dsp:cNvPr id="0" name=""/>
        <dsp:cNvSpPr/>
      </dsp:nvSpPr>
      <dsp:spPr>
        <a:xfrm>
          <a:off x="0" y="3002936"/>
          <a:ext cx="4686300" cy="22239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zh-CN" altLang="en-US" sz="4700" kern="1200" dirty="0" smtClean="0"/>
            <a:t>民事执行</a:t>
          </a:r>
          <a:r>
            <a:rPr lang="en-US" altLang="zh-CN" sz="4700" kern="1200" dirty="0" smtClean="0"/>
            <a:t>private enforcement</a:t>
          </a:r>
          <a:endParaRPr lang="en-US" sz="4700" kern="1200" dirty="0"/>
        </a:p>
      </dsp:txBody>
      <dsp:txXfrm>
        <a:off x="108564" y="3111500"/>
        <a:ext cx="4469172" cy="2006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2C37-0545-8B41-80B4-60B283C6CB85}">
      <dsp:nvSpPr>
        <dsp:cNvPr id="0" name=""/>
        <dsp:cNvSpPr/>
      </dsp:nvSpPr>
      <dsp:spPr>
        <a:xfrm>
          <a:off x="3696" y="116118"/>
          <a:ext cx="3604468" cy="864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kern="1200" dirty="0" smtClean="0"/>
            <a:t>国家发改委</a:t>
          </a:r>
          <a:r>
            <a:rPr lang="en-US" altLang="zh-CN" sz="3000" kern="1200" dirty="0" smtClean="0"/>
            <a:t>NDRC</a:t>
          </a:r>
          <a:endParaRPr lang="en-US" sz="3000" kern="1200" dirty="0"/>
        </a:p>
      </dsp:txBody>
      <dsp:txXfrm>
        <a:off x="3696" y="116118"/>
        <a:ext cx="3604468" cy="864000"/>
      </dsp:txXfrm>
    </dsp:sp>
    <dsp:sp modelId="{6B34344F-583E-CD46-8F96-563B5A3F4D99}">
      <dsp:nvSpPr>
        <dsp:cNvPr id="0" name=""/>
        <dsp:cNvSpPr/>
      </dsp:nvSpPr>
      <dsp:spPr>
        <a:xfrm>
          <a:off x="3696" y="980118"/>
          <a:ext cx="3604468" cy="36234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涉及价格的垄断协议和滥用支配地位</a:t>
          </a:r>
          <a:endParaRPr lang="en-US" sz="3000" kern="1200" dirty="0"/>
        </a:p>
        <a:p>
          <a:pPr marL="285750" lvl="1" indent="-285750" algn="l" defTabSz="1333500">
            <a:lnSpc>
              <a:spcPct val="90000"/>
            </a:lnSpc>
            <a:spcBef>
              <a:spcPct val="0"/>
            </a:spcBef>
            <a:spcAft>
              <a:spcPct val="15000"/>
            </a:spcAft>
            <a:buChar char="•"/>
          </a:pPr>
          <a:r>
            <a:rPr lang="en-US" sz="3000" kern="1200" dirty="0" smtClean="0"/>
            <a:t>Agreement and abuse of dominant position involving the price issue</a:t>
          </a:r>
          <a:endParaRPr lang="en-US" sz="3000" kern="1200" dirty="0"/>
        </a:p>
      </dsp:txBody>
      <dsp:txXfrm>
        <a:off x="3696" y="980118"/>
        <a:ext cx="3604468" cy="3623400"/>
      </dsp:txXfrm>
    </dsp:sp>
    <dsp:sp modelId="{489722E6-7E9F-1549-B5F7-52AE9FC5A22B}">
      <dsp:nvSpPr>
        <dsp:cNvPr id="0" name=""/>
        <dsp:cNvSpPr/>
      </dsp:nvSpPr>
      <dsp:spPr>
        <a:xfrm>
          <a:off x="4112790" y="116118"/>
          <a:ext cx="3604468" cy="864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kern="1200" dirty="0" smtClean="0"/>
            <a:t>工商总局</a:t>
          </a:r>
          <a:r>
            <a:rPr lang="en-US" altLang="zh-CN" sz="3000" kern="1200" dirty="0" smtClean="0"/>
            <a:t>SAIC</a:t>
          </a:r>
          <a:endParaRPr lang="en-US" sz="3000" kern="1200" dirty="0"/>
        </a:p>
      </dsp:txBody>
      <dsp:txXfrm>
        <a:off x="4112790" y="116118"/>
        <a:ext cx="3604468" cy="864000"/>
      </dsp:txXfrm>
    </dsp:sp>
    <dsp:sp modelId="{DA3F9A2E-3FE4-484B-9BC7-42F04298C500}">
      <dsp:nvSpPr>
        <dsp:cNvPr id="0" name=""/>
        <dsp:cNvSpPr/>
      </dsp:nvSpPr>
      <dsp:spPr>
        <a:xfrm>
          <a:off x="4112790" y="980118"/>
          <a:ext cx="3604468" cy="36234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涉及非价格的垄断协议和滥用支配地位</a:t>
          </a:r>
          <a:endParaRPr lang="en-US" sz="3000" kern="1200" dirty="0"/>
        </a:p>
        <a:p>
          <a:pPr marL="285750" lvl="1" indent="-285750" algn="l" defTabSz="1333500">
            <a:lnSpc>
              <a:spcPct val="90000"/>
            </a:lnSpc>
            <a:spcBef>
              <a:spcPct val="0"/>
            </a:spcBef>
            <a:spcAft>
              <a:spcPct val="15000"/>
            </a:spcAft>
            <a:buChar char="•"/>
          </a:pPr>
          <a:r>
            <a:rPr lang="en-US" sz="3000" kern="1200" dirty="0" smtClean="0"/>
            <a:t>Agreement and abuse of dominant position involving non-price issue </a:t>
          </a:r>
          <a:endParaRPr lang="en-US" sz="3000" kern="1200" dirty="0"/>
        </a:p>
      </dsp:txBody>
      <dsp:txXfrm>
        <a:off x="4112790" y="980118"/>
        <a:ext cx="3604468" cy="3623400"/>
      </dsp:txXfrm>
    </dsp:sp>
    <dsp:sp modelId="{98863601-8EDC-4345-BF68-0FA1BC7A6075}">
      <dsp:nvSpPr>
        <dsp:cNvPr id="0" name=""/>
        <dsp:cNvSpPr/>
      </dsp:nvSpPr>
      <dsp:spPr>
        <a:xfrm>
          <a:off x="8221884" y="116118"/>
          <a:ext cx="3604468" cy="864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kern="1200" dirty="0" smtClean="0"/>
            <a:t>商务部</a:t>
          </a:r>
          <a:r>
            <a:rPr lang="en-US" altLang="zh-CN" sz="3000" kern="1200" dirty="0" smtClean="0"/>
            <a:t>MOC</a:t>
          </a:r>
          <a:endParaRPr lang="en-US" sz="3000" kern="1200" dirty="0"/>
        </a:p>
      </dsp:txBody>
      <dsp:txXfrm>
        <a:off x="8221884" y="116118"/>
        <a:ext cx="3604468" cy="864000"/>
      </dsp:txXfrm>
    </dsp:sp>
    <dsp:sp modelId="{F4261A13-DFD0-9F43-883B-0D445266E71D}">
      <dsp:nvSpPr>
        <dsp:cNvPr id="0" name=""/>
        <dsp:cNvSpPr/>
      </dsp:nvSpPr>
      <dsp:spPr>
        <a:xfrm>
          <a:off x="8221884" y="980118"/>
          <a:ext cx="3604468" cy="36234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经营者集中</a:t>
          </a:r>
          <a:endParaRPr lang="en-US" sz="3000" kern="1200" dirty="0"/>
        </a:p>
        <a:p>
          <a:pPr marL="285750" lvl="1" indent="-285750" algn="l" defTabSz="1333500">
            <a:lnSpc>
              <a:spcPct val="90000"/>
            </a:lnSpc>
            <a:spcBef>
              <a:spcPct val="0"/>
            </a:spcBef>
            <a:spcAft>
              <a:spcPct val="15000"/>
            </a:spcAft>
            <a:buChar char="•"/>
          </a:pPr>
          <a:r>
            <a:rPr lang="en-US" sz="3000" kern="1200" dirty="0" smtClean="0"/>
            <a:t>concentration</a:t>
          </a:r>
          <a:endParaRPr lang="en-US" sz="3000" kern="1200" dirty="0"/>
        </a:p>
      </dsp:txBody>
      <dsp:txXfrm>
        <a:off x="8221884" y="980118"/>
        <a:ext cx="3604468" cy="3623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7D8ED-41F9-694B-B337-06A7A2AC0E1A}">
      <dsp:nvSpPr>
        <dsp:cNvPr id="0" name=""/>
        <dsp:cNvSpPr/>
      </dsp:nvSpPr>
      <dsp:spPr>
        <a:xfrm>
          <a:off x="213291" y="772436"/>
          <a:ext cx="2409645" cy="185390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a:lnSpc>
              <a:spcPct val="90000"/>
            </a:lnSpc>
            <a:spcBef>
              <a:spcPct val="0"/>
            </a:spcBef>
            <a:spcAft>
              <a:spcPct val="35000"/>
            </a:spcAft>
          </a:pPr>
          <a:r>
            <a:rPr lang="zh-CN" altLang="en-US" sz="2800" kern="1200" dirty="0" smtClean="0"/>
            <a:t>调查的启动</a:t>
          </a:r>
          <a:r>
            <a:rPr lang="en-US" altLang="zh-CN" sz="2800" kern="1200" dirty="0" smtClean="0"/>
            <a:t>initiate the investigation</a:t>
          </a:r>
          <a:endParaRPr lang="en-US" sz="2800" kern="1200" dirty="0"/>
        </a:p>
      </dsp:txBody>
      <dsp:txXfrm>
        <a:off x="213291" y="772436"/>
        <a:ext cx="2409645" cy="1235936"/>
      </dsp:txXfrm>
    </dsp:sp>
    <dsp:sp modelId="{E6A25AC1-38B7-EF48-8485-7A3589A5F58B}">
      <dsp:nvSpPr>
        <dsp:cNvPr id="0" name=""/>
        <dsp:cNvSpPr/>
      </dsp:nvSpPr>
      <dsp:spPr>
        <a:xfrm>
          <a:off x="4648" y="2297849"/>
          <a:ext cx="3817638" cy="251782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63D36C9-F159-674F-9DFD-0EFA6C45E427}">
      <dsp:nvSpPr>
        <dsp:cNvPr id="0" name=""/>
        <dsp:cNvSpPr/>
      </dsp:nvSpPr>
      <dsp:spPr>
        <a:xfrm rot="222411">
          <a:off x="3132432" y="1275696"/>
          <a:ext cx="1084805" cy="52182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132596" y="1375001"/>
        <a:ext cx="928256" cy="313097"/>
      </dsp:txXfrm>
    </dsp:sp>
    <dsp:sp modelId="{6690B93A-795A-034D-967A-E4CC893816FE}">
      <dsp:nvSpPr>
        <dsp:cNvPr id="0" name=""/>
        <dsp:cNvSpPr/>
      </dsp:nvSpPr>
      <dsp:spPr>
        <a:xfrm>
          <a:off x="4665457" y="1014710"/>
          <a:ext cx="2822798" cy="20325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a:lnSpc>
              <a:spcPct val="90000"/>
            </a:lnSpc>
            <a:spcBef>
              <a:spcPct val="0"/>
            </a:spcBef>
            <a:spcAft>
              <a:spcPct val="35000"/>
            </a:spcAft>
          </a:pPr>
          <a:r>
            <a:rPr lang="zh-CN" altLang="en-US" sz="2800" kern="1200" dirty="0" smtClean="0"/>
            <a:t>调查的过程</a:t>
          </a:r>
          <a:r>
            <a:rPr lang="en-US" altLang="zh-CN" sz="2800" kern="1200" dirty="0" smtClean="0"/>
            <a:t>the</a:t>
          </a:r>
          <a:r>
            <a:rPr lang="zh-CN" altLang="en-US" sz="2800" kern="1200" dirty="0" smtClean="0"/>
            <a:t> </a:t>
          </a:r>
          <a:r>
            <a:rPr lang="en-US" altLang="zh-CN" sz="2800" kern="1200" dirty="0" smtClean="0"/>
            <a:t>investigation</a:t>
          </a:r>
          <a:endParaRPr lang="en-US" sz="2800" kern="1200" dirty="0"/>
        </a:p>
      </dsp:txBody>
      <dsp:txXfrm>
        <a:off x="4665457" y="1014710"/>
        <a:ext cx="2822798" cy="1355041"/>
      </dsp:txXfrm>
    </dsp:sp>
    <dsp:sp modelId="{B318CF46-9B0B-FA45-9EFE-8B226207B951}">
      <dsp:nvSpPr>
        <dsp:cNvPr id="0" name=""/>
        <dsp:cNvSpPr/>
      </dsp:nvSpPr>
      <dsp:spPr>
        <a:xfrm>
          <a:off x="4732389" y="2228365"/>
          <a:ext cx="3245948" cy="272828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0C1118-4AEB-BF4B-8F49-0B23BC9C3BDF}">
      <dsp:nvSpPr>
        <dsp:cNvPr id="0" name=""/>
        <dsp:cNvSpPr/>
      </dsp:nvSpPr>
      <dsp:spPr>
        <a:xfrm rot="21501355">
          <a:off x="7858725" y="1368891"/>
          <a:ext cx="786062" cy="52182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7858757" y="1475503"/>
        <a:ext cx="629513" cy="313097"/>
      </dsp:txXfrm>
    </dsp:sp>
    <dsp:sp modelId="{C5DA2EF3-1241-E44D-8221-3D3952EE53D5}">
      <dsp:nvSpPr>
        <dsp:cNvPr id="0" name=""/>
        <dsp:cNvSpPr/>
      </dsp:nvSpPr>
      <dsp:spPr>
        <a:xfrm>
          <a:off x="8970781" y="905259"/>
          <a:ext cx="2095945" cy="202149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zh-CN" altLang="en-US" sz="2000" kern="1200" dirty="0" smtClean="0"/>
            <a:t>调查的结束</a:t>
          </a:r>
          <a:r>
            <a:rPr lang="en-US" altLang="zh-CN" sz="2000" kern="1200" dirty="0" smtClean="0"/>
            <a:t>final decision</a:t>
          </a:r>
          <a:endParaRPr lang="en-US" sz="2000" kern="1200" dirty="0"/>
        </a:p>
      </dsp:txBody>
      <dsp:txXfrm>
        <a:off x="8970781" y="905259"/>
        <a:ext cx="2095945" cy="1347660"/>
      </dsp:txXfrm>
    </dsp:sp>
    <dsp:sp modelId="{A3873DA6-11DE-8A46-82A1-F28098F7CFA3}">
      <dsp:nvSpPr>
        <dsp:cNvPr id="0" name=""/>
        <dsp:cNvSpPr/>
      </dsp:nvSpPr>
      <dsp:spPr>
        <a:xfrm>
          <a:off x="8943574" y="1845043"/>
          <a:ext cx="2951719" cy="345561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8BF5A-DFFB-7749-99AB-45937B21CD0D}">
      <dsp:nvSpPr>
        <dsp:cNvPr id="0" name=""/>
        <dsp:cNvSpPr/>
      </dsp:nvSpPr>
      <dsp:spPr>
        <a:xfrm>
          <a:off x="55" y="28251"/>
          <a:ext cx="5288400" cy="106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kern="1200" dirty="0" smtClean="0"/>
            <a:t>权利</a:t>
          </a:r>
          <a:r>
            <a:rPr lang="en-US" altLang="zh-CN" sz="3700" kern="1200" dirty="0" smtClean="0"/>
            <a:t>rights</a:t>
          </a:r>
          <a:endParaRPr lang="en-US" sz="3700" kern="1200" dirty="0"/>
        </a:p>
      </dsp:txBody>
      <dsp:txXfrm>
        <a:off x="55" y="28251"/>
        <a:ext cx="5288400" cy="1065600"/>
      </dsp:txXfrm>
    </dsp:sp>
    <dsp:sp modelId="{F3D70280-1AAC-0A4B-9DE2-45723CCAAA05}">
      <dsp:nvSpPr>
        <dsp:cNvPr id="0" name=""/>
        <dsp:cNvSpPr/>
      </dsp:nvSpPr>
      <dsp:spPr>
        <a:xfrm>
          <a:off x="55" y="1093851"/>
          <a:ext cx="5288400" cy="385947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zh-CN" altLang="en-US" sz="3700" kern="1200" dirty="0" smtClean="0"/>
            <a:t>执法机构要对商业秘密</a:t>
          </a:r>
          <a:r>
            <a:rPr lang="zh-CN" altLang="en-US" sz="3700" kern="1200" dirty="0" smtClean="0"/>
            <a:t>保密</a:t>
          </a:r>
          <a:r>
            <a:rPr lang="en-US" altLang="zh-CN" sz="3700" kern="1200" dirty="0" smtClean="0"/>
            <a:t> commercial secret shall be kept in confidential;</a:t>
          </a:r>
          <a:endParaRPr lang="en-US" sz="3700" kern="1200" dirty="0"/>
        </a:p>
        <a:p>
          <a:pPr marL="285750" lvl="1" indent="-285750" algn="l" defTabSz="1644650">
            <a:lnSpc>
              <a:spcPct val="90000"/>
            </a:lnSpc>
            <a:spcBef>
              <a:spcPct val="0"/>
            </a:spcBef>
            <a:spcAft>
              <a:spcPct val="15000"/>
            </a:spcAft>
            <a:buChar char="•"/>
          </a:pPr>
          <a:r>
            <a:rPr lang="zh-CN" altLang="en-US" sz="3700" kern="1200" dirty="0" smtClean="0"/>
            <a:t>意见</a:t>
          </a:r>
          <a:r>
            <a:rPr lang="zh-CN" altLang="en-US" sz="3700" kern="1200" dirty="0" smtClean="0"/>
            <a:t>陈述权</a:t>
          </a:r>
          <a:r>
            <a:rPr lang="en-US" altLang="zh-CN" sz="3700" kern="1200" dirty="0" smtClean="0"/>
            <a:t>right to be heard</a:t>
          </a:r>
          <a:endParaRPr lang="en-US" sz="3700" kern="1200" dirty="0"/>
        </a:p>
      </dsp:txBody>
      <dsp:txXfrm>
        <a:off x="55" y="1093851"/>
        <a:ext cx="5288400" cy="3859470"/>
      </dsp:txXfrm>
    </dsp:sp>
    <dsp:sp modelId="{E0C2E69D-ECCC-344B-8B5D-69D9A9FD2CB6}">
      <dsp:nvSpPr>
        <dsp:cNvPr id="0" name=""/>
        <dsp:cNvSpPr/>
      </dsp:nvSpPr>
      <dsp:spPr>
        <a:xfrm>
          <a:off x="6028831" y="28251"/>
          <a:ext cx="5288400" cy="106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kern="1200" dirty="0" smtClean="0"/>
            <a:t>义务</a:t>
          </a:r>
          <a:r>
            <a:rPr lang="en-US" altLang="zh-CN" sz="3700" kern="1200" dirty="0" smtClean="0"/>
            <a:t>obligations</a:t>
          </a:r>
          <a:endParaRPr lang="en-US" sz="3700" kern="1200" dirty="0"/>
        </a:p>
      </dsp:txBody>
      <dsp:txXfrm>
        <a:off x="6028831" y="28251"/>
        <a:ext cx="5288400" cy="1065600"/>
      </dsp:txXfrm>
    </dsp:sp>
    <dsp:sp modelId="{2DAF359C-4E33-294A-8AD1-7C1180C87856}">
      <dsp:nvSpPr>
        <dsp:cNvPr id="0" name=""/>
        <dsp:cNvSpPr/>
      </dsp:nvSpPr>
      <dsp:spPr>
        <a:xfrm>
          <a:off x="6028831" y="1093851"/>
          <a:ext cx="5288400" cy="385947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zh-CN" altLang="en-US" sz="3700" kern="1200" dirty="0" smtClean="0"/>
            <a:t>配合</a:t>
          </a:r>
          <a:r>
            <a:rPr lang="zh-CN" altLang="en-US" sz="3700" kern="1200" dirty="0" smtClean="0"/>
            <a:t>调查</a:t>
          </a:r>
          <a:r>
            <a:rPr lang="en-US" altLang="zh-CN" sz="3700" kern="1200" dirty="0" smtClean="0"/>
            <a:t>cooperate with the investigation</a:t>
          </a:r>
          <a:endParaRPr lang="en-US" sz="3700" kern="1200" dirty="0"/>
        </a:p>
      </dsp:txBody>
      <dsp:txXfrm>
        <a:off x="6028831" y="1093851"/>
        <a:ext cx="5288400" cy="3859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5FE16-D4A6-944C-9697-1259ED33EEC8}">
      <dsp:nvSpPr>
        <dsp:cNvPr id="0" name=""/>
        <dsp:cNvSpPr/>
      </dsp:nvSpPr>
      <dsp:spPr>
        <a:xfrm>
          <a:off x="13262" y="685986"/>
          <a:ext cx="1932264" cy="352094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对经营者的行政</a:t>
          </a:r>
          <a:r>
            <a:rPr lang="zh-CN" altLang="en-US" sz="2800" kern="1200" dirty="0" smtClean="0"/>
            <a:t>处罚</a:t>
          </a:r>
          <a:r>
            <a:rPr lang="en-US" altLang="zh-CN" sz="2800" kern="1200" dirty="0" smtClean="0"/>
            <a:t>administrative sanction for the undertaking</a:t>
          </a:r>
          <a:endParaRPr lang="en-US" sz="2800" kern="1200" dirty="0"/>
        </a:p>
      </dsp:txBody>
      <dsp:txXfrm>
        <a:off x="69856" y="742580"/>
        <a:ext cx="1819076" cy="3407757"/>
      </dsp:txXfrm>
    </dsp:sp>
    <dsp:sp modelId="{C3B38AFA-D1F4-024F-8972-2AD289EC636C}">
      <dsp:nvSpPr>
        <dsp:cNvPr id="0" name=""/>
        <dsp:cNvSpPr/>
      </dsp:nvSpPr>
      <dsp:spPr>
        <a:xfrm rot="17445763">
          <a:off x="1345981" y="1564912"/>
          <a:ext cx="1857611" cy="26121"/>
        </a:xfrm>
        <a:custGeom>
          <a:avLst/>
          <a:gdLst/>
          <a:ahLst/>
          <a:cxnLst/>
          <a:rect l="0" t="0" r="0" b="0"/>
          <a:pathLst>
            <a:path>
              <a:moveTo>
                <a:pt x="0" y="13060"/>
              </a:moveTo>
              <a:lnTo>
                <a:pt x="1857611" y="1306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28346" y="1531532"/>
        <a:ext cx="92880" cy="92880"/>
      </dsp:txXfrm>
    </dsp:sp>
    <dsp:sp modelId="{F1B4C746-689F-1C47-A432-C378EBA8A31D}">
      <dsp:nvSpPr>
        <dsp:cNvPr id="0" name=""/>
        <dsp:cNvSpPr/>
      </dsp:nvSpPr>
      <dsp:spPr>
        <a:xfrm>
          <a:off x="2604047" y="87193"/>
          <a:ext cx="4892067" cy="12445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责令停止违法</a:t>
          </a:r>
          <a:r>
            <a:rPr lang="zh-CN" altLang="en-US" sz="2800" kern="1200" dirty="0" smtClean="0"/>
            <a:t>行为</a:t>
          </a:r>
          <a:r>
            <a:rPr lang="en-US" altLang="zh-CN" sz="2800" kern="1200" dirty="0" smtClean="0"/>
            <a:t>request to terminate the violation</a:t>
          </a:r>
          <a:endParaRPr lang="en-US" sz="2800" kern="1200" dirty="0"/>
        </a:p>
      </dsp:txBody>
      <dsp:txXfrm>
        <a:off x="2640500" y="123646"/>
        <a:ext cx="4819161" cy="1171681"/>
      </dsp:txXfrm>
    </dsp:sp>
    <dsp:sp modelId="{51098A91-F224-F94F-81E6-504EC21A74F3}">
      <dsp:nvSpPr>
        <dsp:cNvPr id="0" name=""/>
        <dsp:cNvSpPr/>
      </dsp:nvSpPr>
      <dsp:spPr>
        <a:xfrm rot="19118746">
          <a:off x="1836147" y="2143582"/>
          <a:ext cx="877280" cy="26121"/>
        </a:xfrm>
        <a:custGeom>
          <a:avLst/>
          <a:gdLst/>
          <a:ahLst/>
          <a:cxnLst/>
          <a:rect l="0" t="0" r="0" b="0"/>
          <a:pathLst>
            <a:path>
              <a:moveTo>
                <a:pt x="0" y="13060"/>
              </a:moveTo>
              <a:lnTo>
                <a:pt x="877280" y="1306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2855" y="2134711"/>
        <a:ext cx="43864" cy="43864"/>
      </dsp:txXfrm>
    </dsp:sp>
    <dsp:sp modelId="{12C10B6A-E845-6244-B0B8-A9FA9FDFE40A}">
      <dsp:nvSpPr>
        <dsp:cNvPr id="0" name=""/>
        <dsp:cNvSpPr/>
      </dsp:nvSpPr>
      <dsp:spPr>
        <a:xfrm flipH="1">
          <a:off x="2604047" y="1455253"/>
          <a:ext cx="7266627" cy="8231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没收违法</a:t>
          </a:r>
          <a:r>
            <a:rPr lang="zh-CN" altLang="en-US" sz="2800" kern="1200" dirty="0" smtClean="0"/>
            <a:t>所得</a:t>
          </a:r>
          <a:r>
            <a:rPr lang="en-US" sz="2800" kern="1200" dirty="0" smtClean="0"/>
            <a:t>confiscate the illegal income </a:t>
          </a:r>
          <a:endParaRPr lang="en-US" sz="2800" kern="1200" dirty="0"/>
        </a:p>
      </dsp:txBody>
      <dsp:txXfrm>
        <a:off x="2628156" y="1479362"/>
        <a:ext cx="7218409" cy="774932"/>
      </dsp:txXfrm>
    </dsp:sp>
    <dsp:sp modelId="{8FC3747E-8296-7F41-A1B2-EF04589FBE1D}">
      <dsp:nvSpPr>
        <dsp:cNvPr id="0" name=""/>
        <dsp:cNvSpPr/>
      </dsp:nvSpPr>
      <dsp:spPr>
        <a:xfrm rot="4016464">
          <a:off x="1434146" y="3206873"/>
          <a:ext cx="1681281" cy="26121"/>
        </a:xfrm>
        <a:custGeom>
          <a:avLst/>
          <a:gdLst/>
          <a:ahLst/>
          <a:cxnLst/>
          <a:rect l="0" t="0" r="0" b="0"/>
          <a:pathLst>
            <a:path>
              <a:moveTo>
                <a:pt x="0" y="13060"/>
              </a:moveTo>
              <a:lnTo>
                <a:pt x="1681281" y="1306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32755" y="3177902"/>
        <a:ext cx="84064" cy="84064"/>
      </dsp:txXfrm>
    </dsp:sp>
    <dsp:sp modelId="{84AAF589-791A-6C4A-BA6A-AD202692C123}">
      <dsp:nvSpPr>
        <dsp:cNvPr id="0" name=""/>
        <dsp:cNvSpPr/>
      </dsp:nvSpPr>
      <dsp:spPr>
        <a:xfrm>
          <a:off x="2604047" y="3181096"/>
          <a:ext cx="1646301" cy="16246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t>罚款</a:t>
          </a:r>
          <a:endParaRPr lang="en-US" sz="3200" kern="1200" dirty="0"/>
        </a:p>
      </dsp:txBody>
      <dsp:txXfrm>
        <a:off x="2651631" y="3228680"/>
        <a:ext cx="1551133" cy="1529460"/>
      </dsp:txXfrm>
    </dsp:sp>
    <dsp:sp modelId="{DA122F8F-64CC-2942-862E-2034FDA2CC3E}">
      <dsp:nvSpPr>
        <dsp:cNvPr id="0" name=""/>
        <dsp:cNvSpPr/>
      </dsp:nvSpPr>
      <dsp:spPr>
        <a:xfrm rot="18277027">
          <a:off x="4000017" y="3503364"/>
          <a:ext cx="1159184" cy="26121"/>
        </a:xfrm>
        <a:custGeom>
          <a:avLst/>
          <a:gdLst/>
          <a:ahLst/>
          <a:cxnLst/>
          <a:rect l="0" t="0" r="0" b="0"/>
          <a:pathLst>
            <a:path>
              <a:moveTo>
                <a:pt x="0" y="13060"/>
              </a:moveTo>
              <a:lnTo>
                <a:pt x="1159184" y="1306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50629" y="3487445"/>
        <a:ext cx="57959" cy="57959"/>
      </dsp:txXfrm>
    </dsp:sp>
    <dsp:sp modelId="{4B228E00-CB7A-1C46-970F-09B42BD80856}">
      <dsp:nvSpPr>
        <dsp:cNvPr id="0" name=""/>
        <dsp:cNvSpPr/>
      </dsp:nvSpPr>
      <dsp:spPr>
        <a:xfrm>
          <a:off x="4908869" y="2401877"/>
          <a:ext cx="6380867" cy="1275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上一年度销售额</a:t>
          </a:r>
          <a:r>
            <a:rPr lang="en-US" altLang="zh-CN" sz="2800" kern="1200" dirty="0" smtClean="0"/>
            <a:t>1%-10%</a:t>
          </a:r>
          <a:r>
            <a:rPr lang="zh-CN" altLang="en-US" sz="2800" kern="1200" dirty="0" smtClean="0"/>
            <a:t>的</a:t>
          </a:r>
          <a:r>
            <a:rPr lang="zh-CN" altLang="en-US" sz="2800" kern="1200" dirty="0" smtClean="0"/>
            <a:t>罚款</a:t>
          </a:r>
          <a:r>
            <a:rPr lang="en-US" sz="2800" kern="1200" dirty="0" smtClean="0"/>
            <a:t>a fine ranging from 1% to 10% of the sale amount of the preceding year </a:t>
          </a:r>
          <a:endParaRPr lang="en-US" sz="2800" kern="1200" dirty="0"/>
        </a:p>
      </dsp:txBody>
      <dsp:txXfrm>
        <a:off x="4946216" y="2439224"/>
        <a:ext cx="6306173" cy="1200432"/>
      </dsp:txXfrm>
    </dsp:sp>
    <dsp:sp modelId="{A4EA26DA-D5A4-A14C-8979-37BF95480262}">
      <dsp:nvSpPr>
        <dsp:cNvPr id="0" name=""/>
        <dsp:cNvSpPr/>
      </dsp:nvSpPr>
      <dsp:spPr>
        <a:xfrm rot="2803214">
          <a:off x="4099331" y="4329999"/>
          <a:ext cx="960556" cy="26121"/>
        </a:xfrm>
        <a:custGeom>
          <a:avLst/>
          <a:gdLst/>
          <a:ahLst/>
          <a:cxnLst/>
          <a:rect l="0" t="0" r="0" b="0"/>
          <a:pathLst>
            <a:path>
              <a:moveTo>
                <a:pt x="0" y="13060"/>
              </a:moveTo>
              <a:lnTo>
                <a:pt x="960556" y="1306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55595" y="4319046"/>
        <a:ext cx="48027" cy="48027"/>
      </dsp:txXfrm>
    </dsp:sp>
    <dsp:sp modelId="{D9D42108-B637-D947-9C16-441256BB807E}">
      <dsp:nvSpPr>
        <dsp:cNvPr id="0" name=""/>
        <dsp:cNvSpPr/>
      </dsp:nvSpPr>
      <dsp:spPr>
        <a:xfrm>
          <a:off x="4908869" y="3800476"/>
          <a:ext cx="6156311" cy="17844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尚未实施达成的垄断协议的，</a:t>
          </a:r>
          <a:r>
            <a:rPr lang="en-US" altLang="zh-CN" sz="2800" kern="1200" dirty="0" smtClean="0"/>
            <a:t>50</a:t>
          </a:r>
          <a:r>
            <a:rPr lang="zh-CN" altLang="en-US" sz="2800" kern="1200" dirty="0" smtClean="0"/>
            <a:t>万元</a:t>
          </a:r>
          <a:r>
            <a:rPr lang="zh-CN" altLang="en-US" sz="2800" kern="1200" dirty="0" smtClean="0"/>
            <a:t>以下</a:t>
          </a:r>
          <a:r>
            <a:rPr lang="en-US" sz="2800" kern="1200" dirty="0" smtClean="0"/>
            <a:t>agreement that has not been implemented, a fine of not more than RMB500,000</a:t>
          </a:r>
          <a:endParaRPr lang="en-US" sz="2800" kern="1200" dirty="0"/>
        </a:p>
      </dsp:txBody>
      <dsp:txXfrm>
        <a:off x="4961134" y="3852741"/>
        <a:ext cx="6051781" cy="1679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D3347-6A90-AA48-A96D-3394ECCF8C91}">
      <dsp:nvSpPr>
        <dsp:cNvPr id="0" name=""/>
        <dsp:cNvSpPr/>
      </dsp:nvSpPr>
      <dsp:spPr>
        <a:xfrm>
          <a:off x="0" y="481010"/>
          <a:ext cx="2586279" cy="399097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行业协会组织其成员达成垄断协议</a:t>
          </a:r>
          <a:r>
            <a:rPr lang="zh-CN" altLang="en-US" sz="2800" kern="1200" dirty="0" smtClean="0"/>
            <a:t>的</a:t>
          </a:r>
          <a:r>
            <a:rPr lang="en-US" altLang="zh-CN" sz="2800" kern="1200" dirty="0" smtClean="0"/>
            <a:t>administrative sanction for trade association</a:t>
          </a:r>
          <a:endParaRPr lang="en-US" sz="2800" kern="1200" dirty="0"/>
        </a:p>
      </dsp:txBody>
      <dsp:txXfrm>
        <a:off x="75750" y="556760"/>
        <a:ext cx="2434779" cy="3839478"/>
      </dsp:txXfrm>
    </dsp:sp>
    <dsp:sp modelId="{6CDB6F73-03A2-2047-8CD1-95B035A35A62}">
      <dsp:nvSpPr>
        <dsp:cNvPr id="0" name=""/>
        <dsp:cNvSpPr/>
      </dsp:nvSpPr>
      <dsp:spPr>
        <a:xfrm rot="19740963">
          <a:off x="2405573" y="1782707"/>
          <a:ext cx="2532865" cy="83671"/>
        </a:xfrm>
        <a:custGeom>
          <a:avLst/>
          <a:gdLst/>
          <a:ahLst/>
          <a:cxnLst/>
          <a:rect l="0" t="0" r="0" b="0"/>
          <a:pathLst>
            <a:path>
              <a:moveTo>
                <a:pt x="0" y="41835"/>
              </a:moveTo>
              <a:lnTo>
                <a:pt x="2532865" y="4183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3608685" y="1761221"/>
        <a:ext cx="126643" cy="126643"/>
      </dsp:txXfrm>
    </dsp:sp>
    <dsp:sp modelId="{733C1915-EB9C-504D-91A4-314F949D38E7}">
      <dsp:nvSpPr>
        <dsp:cNvPr id="0" name=""/>
        <dsp:cNvSpPr/>
      </dsp:nvSpPr>
      <dsp:spPr>
        <a:xfrm>
          <a:off x="4757734" y="1476"/>
          <a:ext cx="4684439" cy="23422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50</a:t>
          </a:r>
          <a:r>
            <a:rPr lang="zh-CN" altLang="en-US" sz="2800" kern="1200" dirty="0" smtClean="0"/>
            <a:t>万元以下的</a:t>
          </a:r>
          <a:r>
            <a:rPr lang="zh-CN" altLang="en-US" sz="2800" kern="1200" dirty="0" smtClean="0"/>
            <a:t>罚款</a:t>
          </a:r>
          <a:r>
            <a:rPr lang="en-US" altLang="zh-CN" sz="2800" kern="1200" dirty="0" smtClean="0"/>
            <a:t>a fine no more than </a:t>
          </a:r>
          <a:r>
            <a:rPr lang="en-US" sz="2800" kern="1200" dirty="0" smtClean="0"/>
            <a:t>RMB500,000 </a:t>
          </a:r>
          <a:endParaRPr lang="en-US" sz="2800" kern="1200" dirty="0"/>
        </a:p>
      </dsp:txBody>
      <dsp:txXfrm>
        <a:off x="4826335" y="70077"/>
        <a:ext cx="4547237" cy="2205017"/>
      </dsp:txXfrm>
    </dsp:sp>
    <dsp:sp modelId="{C04D619B-A614-A440-A12B-7606F3B6D1F4}">
      <dsp:nvSpPr>
        <dsp:cNvPr id="0" name=""/>
        <dsp:cNvSpPr/>
      </dsp:nvSpPr>
      <dsp:spPr>
        <a:xfrm rot="1957051">
          <a:off x="2382984" y="3129483"/>
          <a:ext cx="2578044" cy="83671"/>
        </a:xfrm>
        <a:custGeom>
          <a:avLst/>
          <a:gdLst/>
          <a:ahLst/>
          <a:cxnLst/>
          <a:rect l="0" t="0" r="0" b="0"/>
          <a:pathLst>
            <a:path>
              <a:moveTo>
                <a:pt x="0" y="41835"/>
              </a:moveTo>
              <a:lnTo>
                <a:pt x="2578044" y="4183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3607555" y="3106868"/>
        <a:ext cx="128902" cy="128902"/>
      </dsp:txXfrm>
    </dsp:sp>
    <dsp:sp modelId="{620C02C5-AB91-6242-AAF7-1B121D8CEF53}">
      <dsp:nvSpPr>
        <dsp:cNvPr id="0" name=""/>
        <dsp:cNvSpPr/>
      </dsp:nvSpPr>
      <dsp:spPr>
        <a:xfrm>
          <a:off x="4757734" y="2695028"/>
          <a:ext cx="6660336" cy="23422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情节严重的，社会团体登记管理机关依法撤销</a:t>
          </a:r>
          <a:r>
            <a:rPr lang="zh-CN" altLang="en-US" sz="2800" kern="1200" dirty="0" smtClean="0"/>
            <a:t>登记</a:t>
          </a:r>
          <a:r>
            <a:rPr lang="en-US" sz="2800" kern="1200" dirty="0" smtClean="0"/>
            <a:t>the severe case, the registration and administrative authorities for social organizations may de-register the industry association pursuant to the law. </a:t>
          </a:r>
          <a:endParaRPr lang="en-US" sz="2800" kern="1200" dirty="0"/>
        </a:p>
      </dsp:txBody>
      <dsp:txXfrm>
        <a:off x="4826335" y="2763629"/>
        <a:ext cx="6523134" cy="22050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A2ED8-D4F7-DB4F-BB5F-3B22A8CE3A39}">
      <dsp:nvSpPr>
        <dsp:cNvPr id="0" name=""/>
        <dsp:cNvSpPr/>
      </dsp:nvSpPr>
      <dsp:spPr>
        <a:xfrm>
          <a:off x="43" y="115512"/>
          <a:ext cx="4193481" cy="69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t>直接诉讼</a:t>
          </a:r>
          <a:endParaRPr lang="en-US" sz="2400" kern="1200" dirty="0"/>
        </a:p>
      </dsp:txBody>
      <dsp:txXfrm>
        <a:off x="43" y="115512"/>
        <a:ext cx="4193481" cy="691200"/>
      </dsp:txXfrm>
    </dsp:sp>
    <dsp:sp modelId="{C3EBC2C0-D861-2F41-81BC-4E8B225BC2EC}">
      <dsp:nvSpPr>
        <dsp:cNvPr id="0" name=""/>
        <dsp:cNvSpPr/>
      </dsp:nvSpPr>
      <dsp:spPr>
        <a:xfrm>
          <a:off x="43" y="806712"/>
          <a:ext cx="4193481" cy="10870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不经公共执行，受害人直接向法院提起诉讼</a:t>
          </a:r>
          <a:endParaRPr lang="en-US" sz="2400" kern="1200" dirty="0"/>
        </a:p>
      </dsp:txBody>
      <dsp:txXfrm>
        <a:off x="43" y="806712"/>
        <a:ext cx="4193481" cy="1087020"/>
      </dsp:txXfrm>
    </dsp:sp>
    <dsp:sp modelId="{71574E46-A110-474A-B357-F7DD65F39A23}">
      <dsp:nvSpPr>
        <dsp:cNvPr id="0" name=""/>
        <dsp:cNvSpPr/>
      </dsp:nvSpPr>
      <dsp:spPr>
        <a:xfrm>
          <a:off x="4780612" y="115512"/>
          <a:ext cx="4193481" cy="69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t>后继诉讼</a:t>
          </a:r>
          <a:endParaRPr lang="en-US" sz="2400" kern="1200" dirty="0"/>
        </a:p>
      </dsp:txBody>
      <dsp:txXfrm>
        <a:off x="4780612" y="115512"/>
        <a:ext cx="4193481" cy="691200"/>
      </dsp:txXfrm>
    </dsp:sp>
    <dsp:sp modelId="{C0045DDA-35B0-824C-93CF-9408C0A7A778}">
      <dsp:nvSpPr>
        <dsp:cNvPr id="0" name=""/>
        <dsp:cNvSpPr/>
      </dsp:nvSpPr>
      <dsp:spPr>
        <a:xfrm>
          <a:off x="4780612" y="806712"/>
          <a:ext cx="4193481" cy="10870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在公执行机构的处理决定发生法律</a:t>
          </a:r>
          <a:r>
            <a:rPr lang="zh-CN" altLang="en-US" sz="2400" kern="1200" smtClean="0"/>
            <a:t>效力后向法院起诉</a:t>
          </a:r>
          <a:endParaRPr lang="en-US" sz="2400" kern="1200"/>
        </a:p>
      </dsp:txBody>
      <dsp:txXfrm>
        <a:off x="4780612" y="806712"/>
        <a:ext cx="4193481" cy="10870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1EBBD-A3C1-9C4D-8EDA-3C9322E6536A}">
      <dsp:nvSpPr>
        <dsp:cNvPr id="0" name=""/>
        <dsp:cNvSpPr/>
      </dsp:nvSpPr>
      <dsp:spPr>
        <a:xfrm>
          <a:off x="51" y="52794"/>
          <a:ext cx="4913783" cy="97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zh-CN" altLang="en-US" sz="3400" kern="1200" dirty="0" smtClean="0"/>
            <a:t>公用企业</a:t>
          </a:r>
          <a:endParaRPr lang="en-US" sz="3400" kern="1200" dirty="0"/>
        </a:p>
      </dsp:txBody>
      <dsp:txXfrm>
        <a:off x="51" y="52794"/>
        <a:ext cx="4913783" cy="979200"/>
      </dsp:txXfrm>
    </dsp:sp>
    <dsp:sp modelId="{AF66A9BE-0584-9D48-8EBA-097DDF37CE34}">
      <dsp:nvSpPr>
        <dsp:cNvPr id="0" name=""/>
        <dsp:cNvSpPr/>
      </dsp:nvSpPr>
      <dsp:spPr>
        <a:xfrm>
          <a:off x="51" y="1031994"/>
          <a:ext cx="4913783" cy="326655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zh-CN" altLang="en-US" sz="3400" kern="1200" dirty="0" smtClean="0"/>
            <a:t>被告是公用企业；</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法院根据市场结构和竞争状况认定；</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但有相反证据足以推翻的除外</a:t>
          </a:r>
          <a:endParaRPr lang="en-US" sz="3400" kern="1200" dirty="0"/>
        </a:p>
      </dsp:txBody>
      <dsp:txXfrm>
        <a:off x="51" y="1031994"/>
        <a:ext cx="4913783" cy="3266550"/>
      </dsp:txXfrm>
    </dsp:sp>
    <dsp:sp modelId="{65B79DE2-E8CF-B047-9163-4D7208BFBBCE}">
      <dsp:nvSpPr>
        <dsp:cNvPr id="0" name=""/>
        <dsp:cNvSpPr/>
      </dsp:nvSpPr>
      <dsp:spPr>
        <a:xfrm>
          <a:off x="5601764" y="52794"/>
          <a:ext cx="4913783" cy="97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zh-CN" altLang="en-US" sz="3400" kern="1200" dirty="0" smtClean="0"/>
            <a:t>对外发布信息</a:t>
          </a:r>
          <a:endParaRPr lang="en-US" sz="3400" kern="1200" dirty="0"/>
        </a:p>
      </dsp:txBody>
      <dsp:txXfrm>
        <a:off x="5601764" y="52794"/>
        <a:ext cx="4913783" cy="979200"/>
      </dsp:txXfrm>
    </dsp:sp>
    <dsp:sp modelId="{4A4DCA12-43CC-6E4C-A786-C22B53D5BDA2}">
      <dsp:nvSpPr>
        <dsp:cNvPr id="0" name=""/>
        <dsp:cNvSpPr/>
      </dsp:nvSpPr>
      <dsp:spPr>
        <a:xfrm>
          <a:off x="5601764" y="1031994"/>
          <a:ext cx="4913783" cy="326655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zh-CN" altLang="en-US" sz="3400" kern="1200" dirty="0" smtClean="0"/>
            <a:t>原告可以以被告对外发布的信息作为认定支配地位的证据；</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但有相反证据足以推翻的除外</a:t>
          </a:r>
          <a:endParaRPr lang="en-US" sz="3400" kern="1200" dirty="0"/>
        </a:p>
      </dsp:txBody>
      <dsp:txXfrm>
        <a:off x="5601764" y="1031994"/>
        <a:ext cx="4913783" cy="32665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E04A1-1D27-9743-9C09-5F96D8964342}">
      <dsp:nvSpPr>
        <dsp:cNvPr id="0" name=""/>
        <dsp:cNvSpPr/>
      </dsp:nvSpPr>
      <dsp:spPr>
        <a:xfrm rot="5400000">
          <a:off x="3218721" y="951077"/>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6B2BA51-6E43-5A48-993B-7D736C727E39}">
      <dsp:nvSpPr>
        <dsp:cNvPr id="0" name=""/>
        <dsp:cNvSpPr/>
      </dsp:nvSpPr>
      <dsp:spPr>
        <a:xfrm>
          <a:off x="2314056" y="25183"/>
          <a:ext cx="2772820"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小麦供应商甲</a:t>
          </a:r>
          <a:endParaRPr lang="en-US" sz="2800" kern="1200" dirty="0"/>
        </a:p>
      </dsp:txBody>
      <dsp:txXfrm>
        <a:off x="2362110" y="73237"/>
        <a:ext cx="2676712" cy="888098"/>
      </dsp:txXfrm>
    </dsp:sp>
    <dsp:sp modelId="{936F9322-36D6-CE48-BA0C-1B10D8457360}">
      <dsp:nvSpPr>
        <dsp:cNvPr id="0" name=""/>
        <dsp:cNvSpPr/>
      </dsp:nvSpPr>
      <dsp:spPr>
        <a:xfrm>
          <a:off x="4403504" y="119049"/>
          <a:ext cx="1022644" cy="795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endParaRPr lang="en-US" sz="2200" kern="1200"/>
        </a:p>
      </dsp:txBody>
      <dsp:txXfrm>
        <a:off x="4403504" y="119049"/>
        <a:ext cx="1022644" cy="795478"/>
      </dsp:txXfrm>
    </dsp:sp>
    <dsp:sp modelId="{C7E8F09C-5F70-EF41-9FE8-0635337A3A07}">
      <dsp:nvSpPr>
        <dsp:cNvPr id="0" name=""/>
        <dsp:cNvSpPr/>
      </dsp:nvSpPr>
      <dsp:spPr>
        <a:xfrm rot="5400000">
          <a:off x="4479092" y="2071182"/>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6BE5070-7636-7241-9671-DD7F2A8BEE5E}">
      <dsp:nvSpPr>
        <dsp:cNvPr id="0" name=""/>
        <dsp:cNvSpPr/>
      </dsp:nvSpPr>
      <dsp:spPr>
        <a:xfrm>
          <a:off x="3807860" y="1130771"/>
          <a:ext cx="1406074"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面包师</a:t>
          </a:r>
          <a:endParaRPr lang="en-US" sz="2800" kern="1200" dirty="0"/>
        </a:p>
      </dsp:txBody>
      <dsp:txXfrm>
        <a:off x="3855914" y="1178825"/>
        <a:ext cx="1309966" cy="888098"/>
      </dsp:txXfrm>
    </dsp:sp>
    <dsp:sp modelId="{EBF7A75A-3445-4D4C-8099-08D8B62A75D9}">
      <dsp:nvSpPr>
        <dsp:cNvPr id="0" name=""/>
        <dsp:cNvSpPr/>
      </dsp:nvSpPr>
      <dsp:spPr>
        <a:xfrm>
          <a:off x="5213935" y="1224638"/>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0DB78D90-F1BC-C942-8058-D67B0B25DA4E}">
      <dsp:nvSpPr>
        <dsp:cNvPr id="0" name=""/>
        <dsp:cNvSpPr/>
      </dsp:nvSpPr>
      <dsp:spPr>
        <a:xfrm rot="5400000">
          <a:off x="5900332" y="3191288"/>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DC936F-FEF1-E343-8A10-807F6AD9457F}">
      <dsp:nvSpPr>
        <dsp:cNvPr id="0" name=""/>
        <dsp:cNvSpPr/>
      </dsp:nvSpPr>
      <dsp:spPr>
        <a:xfrm>
          <a:off x="5301664" y="2236360"/>
          <a:ext cx="1406074"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超市</a:t>
          </a:r>
          <a:endParaRPr lang="en-US" sz="2800" kern="1200" dirty="0"/>
        </a:p>
      </dsp:txBody>
      <dsp:txXfrm>
        <a:off x="5349718" y="2284414"/>
        <a:ext cx="1309966" cy="888098"/>
      </dsp:txXfrm>
    </dsp:sp>
    <dsp:sp modelId="{2A5A77A6-46F5-1F4C-9B04-CE3B2112CE76}">
      <dsp:nvSpPr>
        <dsp:cNvPr id="0" name=""/>
        <dsp:cNvSpPr/>
      </dsp:nvSpPr>
      <dsp:spPr>
        <a:xfrm>
          <a:off x="6707739" y="2330226"/>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2A340345-7706-D141-B10A-107A03C6477F}">
      <dsp:nvSpPr>
        <dsp:cNvPr id="0" name=""/>
        <dsp:cNvSpPr/>
      </dsp:nvSpPr>
      <dsp:spPr>
        <a:xfrm>
          <a:off x="6795469" y="3341948"/>
          <a:ext cx="1406074"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顾客</a:t>
          </a:r>
          <a:endParaRPr lang="en-US" sz="2800" kern="1200" dirty="0"/>
        </a:p>
      </dsp:txBody>
      <dsp:txXfrm>
        <a:off x="6843523" y="3390002"/>
        <a:ext cx="1309966" cy="88809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F9D08-3F2C-4945-8CFD-E7689741E217}" type="datetimeFigureOut">
              <a:rPr lang="en-US" smtClean="0"/>
              <a:t>11/25/17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18284-7C73-964D-A6E8-405C0491EFC0}" type="slidenum">
              <a:rPr lang="en-US" smtClean="0"/>
              <a:t>‹#›</a:t>
            </a:fld>
            <a:endParaRPr lang="en-US"/>
          </a:p>
        </p:txBody>
      </p:sp>
    </p:spTree>
    <p:extLst>
      <p:ext uri="{BB962C8B-B14F-4D97-AF65-F5344CB8AC3E}">
        <p14:creationId xmlns:p14="http://schemas.microsoft.com/office/powerpoint/2010/main" val="172966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E758DB-04ED-004E-8AF5-C673BB71FC9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10887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758DB-04ED-004E-8AF5-C673BB71FC9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155232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758DB-04ED-004E-8AF5-C673BB71FC9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7146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758DB-04ED-004E-8AF5-C673BB71FC9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15511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758DB-04ED-004E-8AF5-C673BB71FC95}" type="datetimeFigureOut">
              <a:rPr lang="en-US" smtClean="0"/>
              <a:t>11/25/17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211531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E758DB-04ED-004E-8AF5-C673BB71FC9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55079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E758DB-04ED-004E-8AF5-C673BB71FC95}" type="datetimeFigureOut">
              <a:rPr lang="en-US" smtClean="0"/>
              <a:t>11/25/17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148939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E758DB-04ED-004E-8AF5-C673BB71FC95}" type="datetimeFigureOut">
              <a:rPr lang="en-US" smtClean="0"/>
              <a:t>11/25/17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124708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758DB-04ED-004E-8AF5-C673BB71FC95}" type="datetimeFigureOut">
              <a:rPr lang="en-US" smtClean="0"/>
              <a:t>11/25/17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27271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758DB-04ED-004E-8AF5-C673BB71FC9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74301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758DB-04ED-004E-8AF5-C673BB71FC95}" type="datetimeFigureOut">
              <a:rPr lang="en-US" smtClean="0"/>
              <a:t>11/25/17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0BEF5-9FDE-1646-8819-92D4E88E6CAD}" type="slidenum">
              <a:rPr lang="en-US" smtClean="0"/>
              <a:t>‹#›</a:t>
            </a:fld>
            <a:endParaRPr lang="en-US"/>
          </a:p>
        </p:txBody>
      </p:sp>
    </p:spTree>
    <p:extLst>
      <p:ext uri="{BB962C8B-B14F-4D97-AF65-F5344CB8AC3E}">
        <p14:creationId xmlns:p14="http://schemas.microsoft.com/office/powerpoint/2010/main" val="305598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758DB-04ED-004E-8AF5-C673BB71FC95}" type="datetimeFigureOut">
              <a:rPr lang="en-US" smtClean="0"/>
              <a:t>11/25/17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0BEF5-9FDE-1646-8819-92D4E88E6CAD}" type="slidenum">
              <a:rPr lang="en-US" smtClean="0"/>
              <a:t>‹#›</a:t>
            </a:fld>
            <a:endParaRPr lang="en-US"/>
          </a:p>
        </p:txBody>
      </p:sp>
    </p:spTree>
    <p:extLst>
      <p:ext uri="{BB962C8B-B14F-4D97-AF65-F5344CB8AC3E}">
        <p14:creationId xmlns:p14="http://schemas.microsoft.com/office/powerpoint/2010/main" val="37533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反垄断执行</a:t>
            </a:r>
            <a:r>
              <a:rPr lang="en-US" altLang="zh-CN" dirty="0" smtClean="0"/>
              <a:t/>
            </a:r>
            <a:br>
              <a:rPr lang="en-US" altLang="zh-CN" dirty="0" smtClean="0"/>
            </a:br>
            <a:r>
              <a:rPr lang="en-US" altLang="zh-CN" dirty="0"/>
              <a:t>E</a:t>
            </a:r>
            <a:r>
              <a:rPr lang="en-US" altLang="zh-CN" dirty="0" smtClean="0"/>
              <a:t>nforcement of AML</a:t>
            </a:r>
            <a:endParaRPr lang="en-US" dirty="0"/>
          </a:p>
        </p:txBody>
      </p:sp>
      <p:sp>
        <p:nvSpPr>
          <p:cNvPr id="3" name="Subtitle 2"/>
          <p:cNvSpPr>
            <a:spLocks noGrp="1"/>
          </p:cNvSpPr>
          <p:nvPr>
            <p:ph type="subTitle" idx="1"/>
          </p:nvPr>
        </p:nvSpPr>
        <p:spPr/>
        <p:txBody>
          <a:bodyPr/>
          <a:lstStyle/>
          <a:p>
            <a:r>
              <a:rPr lang="zh-CN" altLang="en-US" smtClean="0"/>
              <a:t>工商大学</a:t>
            </a:r>
            <a:endParaRPr lang="en-US" dirty="0"/>
          </a:p>
        </p:txBody>
      </p:sp>
    </p:spTree>
    <p:extLst>
      <p:ext uri="{BB962C8B-B14F-4D97-AF65-F5344CB8AC3E}">
        <p14:creationId xmlns:p14="http://schemas.microsoft.com/office/powerpoint/2010/main" val="63780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行业协会的法律责任（垄断协议</a:t>
            </a:r>
            <a:r>
              <a:rPr lang="zh-CN" altLang="en-US" dirty="0" smtClean="0"/>
              <a:t>）</a:t>
            </a:r>
            <a:r>
              <a:rPr lang="en-US" altLang="zh-CN" dirty="0"/>
              <a:t>administrative liabilities of the monopolistic agreement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5364960"/>
              </p:ext>
            </p:extLst>
          </p:nvPr>
        </p:nvGraphicFramePr>
        <p:xfrm>
          <a:off x="342900" y="1690687"/>
          <a:ext cx="11715750" cy="5038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019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5000"/>
          </a:xfrm>
        </p:spPr>
        <p:txBody>
          <a:bodyPr>
            <a:normAutofit fontScale="90000"/>
          </a:bodyPr>
          <a:lstStyle/>
          <a:p>
            <a:r>
              <a:rPr lang="zh-CN" altLang="en-US" dirty="0" smtClean="0"/>
              <a:t>宽大</a:t>
            </a:r>
            <a:r>
              <a:rPr lang="zh-CN" altLang="en-US" dirty="0" smtClean="0"/>
              <a:t>制度</a:t>
            </a:r>
            <a:r>
              <a:rPr lang="en-US" altLang="zh-CN" dirty="0" smtClean="0"/>
              <a:t>leniency</a:t>
            </a:r>
            <a:endParaRPr lang="en-US" dirty="0"/>
          </a:p>
        </p:txBody>
      </p:sp>
      <p:sp>
        <p:nvSpPr>
          <p:cNvPr id="3" name="Content Placeholder 2"/>
          <p:cNvSpPr>
            <a:spLocks noGrp="1"/>
          </p:cNvSpPr>
          <p:nvPr>
            <p:ph idx="1"/>
          </p:nvPr>
        </p:nvSpPr>
        <p:spPr>
          <a:xfrm>
            <a:off x="469896" y="134938"/>
            <a:ext cx="11488742" cy="3151187"/>
          </a:xfrm>
        </p:spPr>
        <p:txBody>
          <a:bodyPr>
            <a:normAutofit/>
          </a:bodyPr>
          <a:lstStyle/>
          <a:p>
            <a:endParaRPr lang="en-US" altLang="zh-CN" dirty="0" smtClean="0"/>
          </a:p>
          <a:p>
            <a:r>
              <a:rPr lang="zh-CN" altLang="en-US" dirty="0" smtClean="0"/>
              <a:t>概念：经营者主动报告垄断协议的相关情况并提供重要证据的，执法机构可以酌情减轻或免除处罚。</a:t>
            </a:r>
            <a:endParaRPr lang="en-US" altLang="zh-CN" dirty="0" smtClean="0"/>
          </a:p>
          <a:p>
            <a:r>
              <a:rPr lang="en-US" dirty="0" smtClean="0"/>
              <a:t>Definition: Where </a:t>
            </a:r>
            <a:r>
              <a:rPr lang="en-US" dirty="0"/>
              <a:t>an undertaking </a:t>
            </a:r>
            <a:r>
              <a:rPr lang="en-US" dirty="0" smtClean="0"/>
              <a:t>proactively reported </a:t>
            </a:r>
            <a:r>
              <a:rPr lang="en-US" dirty="0"/>
              <a:t>the relevant </a:t>
            </a:r>
            <a:r>
              <a:rPr lang="en-US" dirty="0" smtClean="0"/>
              <a:t>fact </a:t>
            </a:r>
            <a:r>
              <a:rPr lang="en-US" dirty="0"/>
              <a:t>and provided important </a:t>
            </a:r>
            <a:r>
              <a:rPr lang="en-US" dirty="0" smtClean="0"/>
              <a:t>evidence on </a:t>
            </a:r>
            <a:r>
              <a:rPr lang="en-US" dirty="0"/>
              <a:t>entering into a monopolistic </a:t>
            </a:r>
            <a:r>
              <a:rPr lang="en-US" dirty="0" smtClean="0"/>
              <a:t>agreement, </a:t>
            </a:r>
            <a:r>
              <a:rPr lang="en-US" dirty="0"/>
              <a:t>the </a:t>
            </a:r>
            <a:r>
              <a:rPr lang="en-US" dirty="0" smtClean="0"/>
              <a:t>pubic authorities may</a:t>
            </a:r>
            <a:r>
              <a:rPr lang="en-US" dirty="0"/>
              <a:t>, at its discretion, reduce or </a:t>
            </a:r>
            <a:r>
              <a:rPr lang="en-US" dirty="0" smtClean="0"/>
              <a:t>exempt the </a:t>
            </a:r>
            <a:r>
              <a:rPr lang="en-US" dirty="0"/>
              <a:t>punishment for such an undertaking. </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8482998"/>
              </p:ext>
            </p:extLst>
          </p:nvPr>
        </p:nvGraphicFramePr>
        <p:xfrm>
          <a:off x="838200" y="3286125"/>
          <a:ext cx="10834688" cy="3260531"/>
        </p:xfrm>
        <a:graphic>
          <a:graphicData uri="http://schemas.openxmlformats.org/drawingml/2006/table">
            <a:tbl>
              <a:tblPr firstRow="1" bandRow="1">
                <a:tableStyleId>{BC89EF96-8CEA-46FF-86C4-4CE0E7609802}</a:tableStyleId>
              </a:tblPr>
              <a:tblGrid>
                <a:gridCol w="2604982"/>
                <a:gridCol w="8229706"/>
              </a:tblGrid>
              <a:tr h="677103">
                <a:tc>
                  <a:txBody>
                    <a:bodyPr/>
                    <a:lstStyle/>
                    <a:p>
                      <a:r>
                        <a:rPr lang="zh-CN" altLang="en-US" sz="2400" dirty="0" smtClean="0"/>
                        <a:t>执行</a:t>
                      </a:r>
                      <a:r>
                        <a:rPr lang="zh-CN" altLang="en-US" sz="2400" dirty="0" smtClean="0"/>
                        <a:t>机关</a:t>
                      </a:r>
                      <a:r>
                        <a:rPr lang="en-US" altLang="zh-CN" sz="2400" dirty="0" smtClean="0"/>
                        <a:t>public authorities</a:t>
                      </a:r>
                      <a:endParaRPr lang="en-US" sz="2400" dirty="0"/>
                    </a:p>
                  </a:txBody>
                  <a:tcPr/>
                </a:tc>
                <a:tc>
                  <a:txBody>
                    <a:bodyPr/>
                    <a:lstStyle/>
                    <a:p>
                      <a:r>
                        <a:rPr lang="zh-CN" altLang="en-US" sz="2400" dirty="0" smtClean="0"/>
                        <a:t>宽大</a:t>
                      </a:r>
                      <a:r>
                        <a:rPr lang="zh-CN" altLang="en-US" sz="2400" dirty="0" smtClean="0"/>
                        <a:t>制度</a:t>
                      </a:r>
                      <a:r>
                        <a:rPr lang="en-US" altLang="zh-CN" sz="2400" dirty="0" smtClean="0"/>
                        <a:t>leniency</a:t>
                      </a:r>
                      <a:endParaRPr lang="en-US" sz="2400" dirty="0"/>
                    </a:p>
                  </a:txBody>
                  <a:tcPr/>
                </a:tc>
              </a:tr>
              <a:tr h="1760468">
                <a:tc>
                  <a:txBody>
                    <a:bodyPr/>
                    <a:lstStyle/>
                    <a:p>
                      <a:r>
                        <a:rPr lang="zh-CN" altLang="en-US" sz="2400" dirty="0" smtClean="0"/>
                        <a:t>发改委</a:t>
                      </a:r>
                      <a:endParaRPr lang="en-US" sz="2400" dirty="0"/>
                    </a:p>
                  </a:txBody>
                  <a:tcPr/>
                </a:tc>
                <a:tc>
                  <a:txBody>
                    <a:bodyPr/>
                    <a:lstStyle/>
                    <a:p>
                      <a:r>
                        <a:rPr lang="zh-CN" altLang="en-US" sz="2400" dirty="0" smtClean="0"/>
                        <a:t>第一个报告并提供重要证据的，免除处罚；第二个主动报告并提供重要证据的，不低于</a:t>
                      </a:r>
                      <a:r>
                        <a:rPr lang="en-US" altLang="zh-CN" sz="2400" dirty="0" smtClean="0"/>
                        <a:t>50%</a:t>
                      </a:r>
                      <a:r>
                        <a:rPr lang="zh-CN" altLang="en-US" sz="2400" dirty="0" smtClean="0"/>
                        <a:t>的减轻罚款；其他，不高于</a:t>
                      </a:r>
                      <a:r>
                        <a:rPr lang="en-US" altLang="zh-CN" sz="2400" dirty="0" smtClean="0"/>
                        <a:t>50%</a:t>
                      </a:r>
                      <a:r>
                        <a:rPr lang="zh-CN" altLang="en-US" sz="2400" dirty="0" smtClean="0"/>
                        <a:t>的减轻</a:t>
                      </a:r>
                      <a:endParaRPr lang="en-US" sz="2400" dirty="0"/>
                    </a:p>
                  </a:txBody>
                  <a:tcPr/>
                </a:tc>
              </a:tr>
              <a:tr h="677103">
                <a:tc>
                  <a:txBody>
                    <a:bodyPr/>
                    <a:lstStyle/>
                    <a:p>
                      <a:r>
                        <a:rPr lang="zh-CN" altLang="en-US" sz="2400" dirty="0" smtClean="0"/>
                        <a:t>工商总局</a:t>
                      </a:r>
                      <a:endParaRPr lang="en-US" sz="2400" dirty="0"/>
                    </a:p>
                  </a:txBody>
                  <a:tcPr/>
                </a:tc>
                <a:tc>
                  <a:txBody>
                    <a:bodyPr/>
                    <a:lstStyle/>
                    <a:p>
                      <a:r>
                        <a:rPr lang="zh-CN" altLang="en-US" sz="2400" dirty="0" smtClean="0"/>
                        <a:t>第一个报告并提供重要证据的，免除处罚；其他，减轻处罚</a:t>
                      </a:r>
                      <a:endParaRPr lang="en-US" sz="2400" dirty="0"/>
                    </a:p>
                  </a:txBody>
                  <a:tcPr/>
                </a:tc>
              </a:tr>
            </a:tbl>
          </a:graphicData>
        </a:graphic>
      </p:graphicFrame>
    </p:spTree>
    <p:extLst>
      <p:ext uri="{BB962C8B-B14F-4D97-AF65-F5344CB8AC3E}">
        <p14:creationId xmlns:p14="http://schemas.microsoft.com/office/powerpoint/2010/main" val="2103109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accent1">
                    <a:lumMod val="75000"/>
                  </a:schemeClr>
                </a:solidFill>
                <a:latin typeface="Segoe UI Emoji" panose="020B0502040204020203" pitchFamily="34" charset="0"/>
                <a:ea typeface="Segoe UI Emoji" panose="020B0502040204020203" pitchFamily="34" charset="0"/>
                <a:cs typeface="Segoe UI Black" panose="020B0A02040204020203" pitchFamily="34" charset="0"/>
              </a:rPr>
              <a:t>案例：发改委处罚</a:t>
            </a:r>
            <a:r>
              <a:rPr lang="en-US" altLang="zh-CN" b="1" dirty="0">
                <a:solidFill>
                  <a:schemeClr val="accent1">
                    <a:lumMod val="75000"/>
                  </a:schemeClr>
                </a:solidFill>
                <a:latin typeface="Segoe UI Emoji" panose="020B0502040204020203" pitchFamily="34" charset="0"/>
                <a:ea typeface="Segoe UI Emoji" panose="020B0502040204020203" pitchFamily="34" charset="0"/>
                <a:cs typeface="Segoe UI Black" panose="020B0A02040204020203" pitchFamily="34" charset="0"/>
              </a:rPr>
              <a:t>8</a:t>
            </a:r>
            <a:r>
              <a:rPr lang="zh-CN" altLang="en-US" b="1" dirty="0">
                <a:solidFill>
                  <a:schemeClr val="accent1">
                    <a:lumMod val="75000"/>
                  </a:schemeClr>
                </a:solidFill>
                <a:latin typeface="Segoe UI Emoji" panose="020B0502040204020203" pitchFamily="34" charset="0"/>
                <a:ea typeface="Segoe UI Emoji" panose="020B0502040204020203" pitchFamily="34" charset="0"/>
                <a:cs typeface="Segoe UI Black" panose="020B0A02040204020203" pitchFamily="34" charset="0"/>
              </a:rPr>
              <a:t>家国际海运企业</a:t>
            </a:r>
            <a:endParaRPr lang="zh-CN" altLang="en-US" b="1" dirty="0">
              <a:solidFill>
                <a:schemeClr val="accent1">
                  <a:lumMod val="75000"/>
                </a:schemeClr>
              </a:solidFill>
              <a:latin typeface="Segoe UI Emoji" panose="020B0502040204020203" pitchFamily="34" charset="0"/>
              <a:cs typeface="Segoe UI Black" panose="020B0A02040204020203" pitchFamily="34" charset="0"/>
            </a:endParaRPr>
          </a:p>
        </p:txBody>
      </p:sp>
      <p:sp>
        <p:nvSpPr>
          <p:cNvPr id="3" name="Content Placeholder 2"/>
          <p:cNvSpPr>
            <a:spLocks noGrp="1"/>
          </p:cNvSpPr>
          <p:nvPr>
            <p:ph idx="1"/>
          </p:nvPr>
        </p:nvSpPr>
        <p:spPr/>
        <p:txBody>
          <a:bodyPr>
            <a:normAutofit lnSpcReduction="10000"/>
          </a:bodyPr>
          <a:lstStyle/>
          <a:p>
            <a:r>
              <a:rPr lang="zh-CN" altLang="en-US" b="1" dirty="0"/>
              <a:t>日本邮船株式会社、川琦汽船株式会社、智利南美轮船有限公司等</a:t>
            </a:r>
            <a:r>
              <a:rPr lang="en-US" altLang="zh-CN" b="1" dirty="0"/>
              <a:t>8</a:t>
            </a:r>
            <a:r>
              <a:rPr lang="zh-CN" altLang="en-US" b="1" dirty="0"/>
              <a:t>家具有竞争关系的国际海运公司在</a:t>
            </a:r>
            <a:r>
              <a:rPr lang="en-US" altLang="zh-CN" b="1" dirty="0"/>
              <a:t>2008</a:t>
            </a:r>
            <a:r>
              <a:rPr lang="zh-CN" altLang="en-US" b="1" dirty="0"/>
              <a:t>年到</a:t>
            </a:r>
            <a:r>
              <a:rPr lang="en-US" altLang="zh-CN" b="1" dirty="0"/>
              <a:t>2012</a:t>
            </a:r>
            <a:r>
              <a:rPr lang="zh-CN" altLang="en-US" b="1" dirty="0"/>
              <a:t>年期间，通过电话、会议、聚餐、专程访问等方式进行双边或多边沟通，交换敏感信息、进行价格协商、分配客户及航线，多次就特定滚装货物制造商涉及中国航线海运业务的报价达成协议并予以了实施。发改委最终对</a:t>
            </a:r>
            <a:r>
              <a:rPr lang="en-US" altLang="zh-CN" b="1" dirty="0"/>
              <a:t>8</a:t>
            </a:r>
            <a:r>
              <a:rPr lang="zh-CN" altLang="en-US" b="1" dirty="0"/>
              <a:t>家企业开出了总计</a:t>
            </a:r>
            <a:r>
              <a:rPr lang="en-US" altLang="zh-CN" b="1" dirty="0"/>
              <a:t>4.07</a:t>
            </a:r>
            <a:r>
              <a:rPr lang="zh-CN" altLang="en-US" b="1" dirty="0"/>
              <a:t>亿的罚款。</a:t>
            </a:r>
            <a:endParaRPr lang="en-US" altLang="zh-CN" b="1" dirty="0"/>
          </a:p>
          <a:p>
            <a:endParaRPr lang="en-US" altLang="zh-CN" b="1" dirty="0"/>
          </a:p>
          <a:p>
            <a:r>
              <a:rPr lang="zh-CN" altLang="en-US" b="1" dirty="0"/>
              <a:t>在本案的调查过程中，有</a:t>
            </a:r>
            <a:r>
              <a:rPr lang="en-US" altLang="zh-CN" b="1" dirty="0"/>
              <a:t>5</a:t>
            </a:r>
            <a:r>
              <a:rPr lang="zh-CN" altLang="en-US" b="1" dirty="0"/>
              <a:t>家涉案海运企业不同程度地配合了发改委的调查，主动向发改委报告案件情况并提供重要证据，获得了不同程度罚款的减轻和免除。其中，川崎汽船株式会社因第一个报告并提供重要证据，获得罚款的完全免除。</a:t>
            </a:r>
          </a:p>
        </p:txBody>
      </p:sp>
    </p:spTree>
    <p:extLst>
      <p:ext uri="{BB962C8B-B14F-4D97-AF65-F5344CB8AC3E}">
        <p14:creationId xmlns:p14="http://schemas.microsoft.com/office/powerpoint/2010/main" val="46588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.3.2</a:t>
            </a:r>
            <a:r>
              <a:rPr lang="zh-CN" altLang="en-US" dirty="0" smtClean="0"/>
              <a:t> 滥用支配地位的行政责任</a:t>
            </a:r>
            <a:endParaRPr lang="en-US" dirty="0"/>
          </a:p>
        </p:txBody>
      </p:sp>
      <p:sp>
        <p:nvSpPr>
          <p:cNvPr id="3" name="Content Placeholder 2"/>
          <p:cNvSpPr>
            <a:spLocks noGrp="1"/>
          </p:cNvSpPr>
          <p:nvPr>
            <p:ph idx="1"/>
          </p:nvPr>
        </p:nvSpPr>
        <p:spPr/>
        <p:txBody>
          <a:bodyPr>
            <a:normAutofit/>
          </a:bodyPr>
          <a:lstStyle/>
          <a:p>
            <a:r>
              <a:rPr lang="zh-CN" altLang="en-US" dirty="0" smtClean="0"/>
              <a:t>责令停止违法行为</a:t>
            </a:r>
            <a:r>
              <a:rPr lang="zh-CN" altLang="en-US" dirty="0"/>
              <a:t>；</a:t>
            </a:r>
            <a:endParaRPr lang="en-US" altLang="zh-CN" dirty="0" smtClean="0"/>
          </a:p>
          <a:p>
            <a:r>
              <a:rPr lang="zh-CN" altLang="en-US" dirty="0" smtClean="0"/>
              <a:t>没收违法所得</a:t>
            </a:r>
            <a:r>
              <a:rPr lang="zh-CN" altLang="en-US" dirty="0"/>
              <a:t>；</a:t>
            </a:r>
            <a:endParaRPr lang="en-US" altLang="zh-CN" dirty="0" smtClean="0"/>
          </a:p>
          <a:p>
            <a:r>
              <a:rPr lang="zh-CN" altLang="en-US" dirty="0" smtClean="0"/>
              <a:t>处上一年度销售额</a:t>
            </a:r>
            <a:r>
              <a:rPr lang="en-US" altLang="zh-CN" dirty="0" smtClean="0"/>
              <a:t>1%-10%</a:t>
            </a:r>
            <a:r>
              <a:rPr lang="zh-CN" altLang="en-US" dirty="0" smtClean="0"/>
              <a:t>的罚款</a:t>
            </a:r>
            <a:endParaRPr lang="en-US" dirty="0"/>
          </a:p>
        </p:txBody>
      </p:sp>
    </p:spTree>
    <p:extLst>
      <p:ext uri="{BB962C8B-B14F-4D97-AF65-F5344CB8AC3E}">
        <p14:creationId xmlns:p14="http://schemas.microsoft.com/office/powerpoint/2010/main" val="1534592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.3.3</a:t>
            </a:r>
            <a:r>
              <a:rPr lang="zh-CN" altLang="en-US" dirty="0" smtClean="0"/>
              <a:t>经营者集中的法律责任</a:t>
            </a:r>
            <a:endParaRPr lang="en-US" dirty="0"/>
          </a:p>
        </p:txBody>
      </p:sp>
      <p:sp>
        <p:nvSpPr>
          <p:cNvPr id="3" name="Content Placeholder 2"/>
          <p:cNvSpPr>
            <a:spLocks noGrp="1"/>
          </p:cNvSpPr>
          <p:nvPr>
            <p:ph idx="1"/>
          </p:nvPr>
        </p:nvSpPr>
        <p:spPr/>
        <p:txBody>
          <a:bodyPr/>
          <a:lstStyle/>
          <a:p>
            <a:r>
              <a:rPr lang="zh-CN" altLang="en-US" dirty="0" smtClean="0"/>
              <a:t>违反</a:t>
            </a:r>
            <a:r>
              <a:rPr lang="en-US" altLang="zh-CN" dirty="0" smtClean="0"/>
              <a:t>《</a:t>
            </a:r>
            <a:r>
              <a:rPr lang="zh-CN" altLang="en-US" dirty="0" smtClean="0"/>
              <a:t>反垄断法</a:t>
            </a:r>
            <a:r>
              <a:rPr lang="en-US" altLang="zh-CN" dirty="0" smtClean="0"/>
              <a:t>》</a:t>
            </a:r>
            <a:r>
              <a:rPr lang="zh-CN" altLang="en-US" dirty="0" smtClean="0"/>
              <a:t>实施集中的，</a:t>
            </a:r>
            <a:endParaRPr lang="en-US" altLang="zh-CN" dirty="0" smtClean="0"/>
          </a:p>
          <a:p>
            <a:r>
              <a:rPr lang="zh-CN" altLang="en-US" dirty="0" smtClean="0"/>
              <a:t>法律责任包括：责令停止实施集中</a:t>
            </a:r>
            <a:r>
              <a:rPr lang="zh-CN" altLang="en-US" dirty="0"/>
              <a:t>、</a:t>
            </a:r>
            <a:r>
              <a:rPr lang="zh-CN" altLang="en-US" dirty="0" smtClean="0"/>
              <a:t>限期处分股份或资产</a:t>
            </a:r>
            <a:r>
              <a:rPr lang="zh-CN" altLang="en-US" dirty="0"/>
              <a:t>、</a:t>
            </a:r>
            <a:r>
              <a:rPr lang="zh-CN" altLang="en-US" dirty="0" smtClean="0"/>
              <a:t>限期转让营业</a:t>
            </a:r>
            <a:r>
              <a:rPr lang="zh-CN" altLang="en-US" dirty="0"/>
              <a:t>、</a:t>
            </a:r>
            <a:r>
              <a:rPr lang="zh-CN" altLang="en-US" dirty="0" smtClean="0"/>
              <a:t>其他必要措施恢复到集中前的状态、</a:t>
            </a:r>
            <a:r>
              <a:rPr lang="en-US" altLang="zh-CN" dirty="0" smtClean="0"/>
              <a:t>50</a:t>
            </a:r>
            <a:r>
              <a:rPr lang="zh-CN" altLang="en-US" dirty="0" smtClean="0"/>
              <a:t>万元以下的罚款</a:t>
            </a:r>
            <a:endParaRPr lang="en-US" altLang="zh-CN" dirty="0" smtClean="0"/>
          </a:p>
          <a:p>
            <a:r>
              <a:rPr lang="zh-CN" altLang="en-US" dirty="0" smtClean="0"/>
              <a:t>注意： 垄断协议、滥用支配地位和经营者集中的罚款确定时，都应该考虑行为的性质、程度和持续时间等因素。</a:t>
            </a:r>
            <a:endParaRPr lang="en-US" dirty="0"/>
          </a:p>
        </p:txBody>
      </p:sp>
    </p:spTree>
    <p:extLst>
      <p:ext uri="{BB962C8B-B14F-4D97-AF65-F5344CB8AC3E}">
        <p14:creationId xmlns:p14="http://schemas.microsoft.com/office/powerpoint/2010/main" val="61021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.3.4</a:t>
            </a:r>
            <a:r>
              <a:rPr lang="zh-CN" altLang="en-US" dirty="0" smtClean="0"/>
              <a:t> 行政垄断的法律责任</a:t>
            </a:r>
            <a:endParaRPr lang="en-US" dirty="0"/>
          </a:p>
        </p:txBody>
      </p:sp>
      <p:sp>
        <p:nvSpPr>
          <p:cNvPr id="3" name="Content Placeholder 2"/>
          <p:cNvSpPr>
            <a:spLocks noGrp="1"/>
          </p:cNvSpPr>
          <p:nvPr>
            <p:ph idx="1"/>
          </p:nvPr>
        </p:nvSpPr>
        <p:spPr/>
        <p:txBody>
          <a:bodyPr/>
          <a:lstStyle/>
          <a:p>
            <a:r>
              <a:rPr lang="zh-CN" altLang="en-US" dirty="0" smtClean="0"/>
              <a:t>法律责任包括：上级机关责令改正、对直接责任的主管和其他责任人依法处分。</a:t>
            </a:r>
            <a:endParaRPr lang="en-US" altLang="zh-CN" dirty="0" smtClean="0"/>
          </a:p>
          <a:p>
            <a:r>
              <a:rPr lang="zh-CN" altLang="en-US" dirty="0" smtClean="0"/>
              <a:t>注意：现在法律中缺乏执行行政垄断的机构，反垄断执法机构只有建议权</a:t>
            </a:r>
            <a:endParaRPr lang="en-US" dirty="0"/>
          </a:p>
        </p:txBody>
      </p:sp>
    </p:spTree>
    <p:extLst>
      <p:ext uri="{BB962C8B-B14F-4D97-AF65-F5344CB8AC3E}">
        <p14:creationId xmlns:p14="http://schemas.microsoft.com/office/powerpoint/2010/main" val="1719310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山东省工商局发出行政建议函纠正冠县卫计局滥用行政权力排除、限制竞争的行为</a:t>
            </a:r>
          </a:p>
        </p:txBody>
      </p:sp>
      <p:sp>
        <p:nvSpPr>
          <p:cNvPr id="3" name="Content Placeholder 2"/>
          <p:cNvSpPr>
            <a:spLocks noGrp="1"/>
          </p:cNvSpPr>
          <p:nvPr>
            <p:ph idx="1"/>
          </p:nvPr>
        </p:nvSpPr>
        <p:spPr>
          <a:xfrm>
            <a:off x="838200" y="1825624"/>
            <a:ext cx="10515600" cy="4846639"/>
          </a:xfrm>
        </p:spPr>
        <p:txBody>
          <a:bodyPr>
            <a:normAutofit lnSpcReduction="10000"/>
          </a:bodyPr>
          <a:lstStyle/>
          <a:p>
            <a:pPr>
              <a:lnSpc>
                <a:spcPct val="100000"/>
              </a:lnSpc>
            </a:pPr>
            <a:r>
              <a:rPr lang="zh-CN" altLang="en-US" sz="3200" dirty="0" smtClean="0"/>
              <a:t>山东省</a:t>
            </a:r>
            <a:r>
              <a:rPr lang="zh-CN" altLang="en-US" sz="3200" dirty="0"/>
              <a:t>工商局根据举报调查，冠县卫计局在公立医院药品集中配送采购过程中，以药品集中采购配送改革领导小组的名义，分别与山东上药医药有限公司和国药控股聊城有限公司签订框架性战略合作协议，指定两家企业为全县公立医疗机构配送药品，并对两家企业划分了配送区域。山东省工商局认为上述行为违反</a:t>
            </a:r>
            <a:r>
              <a:rPr lang="en-US" altLang="zh-CN" sz="3200" dirty="0"/>
              <a:t>《</a:t>
            </a:r>
            <a:r>
              <a:rPr lang="zh-CN" altLang="en-US" sz="3200" dirty="0"/>
              <a:t>反垄断法</a:t>
            </a:r>
            <a:r>
              <a:rPr lang="en-US" altLang="zh-CN" sz="3200" dirty="0"/>
              <a:t>》</a:t>
            </a:r>
            <a:r>
              <a:rPr lang="zh-CN" altLang="en-US" sz="3200" dirty="0"/>
              <a:t>，构成了滥用行政权力排除、限制竞争行为，于</a:t>
            </a:r>
            <a:r>
              <a:rPr lang="en-US" altLang="zh-CN" sz="3200" dirty="0"/>
              <a:t>2017</a:t>
            </a:r>
            <a:r>
              <a:rPr lang="zh-CN" altLang="en-US" sz="3200" dirty="0"/>
              <a:t>年</a:t>
            </a:r>
            <a:r>
              <a:rPr lang="en-US" altLang="zh-CN" sz="3200" dirty="0"/>
              <a:t>4</a:t>
            </a:r>
            <a:r>
              <a:rPr lang="zh-CN" altLang="en-US" sz="3200" dirty="0"/>
              <a:t>月</a:t>
            </a:r>
            <a:r>
              <a:rPr lang="en-US" altLang="zh-CN" sz="3200" dirty="0"/>
              <a:t>17</a:t>
            </a:r>
            <a:r>
              <a:rPr lang="zh-CN" altLang="en-US" sz="3200" dirty="0"/>
              <a:t>日向</a:t>
            </a:r>
            <a:r>
              <a:rPr lang="zh-CN" altLang="en-US" sz="3200" b="1" dirty="0">
                <a:solidFill>
                  <a:srgbClr val="FF0000"/>
                </a:solidFill>
              </a:rPr>
              <a:t>冠县人民政府</a:t>
            </a:r>
            <a:r>
              <a:rPr lang="zh-CN" altLang="en-US" sz="3200" dirty="0"/>
              <a:t>发出</a:t>
            </a:r>
            <a:r>
              <a:rPr lang="en-US" altLang="zh-CN" sz="3200" b="1" dirty="0">
                <a:solidFill>
                  <a:srgbClr val="FF0000"/>
                </a:solidFill>
              </a:rPr>
              <a:t>《</a:t>
            </a:r>
            <a:r>
              <a:rPr lang="zh-CN" altLang="en-US" sz="3200" b="1" dirty="0">
                <a:solidFill>
                  <a:srgbClr val="FF0000"/>
                </a:solidFill>
              </a:rPr>
              <a:t>行政建议书</a:t>
            </a:r>
            <a:r>
              <a:rPr lang="en-US" altLang="zh-CN" sz="3200" b="1" dirty="0">
                <a:solidFill>
                  <a:srgbClr val="FF0000"/>
                </a:solidFill>
              </a:rPr>
              <a:t>》</a:t>
            </a:r>
            <a:r>
              <a:rPr lang="zh-CN" altLang="en-US" sz="3200" dirty="0"/>
              <a:t>。日前，冠县人民政府向山东省工商局提交了整改报告，并责成冠县卫计局纠正相关违法行为。</a:t>
            </a:r>
          </a:p>
          <a:p>
            <a:endParaRPr lang="en-US" dirty="0"/>
          </a:p>
        </p:txBody>
      </p:sp>
    </p:spTree>
    <p:extLst>
      <p:ext uri="{BB962C8B-B14F-4D97-AF65-F5344CB8AC3E}">
        <p14:creationId xmlns:p14="http://schemas.microsoft.com/office/powerpoint/2010/main" val="175073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国家发展改革</a:t>
            </a:r>
            <a:r>
              <a:rPr lang="zh-CN" altLang="en-US" dirty="0" smtClean="0"/>
              <a:t>委会对</a:t>
            </a:r>
            <a:r>
              <a:rPr lang="zh-CN" altLang="en-US" dirty="0"/>
              <a:t>深圳市</a:t>
            </a:r>
            <a:r>
              <a:rPr lang="zh-CN" altLang="en-US" dirty="0" smtClean="0"/>
              <a:t>卫计委涉嫌</a:t>
            </a:r>
            <a:r>
              <a:rPr lang="zh-CN" altLang="en-US" dirty="0"/>
              <a:t>滥用行政权力排除限制</a:t>
            </a:r>
            <a:r>
              <a:rPr lang="zh-CN" altLang="en-US" dirty="0" smtClean="0"/>
              <a:t>竞争行为的调查</a:t>
            </a:r>
            <a:endParaRPr lang="en-US" dirty="0"/>
          </a:p>
        </p:txBody>
      </p:sp>
      <p:sp>
        <p:nvSpPr>
          <p:cNvPr id="3" name="Content Placeholder 2"/>
          <p:cNvSpPr>
            <a:spLocks noGrp="1"/>
          </p:cNvSpPr>
          <p:nvPr>
            <p:ph idx="1"/>
          </p:nvPr>
        </p:nvSpPr>
        <p:spPr>
          <a:xfrm>
            <a:off x="838200" y="1825625"/>
            <a:ext cx="10515600" cy="4846638"/>
          </a:xfrm>
        </p:spPr>
        <p:txBody>
          <a:bodyPr>
            <a:normAutofit/>
          </a:bodyPr>
          <a:lstStyle/>
          <a:p>
            <a:r>
              <a:rPr lang="zh-CN" altLang="en-US" dirty="0"/>
              <a:t>经查，深圳市卫计委存在以下违反</a:t>
            </a:r>
            <a:r>
              <a:rPr lang="en-US" altLang="zh-CN" dirty="0"/>
              <a:t>《</a:t>
            </a:r>
            <a:r>
              <a:rPr lang="zh-CN" altLang="en-US" dirty="0"/>
              <a:t>反垄断法</a:t>
            </a:r>
            <a:r>
              <a:rPr lang="en-US" altLang="zh-CN" dirty="0"/>
              <a:t>》</a:t>
            </a:r>
            <a:r>
              <a:rPr lang="zh-CN" altLang="en-US" dirty="0"/>
              <a:t>的行为：</a:t>
            </a:r>
          </a:p>
          <a:p>
            <a:r>
              <a:rPr lang="zh-CN" altLang="en-US" b="1" dirty="0"/>
              <a:t>一、只允许一家集团采购组织（经遴选为全药网药业）提供药品集团采购服务</a:t>
            </a:r>
            <a:r>
              <a:rPr lang="zh-CN" altLang="en-US" b="1" dirty="0" smtClean="0"/>
              <a:t>。</a:t>
            </a:r>
            <a:endParaRPr lang="en-US" altLang="zh-CN" b="1" dirty="0" smtClean="0"/>
          </a:p>
          <a:p>
            <a:r>
              <a:rPr lang="zh-CN" altLang="en-US" b="1" dirty="0" smtClean="0"/>
              <a:t>二</a:t>
            </a:r>
            <a:r>
              <a:rPr lang="zh-CN" altLang="en-US" b="1" dirty="0"/>
              <a:t>、限定深圳市公立医院、药品生产企业使用全药网药业提供的服务</a:t>
            </a:r>
            <a:r>
              <a:rPr lang="zh-CN" altLang="en-US" b="1" dirty="0" smtClean="0"/>
              <a:t>。</a:t>
            </a:r>
            <a:endParaRPr lang="en-US" altLang="zh-CN" b="1" dirty="0" smtClean="0"/>
          </a:p>
          <a:p>
            <a:r>
              <a:rPr lang="zh-CN" altLang="en-US" b="1" dirty="0" smtClean="0"/>
              <a:t>三</a:t>
            </a:r>
            <a:r>
              <a:rPr lang="zh-CN" altLang="en-US" b="1" dirty="0"/>
              <a:t>、限定药品配送企业由全药网药业指定</a:t>
            </a:r>
            <a:r>
              <a:rPr lang="zh-CN" altLang="en-US" b="1" dirty="0" smtClean="0"/>
              <a:t>。</a:t>
            </a:r>
            <a:endParaRPr lang="en-US" altLang="zh-CN" b="1" dirty="0" smtClean="0"/>
          </a:p>
          <a:p>
            <a:r>
              <a:rPr lang="zh-CN" altLang="en-US" dirty="0"/>
              <a:t>根据企业和行业协会反映，国家发展改革委会同广东省发改委，对深圳市卫计委在推行公立医院药品集团采购改革试点过程中，涉嫌滥用行政权力排除限制竞争的行为进行了调查</a:t>
            </a:r>
            <a:r>
              <a:rPr lang="zh-CN" altLang="en-US" dirty="0" smtClean="0"/>
              <a:t>。</a:t>
            </a:r>
            <a:r>
              <a:rPr lang="zh-CN" altLang="en-US" dirty="0"/>
              <a:t>国家发改委将会同广东省发改委督促深圳市卫计委</a:t>
            </a:r>
            <a:r>
              <a:rPr lang="zh-CN" altLang="en-US" dirty="0" smtClean="0"/>
              <a:t>将其提出的整改措施</a:t>
            </a:r>
            <a:r>
              <a:rPr lang="zh-CN" altLang="en-US" dirty="0"/>
              <a:t>落实到位。</a:t>
            </a:r>
            <a:endParaRPr lang="en-US" dirty="0"/>
          </a:p>
        </p:txBody>
      </p:sp>
    </p:spTree>
    <p:extLst>
      <p:ext uri="{BB962C8B-B14F-4D97-AF65-F5344CB8AC3E}">
        <p14:creationId xmlns:p14="http://schemas.microsoft.com/office/powerpoint/2010/main" val="15812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.4</a:t>
            </a:r>
            <a:r>
              <a:rPr lang="zh-CN" altLang="en-US" dirty="0" smtClean="0"/>
              <a:t> 妨碍调查的法律责任</a:t>
            </a:r>
            <a:endParaRPr lang="en-US" dirty="0"/>
          </a:p>
        </p:txBody>
      </p:sp>
      <p:graphicFrame>
        <p:nvGraphicFramePr>
          <p:cNvPr id="4" name="Content Placeholder 3"/>
          <p:cNvGraphicFramePr>
            <a:graphicFrameLocks noGrp="1"/>
          </p:cNvGraphicFramePr>
          <p:nvPr>
            <p:ph idx="1"/>
            <p:extLst/>
          </p:nvPr>
        </p:nvGraphicFramePr>
        <p:xfrm>
          <a:off x="1484313" y="2666998"/>
          <a:ext cx="10018712" cy="3765235"/>
        </p:xfrm>
        <a:graphic>
          <a:graphicData uri="http://schemas.openxmlformats.org/drawingml/2006/table">
            <a:tbl>
              <a:tblPr firstRow="1" bandRow="1">
                <a:tableStyleId>{5C22544A-7EE6-4342-B048-85BDC9FD1C3A}</a:tableStyleId>
              </a:tblPr>
              <a:tblGrid>
                <a:gridCol w="5009356"/>
                <a:gridCol w="5009356"/>
              </a:tblGrid>
              <a:tr h="747715">
                <a:tc>
                  <a:txBody>
                    <a:bodyPr/>
                    <a:lstStyle/>
                    <a:p>
                      <a:r>
                        <a:rPr lang="zh-CN" altLang="en-US" sz="2400" dirty="0" smtClean="0"/>
                        <a:t>妨碍调查的行为</a:t>
                      </a:r>
                      <a:endParaRPr lang="en-US" sz="2400" dirty="0"/>
                    </a:p>
                  </a:txBody>
                  <a:tcPr/>
                </a:tc>
                <a:tc>
                  <a:txBody>
                    <a:bodyPr/>
                    <a:lstStyle/>
                    <a:p>
                      <a:r>
                        <a:rPr lang="zh-CN" altLang="en-US" sz="2400" dirty="0" smtClean="0"/>
                        <a:t>法律责任</a:t>
                      </a:r>
                      <a:endParaRPr lang="en-US" sz="2400" dirty="0"/>
                    </a:p>
                  </a:txBody>
                  <a:tcPr/>
                </a:tc>
              </a:tr>
              <a:tr h="1431132">
                <a:tc>
                  <a:txBody>
                    <a:bodyPr/>
                    <a:lstStyle/>
                    <a:p>
                      <a:r>
                        <a:rPr lang="zh-CN" altLang="en-US" sz="2400" dirty="0" smtClean="0"/>
                        <a:t>拒绝提供有关材料、信息；</a:t>
                      </a:r>
                      <a:endParaRPr lang="en-US" altLang="zh-CN" sz="2400" dirty="0" smtClean="0"/>
                    </a:p>
                    <a:p>
                      <a:r>
                        <a:rPr lang="zh-CN" altLang="en-US" sz="2400" dirty="0" smtClean="0"/>
                        <a:t>提供虚假材料、信息；</a:t>
                      </a:r>
                      <a:endParaRPr lang="en-US" altLang="zh-CN" sz="2400" dirty="0" smtClean="0"/>
                    </a:p>
                    <a:p>
                      <a:r>
                        <a:rPr lang="zh-CN" altLang="en-US" sz="2400" dirty="0" smtClean="0"/>
                        <a:t>隐匿、销毁、转移证据；</a:t>
                      </a:r>
                      <a:endParaRPr lang="en-US" altLang="zh-CN" sz="2400" dirty="0" smtClean="0"/>
                    </a:p>
                    <a:p>
                      <a:r>
                        <a:rPr lang="zh-CN" altLang="en-US" sz="2400" dirty="0" smtClean="0"/>
                        <a:t>其他拒绝、阻碍调查的行为</a:t>
                      </a:r>
                      <a:endParaRPr lang="en-US" sz="2400" dirty="0"/>
                    </a:p>
                  </a:txBody>
                  <a:tcPr/>
                </a:tc>
                <a:tc>
                  <a:txBody>
                    <a:bodyPr/>
                    <a:lstStyle/>
                    <a:p>
                      <a:r>
                        <a:rPr lang="zh-CN" altLang="en-US" sz="2400" dirty="0" smtClean="0"/>
                        <a:t>责令改正；</a:t>
                      </a:r>
                      <a:endParaRPr lang="en-US" altLang="zh-CN" sz="2400" dirty="0" smtClean="0"/>
                    </a:p>
                    <a:p>
                      <a:r>
                        <a:rPr lang="zh-CN" altLang="en-US" sz="2400" dirty="0" smtClean="0"/>
                        <a:t>对个人处</a:t>
                      </a:r>
                      <a:r>
                        <a:rPr lang="en-US" altLang="zh-CN" sz="2400" dirty="0" smtClean="0"/>
                        <a:t>2</a:t>
                      </a:r>
                      <a:r>
                        <a:rPr lang="zh-CN" altLang="en-US" sz="2400" dirty="0" smtClean="0"/>
                        <a:t>万以下罚款；情节严重，处</a:t>
                      </a:r>
                      <a:r>
                        <a:rPr lang="en-US" altLang="zh-CN" sz="2400" dirty="0" smtClean="0"/>
                        <a:t>2-10</a:t>
                      </a:r>
                      <a:r>
                        <a:rPr lang="zh-CN" altLang="en-US" sz="2400" dirty="0" smtClean="0"/>
                        <a:t>万罚款；</a:t>
                      </a:r>
                      <a:endParaRPr lang="en-US" altLang="zh-CN" sz="2400" dirty="0" smtClean="0"/>
                    </a:p>
                    <a:p>
                      <a:r>
                        <a:rPr lang="zh-CN" altLang="en-US" sz="2400" dirty="0" smtClean="0"/>
                        <a:t>对单位处</a:t>
                      </a:r>
                      <a:r>
                        <a:rPr lang="en-US" altLang="zh-CN" sz="2400" dirty="0" smtClean="0"/>
                        <a:t>20</a:t>
                      </a:r>
                      <a:r>
                        <a:rPr lang="zh-CN" altLang="en-US" sz="2400" dirty="0" smtClean="0"/>
                        <a:t>万以下罚款；情节严重，处</a:t>
                      </a:r>
                      <a:r>
                        <a:rPr lang="en-US" altLang="zh-CN" sz="2400" dirty="0" smtClean="0"/>
                        <a:t>20-100</a:t>
                      </a:r>
                      <a:r>
                        <a:rPr lang="zh-CN" altLang="en-US" sz="2400" dirty="0" smtClean="0"/>
                        <a:t>万罚款；</a:t>
                      </a:r>
                      <a:endParaRPr lang="en-US" altLang="zh-CN" sz="2400" dirty="0" smtClean="0"/>
                    </a:p>
                    <a:p>
                      <a:r>
                        <a:rPr lang="zh-CN" altLang="en-US" sz="2400" dirty="0" smtClean="0"/>
                        <a:t>构成犯罪，追究刑事责任</a:t>
                      </a:r>
                      <a:endParaRPr lang="en-US" altLang="zh-CN" sz="2400" dirty="0" smtClean="0"/>
                    </a:p>
                    <a:p>
                      <a:endParaRPr lang="en-US" altLang="zh-CN" sz="2400" dirty="0" smtClean="0"/>
                    </a:p>
                    <a:p>
                      <a:endParaRPr lang="en-US" sz="2400" dirty="0"/>
                    </a:p>
                  </a:txBody>
                  <a:tcPr/>
                </a:tc>
              </a:tr>
            </a:tbl>
          </a:graphicData>
        </a:graphic>
      </p:graphicFrame>
    </p:spTree>
    <p:extLst>
      <p:ext uri="{BB962C8B-B14F-4D97-AF65-F5344CB8AC3E}">
        <p14:creationId xmlns:p14="http://schemas.microsoft.com/office/powerpoint/2010/main" val="205441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.5</a:t>
            </a:r>
            <a:r>
              <a:rPr lang="zh-CN" altLang="en-US" dirty="0" smtClean="0"/>
              <a:t> 行政复议和行政诉讼</a:t>
            </a:r>
            <a:endParaRPr lang="en-US" dirty="0"/>
          </a:p>
        </p:txBody>
      </p:sp>
      <p:sp>
        <p:nvSpPr>
          <p:cNvPr id="3" name="Content Placeholder 2"/>
          <p:cNvSpPr>
            <a:spLocks noGrp="1"/>
          </p:cNvSpPr>
          <p:nvPr>
            <p:ph idx="1"/>
          </p:nvPr>
        </p:nvSpPr>
        <p:spPr/>
        <p:txBody>
          <a:bodyPr/>
          <a:lstStyle/>
          <a:p>
            <a:r>
              <a:rPr lang="zh-CN" altLang="en-US" dirty="0" smtClean="0"/>
              <a:t>对反垄断执法机构的处罚不满，有两个选择：</a:t>
            </a:r>
            <a:endParaRPr lang="en-US" altLang="zh-CN" dirty="0" smtClean="0"/>
          </a:p>
          <a:p>
            <a:r>
              <a:rPr lang="en-US" altLang="zh-CN" dirty="0" smtClean="0"/>
              <a:t>Option1:</a:t>
            </a:r>
            <a:r>
              <a:rPr lang="zh-CN" altLang="en-US" dirty="0" smtClean="0"/>
              <a:t> 依法申请行政复议，对复议不服，可以依法提起行政诉讼；</a:t>
            </a:r>
            <a:endParaRPr lang="en-US" altLang="zh-CN" dirty="0" smtClean="0"/>
          </a:p>
          <a:p>
            <a:r>
              <a:rPr lang="en-US" altLang="zh-CN" dirty="0" smtClean="0"/>
              <a:t>Option2:</a:t>
            </a:r>
            <a:r>
              <a:rPr lang="zh-CN" altLang="en-US" dirty="0" smtClean="0"/>
              <a:t>直接提起行政诉讼。</a:t>
            </a:r>
            <a:endParaRPr lang="en-US" dirty="0"/>
          </a:p>
        </p:txBody>
      </p:sp>
    </p:spTree>
    <p:extLst>
      <p:ext uri="{BB962C8B-B14F-4D97-AF65-F5344CB8AC3E}">
        <p14:creationId xmlns:p14="http://schemas.microsoft.com/office/powerpoint/2010/main" val="129338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反垄断执行</a:t>
            </a:r>
            <a:r>
              <a:rPr lang="en-US" altLang="zh-CN" dirty="0" smtClean="0"/>
              <a:t>Enforcement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1509989"/>
              </p:ext>
            </p:extLst>
          </p:nvPr>
        </p:nvGraphicFramePr>
        <p:xfrm>
          <a:off x="357188" y="1328737"/>
          <a:ext cx="11715750" cy="5229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190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6.6</a:t>
            </a:r>
            <a:r>
              <a:rPr lang="zh-CN" altLang="en-US" dirty="0" smtClean="0"/>
              <a:t> 执法人员的法律责任</a:t>
            </a:r>
            <a:endParaRPr lang="en-US" dirty="0"/>
          </a:p>
        </p:txBody>
      </p:sp>
      <p:graphicFrame>
        <p:nvGraphicFramePr>
          <p:cNvPr id="4" name="Content Placeholder 3"/>
          <p:cNvGraphicFramePr>
            <a:graphicFrameLocks noGrp="1"/>
          </p:cNvGraphicFramePr>
          <p:nvPr>
            <p:ph idx="1"/>
            <p:extLst/>
          </p:nvPr>
        </p:nvGraphicFramePr>
        <p:xfrm>
          <a:off x="1484313" y="2666998"/>
          <a:ext cx="10018712" cy="3619502"/>
        </p:xfrm>
        <a:graphic>
          <a:graphicData uri="http://schemas.openxmlformats.org/drawingml/2006/table">
            <a:tbl>
              <a:tblPr firstRow="1" bandRow="1">
                <a:tableStyleId>{5C22544A-7EE6-4342-B048-85BDC9FD1C3A}</a:tableStyleId>
              </a:tblPr>
              <a:tblGrid>
                <a:gridCol w="5009356"/>
                <a:gridCol w="5009356"/>
              </a:tblGrid>
              <a:tr h="1076572">
                <a:tc>
                  <a:txBody>
                    <a:bodyPr/>
                    <a:lstStyle/>
                    <a:p>
                      <a:r>
                        <a:rPr lang="zh-CN" altLang="en-US" sz="2400" dirty="0" smtClean="0"/>
                        <a:t>执法人员在行政执行中的违法行为</a:t>
                      </a:r>
                      <a:endParaRPr lang="en-US" sz="2400" dirty="0"/>
                    </a:p>
                  </a:txBody>
                  <a:tcPr/>
                </a:tc>
                <a:tc>
                  <a:txBody>
                    <a:bodyPr/>
                    <a:lstStyle/>
                    <a:p>
                      <a:r>
                        <a:rPr lang="zh-CN" altLang="en-US" sz="2400" dirty="0" smtClean="0"/>
                        <a:t>法律责任</a:t>
                      </a:r>
                      <a:endParaRPr lang="en-US" sz="2400" dirty="0"/>
                    </a:p>
                  </a:txBody>
                  <a:tcPr/>
                </a:tc>
              </a:tr>
              <a:tr h="2542930">
                <a:tc>
                  <a:txBody>
                    <a:bodyPr/>
                    <a:lstStyle/>
                    <a:p>
                      <a:r>
                        <a:rPr lang="zh-CN" altLang="en-US" sz="2400" dirty="0" smtClean="0"/>
                        <a:t>滥用职权、玩忽职守、徇私舞弊、泄漏商业秘密</a:t>
                      </a:r>
                      <a:endParaRPr lang="en-US" sz="2400" dirty="0"/>
                    </a:p>
                  </a:txBody>
                  <a:tcPr/>
                </a:tc>
                <a:tc>
                  <a:txBody>
                    <a:bodyPr/>
                    <a:lstStyle/>
                    <a:p>
                      <a:r>
                        <a:rPr lang="zh-CN" altLang="en-US" sz="2400" dirty="0" smtClean="0"/>
                        <a:t>构成犯罪的，追究刑事责任；</a:t>
                      </a:r>
                      <a:endParaRPr lang="en-US" altLang="zh-CN" sz="2400" dirty="0" smtClean="0"/>
                    </a:p>
                    <a:p>
                      <a:r>
                        <a:rPr lang="zh-CN" altLang="en-US" sz="2400" dirty="0" smtClean="0"/>
                        <a:t>不构成犯罪的，依法处分</a:t>
                      </a:r>
                      <a:endParaRPr lang="en-US" sz="2400" dirty="0"/>
                    </a:p>
                  </a:txBody>
                  <a:tcPr/>
                </a:tc>
              </a:tr>
            </a:tbl>
          </a:graphicData>
        </a:graphic>
      </p:graphicFrame>
    </p:spTree>
    <p:extLst>
      <p:ext uri="{BB962C8B-B14F-4D97-AF65-F5344CB8AC3E}">
        <p14:creationId xmlns:p14="http://schemas.microsoft.com/office/powerpoint/2010/main" val="105638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6.4 </a:t>
            </a:r>
            <a:r>
              <a:rPr lang="zh-CN" altLang="en-US" dirty="0" smtClean="0"/>
              <a:t>民事责任</a:t>
            </a:r>
            <a:endParaRPr lang="en-US" dirty="0"/>
          </a:p>
        </p:txBody>
      </p:sp>
      <p:sp>
        <p:nvSpPr>
          <p:cNvPr id="3" name="Content Placeholder 2"/>
          <p:cNvSpPr>
            <a:spLocks noGrp="1"/>
          </p:cNvSpPr>
          <p:nvPr>
            <p:ph idx="1"/>
          </p:nvPr>
        </p:nvSpPr>
        <p:spPr/>
        <p:txBody>
          <a:bodyPr/>
          <a:lstStyle/>
          <a:p>
            <a:r>
              <a:rPr lang="zh-CN" altLang="en-US" dirty="0" smtClean="0"/>
              <a:t>第</a:t>
            </a:r>
            <a:r>
              <a:rPr lang="en-US" altLang="zh-CN" dirty="0" smtClean="0"/>
              <a:t>50</a:t>
            </a:r>
            <a:r>
              <a:rPr lang="zh-CN" altLang="en-US" dirty="0" smtClean="0"/>
              <a:t>条</a:t>
            </a:r>
            <a:endParaRPr lang="en-US" altLang="zh-CN" dirty="0" smtClean="0"/>
          </a:p>
          <a:p>
            <a:r>
              <a:rPr lang="zh-CN" altLang="en-US" dirty="0" smtClean="0"/>
              <a:t>经营者实施垄断行为，给他人造成损失的，应依法承担民事责任。</a:t>
            </a:r>
            <a:endParaRPr lang="en-US" altLang="zh-CN" dirty="0" smtClean="0"/>
          </a:p>
          <a:p>
            <a:endParaRPr lang="en-US" dirty="0"/>
          </a:p>
          <a:p>
            <a:r>
              <a:rPr lang="zh-CN" altLang="en-US" dirty="0" smtClean="0"/>
              <a:t>认定合同或行业协会章程等违法</a:t>
            </a:r>
            <a:endParaRPr lang="en-US" altLang="zh-CN" dirty="0" smtClean="0"/>
          </a:p>
          <a:p>
            <a:r>
              <a:rPr lang="zh-CN" altLang="en-US" dirty="0" smtClean="0"/>
              <a:t>停止侵害；</a:t>
            </a:r>
            <a:endParaRPr lang="en-US" altLang="zh-CN" dirty="0" smtClean="0"/>
          </a:p>
          <a:p>
            <a:r>
              <a:rPr lang="zh-CN" altLang="en-US" dirty="0" smtClean="0"/>
              <a:t>赔偿损失</a:t>
            </a:r>
            <a:endParaRPr lang="en-US" altLang="zh-CN" dirty="0" smtClean="0"/>
          </a:p>
          <a:p>
            <a:endParaRPr lang="en-US" dirty="0"/>
          </a:p>
        </p:txBody>
      </p:sp>
    </p:spTree>
    <p:extLst>
      <p:ext uri="{BB962C8B-B14F-4D97-AF65-F5344CB8AC3E}">
        <p14:creationId xmlns:p14="http://schemas.microsoft.com/office/powerpoint/2010/main" val="1458108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反垄断民事诉讼</a:t>
            </a:r>
            <a:endParaRPr lang="en-US" dirty="0"/>
          </a:p>
        </p:txBody>
      </p:sp>
      <p:sp>
        <p:nvSpPr>
          <p:cNvPr id="3" name="Content Placeholder 2"/>
          <p:cNvSpPr>
            <a:spLocks noGrp="1"/>
          </p:cNvSpPr>
          <p:nvPr>
            <p:ph idx="1"/>
          </p:nvPr>
        </p:nvSpPr>
        <p:spPr/>
        <p:txBody>
          <a:bodyPr/>
          <a:lstStyle/>
          <a:p>
            <a:r>
              <a:rPr lang="zh-CN" altLang="en-US" dirty="0" smtClean="0"/>
              <a:t>概念：因</a:t>
            </a:r>
            <a:r>
              <a:rPr lang="zh-CN" altLang="en-US" dirty="0"/>
              <a:t>垄断行为受到损失以及因合同内容、行业协会的章程等违反反垄断法而发生争议的自然人、法人或者其他组织，向人民法院提起的民事诉讼案件</a:t>
            </a:r>
            <a:r>
              <a:rPr lang="zh-CN" altLang="en-US" dirty="0" smtClean="0"/>
              <a:t>。</a:t>
            </a:r>
            <a:endParaRPr lang="en-US" altLang="zh-CN" dirty="0" smtClean="0"/>
          </a:p>
          <a:p>
            <a:endParaRPr lang="en-US" dirty="0"/>
          </a:p>
          <a:p>
            <a:r>
              <a:rPr lang="zh-CN" altLang="en-US" dirty="0" smtClean="0"/>
              <a:t>种类：直接诉讼与后继诉讼</a:t>
            </a:r>
            <a:endParaRPr lang="en-US" altLang="zh-CN" dirty="0" smtClean="0"/>
          </a:p>
          <a:p>
            <a:endParaRPr lang="en-US" dirty="0"/>
          </a:p>
        </p:txBody>
      </p:sp>
      <p:graphicFrame>
        <p:nvGraphicFramePr>
          <p:cNvPr id="4" name="Diagram 3"/>
          <p:cNvGraphicFramePr/>
          <p:nvPr>
            <p:extLst>
              <p:ext uri="{D42A27DB-BD31-4B8C-83A1-F6EECF244321}">
                <p14:modId xmlns:p14="http://schemas.microsoft.com/office/powerpoint/2010/main" val="817836406"/>
              </p:ext>
            </p:extLst>
          </p:nvPr>
        </p:nvGraphicFramePr>
        <p:xfrm>
          <a:off x="1185863" y="4129088"/>
          <a:ext cx="8974137" cy="2009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296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管辖</a:t>
            </a:r>
            <a:endParaRPr lang="en-US" dirty="0"/>
          </a:p>
        </p:txBody>
      </p:sp>
      <p:sp>
        <p:nvSpPr>
          <p:cNvPr id="3" name="Content Placeholder 2"/>
          <p:cNvSpPr>
            <a:spLocks noGrp="1"/>
          </p:cNvSpPr>
          <p:nvPr>
            <p:ph idx="1"/>
          </p:nvPr>
        </p:nvSpPr>
        <p:spPr/>
        <p:txBody>
          <a:bodyPr>
            <a:normAutofit/>
          </a:bodyPr>
          <a:lstStyle/>
          <a:p>
            <a:r>
              <a:rPr lang="zh-CN" altLang="en-US" dirty="0" smtClean="0"/>
              <a:t>原则上，第一审由</a:t>
            </a:r>
            <a:r>
              <a:rPr lang="zh-CN" altLang="en-US" dirty="0"/>
              <a:t>省、自治区、直辖市人民政府所在地的市、计划单列市中级人民法院以及最高人民法院指定的中级人民法院</a:t>
            </a:r>
            <a:r>
              <a:rPr lang="zh-CN" altLang="en-US" dirty="0" smtClean="0"/>
              <a:t>管辖；</a:t>
            </a:r>
            <a:endParaRPr lang="en-US" altLang="zh-CN" dirty="0" smtClean="0"/>
          </a:p>
          <a:p>
            <a:endParaRPr lang="en-US" altLang="zh-CN" dirty="0" smtClean="0"/>
          </a:p>
          <a:p>
            <a:r>
              <a:rPr lang="zh-CN" altLang="en-US" dirty="0" smtClean="0"/>
              <a:t>例外：</a:t>
            </a:r>
            <a:r>
              <a:rPr lang="zh-CN" altLang="en-US" dirty="0"/>
              <a:t>经最高人民法院批准，基层人民法院可以管辖第一审垄断民事纠纷案件。</a:t>
            </a:r>
            <a:endParaRPr lang="en-US" altLang="zh-CN" dirty="0"/>
          </a:p>
          <a:p>
            <a:endParaRPr lang="en-US" altLang="zh-CN" dirty="0"/>
          </a:p>
          <a:p>
            <a:r>
              <a:rPr lang="zh-CN" altLang="en-US" dirty="0" smtClean="0"/>
              <a:t>知识产权庭</a:t>
            </a:r>
            <a:endParaRPr lang="en-US" dirty="0"/>
          </a:p>
        </p:txBody>
      </p:sp>
    </p:spTree>
    <p:extLst>
      <p:ext uri="{BB962C8B-B14F-4D97-AF65-F5344CB8AC3E}">
        <p14:creationId xmlns:p14="http://schemas.microsoft.com/office/powerpoint/2010/main" val="148113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移送</a:t>
            </a:r>
            <a:endParaRPr lang="en-US" dirty="0"/>
          </a:p>
        </p:txBody>
      </p:sp>
      <p:sp>
        <p:nvSpPr>
          <p:cNvPr id="3" name="Content Placeholder 2"/>
          <p:cNvSpPr>
            <a:spLocks noGrp="1"/>
          </p:cNvSpPr>
          <p:nvPr>
            <p:ph idx="1"/>
          </p:nvPr>
        </p:nvSpPr>
        <p:spPr/>
        <p:txBody>
          <a:bodyPr/>
          <a:lstStyle/>
          <a:p>
            <a:r>
              <a:rPr lang="zh-CN" altLang="en-US" dirty="0" smtClean="0"/>
              <a:t>应移送有反垄断管辖权的人民法院的情况：</a:t>
            </a:r>
            <a:endParaRPr lang="en-US" altLang="zh-CN" dirty="0" smtClean="0"/>
          </a:p>
          <a:p>
            <a:endParaRPr lang="en-US" altLang="zh-CN" dirty="0" smtClean="0"/>
          </a:p>
          <a:p>
            <a:r>
              <a:rPr lang="zh-CN" altLang="en-US" dirty="0" smtClean="0"/>
              <a:t>情况</a:t>
            </a:r>
            <a:r>
              <a:rPr lang="en-US" altLang="zh-CN" dirty="0" smtClean="0"/>
              <a:t>1:</a:t>
            </a:r>
            <a:r>
              <a:rPr lang="zh-CN" altLang="en-US" dirty="0" smtClean="0"/>
              <a:t> </a:t>
            </a:r>
            <a:r>
              <a:rPr lang="zh-CN" altLang="en-US" dirty="0"/>
              <a:t>民事纠纷案件立案时的案由并非垄断纠纷，被告以原告实施了垄断行为为由提出抗辩或者反诉且有证据</a:t>
            </a:r>
            <a:r>
              <a:rPr lang="zh-CN" altLang="en-US" dirty="0" smtClean="0"/>
              <a:t>支持，但</a:t>
            </a:r>
            <a:r>
              <a:rPr lang="zh-CN" altLang="en-US" dirty="0"/>
              <a:t>受诉人民法院没有垄断民事纠纷案件管辖权</a:t>
            </a:r>
            <a:r>
              <a:rPr lang="zh-CN" altLang="en-US" dirty="0" smtClean="0"/>
              <a:t>的；</a:t>
            </a:r>
            <a:endParaRPr lang="en-US" altLang="zh-CN" dirty="0" smtClean="0"/>
          </a:p>
          <a:p>
            <a:endParaRPr lang="en-US" dirty="0"/>
          </a:p>
          <a:p>
            <a:r>
              <a:rPr lang="zh-CN" altLang="en-US" dirty="0" smtClean="0"/>
              <a:t>情况</a:t>
            </a:r>
            <a:r>
              <a:rPr lang="en-US" altLang="zh-CN" dirty="0" smtClean="0"/>
              <a:t>2:</a:t>
            </a:r>
            <a:r>
              <a:rPr lang="zh-CN" altLang="en-US" dirty="0"/>
              <a:t>案件需要依据反垄断法作出裁判，但受诉人民法院没有垄断民事纠纷案件管辖权</a:t>
            </a:r>
            <a:r>
              <a:rPr lang="zh-CN" altLang="en-US" dirty="0" smtClean="0"/>
              <a:t>的；</a:t>
            </a:r>
            <a:endParaRPr lang="en-US" dirty="0"/>
          </a:p>
        </p:txBody>
      </p:sp>
    </p:spTree>
    <p:extLst>
      <p:ext uri="{BB962C8B-B14F-4D97-AF65-F5344CB8AC3E}">
        <p14:creationId xmlns:p14="http://schemas.microsoft.com/office/powerpoint/2010/main" val="172204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合并审理</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zh-CN" altLang="en-US" dirty="0" smtClean="0"/>
              <a:t>法院应合并审理的两种情况：</a:t>
            </a:r>
            <a:endParaRPr lang="en-US" altLang="zh-CN" dirty="0" smtClean="0"/>
          </a:p>
          <a:p>
            <a:pPr lvl="0"/>
            <a:r>
              <a:rPr lang="zh-CN" altLang="en-US" dirty="0"/>
              <a:t>情况</a:t>
            </a:r>
            <a:r>
              <a:rPr lang="en-US" altLang="zh-CN" dirty="0"/>
              <a:t>1:</a:t>
            </a:r>
            <a:r>
              <a:rPr lang="zh-CN" altLang="en-US" dirty="0"/>
              <a:t>两个或者两个以上原告因同一垄断行为向有管辖权的同一法院分别提起诉讼的；</a:t>
            </a:r>
            <a:endParaRPr lang="en-US" dirty="0"/>
          </a:p>
          <a:p>
            <a:endParaRPr lang="en-US" altLang="zh-CN" dirty="0" smtClean="0"/>
          </a:p>
          <a:p>
            <a:r>
              <a:rPr lang="zh-CN" altLang="en-US" dirty="0" smtClean="0"/>
              <a:t>情况</a:t>
            </a:r>
            <a:r>
              <a:rPr lang="en-US" altLang="zh-CN" dirty="0"/>
              <a:t>2:</a:t>
            </a:r>
            <a:r>
              <a:rPr lang="zh-CN" altLang="en-US" dirty="0"/>
              <a:t> 两个或者两个以上原告因同一垄断行为向有管辖权的不同法院分别提起诉讼的，后立案的法院在得知有关法院先立案的情况后，应当在七日内裁定将案件移送先立案的法院；</a:t>
            </a:r>
            <a:endParaRPr lang="en-US" altLang="zh-CN" dirty="0"/>
          </a:p>
          <a:p>
            <a:endParaRPr lang="en-US" altLang="zh-CN" dirty="0"/>
          </a:p>
          <a:p>
            <a:r>
              <a:rPr lang="zh-CN" altLang="en-US" dirty="0"/>
              <a:t>注意：被告应当在答辩阶段主动向受诉人民法院提供其因同一行为在其他法院涉诉的相关信息。</a:t>
            </a:r>
            <a:endParaRPr lang="en-US" dirty="0"/>
          </a:p>
          <a:p>
            <a:endParaRPr lang="en-US" dirty="0"/>
          </a:p>
        </p:txBody>
      </p:sp>
    </p:spTree>
    <p:extLst>
      <p:ext uri="{BB962C8B-B14F-4D97-AF65-F5344CB8AC3E}">
        <p14:creationId xmlns:p14="http://schemas.microsoft.com/office/powerpoint/2010/main" val="17173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举证责任分配</a:t>
            </a:r>
            <a:endParaRPr lang="en-US" dirty="0"/>
          </a:p>
        </p:txBody>
      </p:sp>
      <p:sp>
        <p:nvSpPr>
          <p:cNvPr id="3" name="Content Placeholder 2"/>
          <p:cNvSpPr>
            <a:spLocks noGrp="1"/>
          </p:cNvSpPr>
          <p:nvPr>
            <p:ph idx="1"/>
          </p:nvPr>
        </p:nvSpPr>
        <p:spPr/>
        <p:txBody>
          <a:bodyPr/>
          <a:lstStyle/>
          <a:p>
            <a:r>
              <a:rPr lang="zh-CN" altLang="en-US" dirty="0" smtClean="0"/>
              <a:t>原则：谁主张谁举证</a:t>
            </a:r>
            <a:endParaRPr lang="en-US" altLang="zh-CN" dirty="0" smtClean="0"/>
          </a:p>
          <a:p>
            <a:endParaRPr lang="en-US" altLang="zh-CN" dirty="0" smtClean="0"/>
          </a:p>
          <a:p>
            <a:r>
              <a:rPr lang="zh-CN" altLang="en-US" dirty="0" smtClean="0"/>
              <a:t>例外</a:t>
            </a:r>
            <a:r>
              <a:rPr lang="en-US" altLang="zh-CN" dirty="0" smtClean="0"/>
              <a:t>1:</a:t>
            </a:r>
            <a:r>
              <a:rPr lang="zh-CN" altLang="en-US" dirty="0" smtClean="0"/>
              <a:t> 横向协议的举证责任倒置</a:t>
            </a:r>
            <a:endParaRPr lang="en-US" altLang="zh-CN" dirty="0" smtClean="0"/>
          </a:p>
          <a:p>
            <a:r>
              <a:rPr lang="zh-CN" altLang="en-US" dirty="0" smtClean="0"/>
              <a:t>被诉</a:t>
            </a:r>
            <a:r>
              <a:rPr lang="zh-CN" altLang="en-US" dirty="0"/>
              <a:t>垄断行为属于反垄断法第十三条第一款第（一）项至第（五）项规定的垄断协议的，被告应对该协议不具有排除、限制竞争的效果承担举证责任。</a:t>
            </a:r>
            <a:endParaRPr lang="en-US" dirty="0"/>
          </a:p>
        </p:txBody>
      </p:sp>
    </p:spTree>
    <p:extLst>
      <p:ext uri="{BB962C8B-B14F-4D97-AF65-F5344CB8AC3E}">
        <p14:creationId xmlns:p14="http://schemas.microsoft.com/office/powerpoint/2010/main" val="143202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例外</a:t>
            </a:r>
            <a:r>
              <a:rPr lang="en-US" altLang="zh-CN" dirty="0" smtClean="0"/>
              <a:t>2:</a:t>
            </a:r>
            <a:r>
              <a:rPr lang="zh-CN" altLang="en-US" dirty="0" smtClean="0"/>
              <a:t> 滥用支配地位的认定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52344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749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ABC</a:t>
            </a:r>
            <a:endParaRPr lang="en-US" dirty="0"/>
          </a:p>
        </p:txBody>
      </p:sp>
      <p:sp>
        <p:nvSpPr>
          <p:cNvPr id="3" name="Content Placeholder 2"/>
          <p:cNvSpPr>
            <a:spLocks noGrp="1"/>
          </p:cNvSpPr>
          <p:nvPr>
            <p:ph idx="1"/>
          </p:nvPr>
        </p:nvSpPr>
        <p:spPr/>
        <p:txBody>
          <a:bodyPr/>
          <a:lstStyle/>
          <a:p>
            <a:r>
              <a:rPr lang="zh-CN" altLang="en-US" dirty="0"/>
              <a:t>某市甲、乙、丙三大零售企业达成一致协议，拒绝接受产品供应商丁的供货。丙向反垄断执法机构举报并提供重要证据，经查，三企业构成垄断协议行为。关于三企业应承担的法律责任，下列哪些选项是正确的</a:t>
            </a:r>
            <a:r>
              <a:rPr lang="en-US" altLang="zh-CN" dirty="0"/>
              <a:t>? </a:t>
            </a:r>
            <a:r>
              <a:rPr lang="zh-CN" altLang="en-US" dirty="0"/>
              <a:t>（</a:t>
            </a:r>
            <a:r>
              <a:rPr lang="en-US" altLang="zh-CN" dirty="0"/>
              <a:t>2015</a:t>
            </a:r>
            <a:r>
              <a:rPr lang="zh-CN" altLang="en-US" dirty="0"/>
              <a:t>年卷一第</a:t>
            </a:r>
            <a:r>
              <a:rPr lang="en-US" altLang="zh-CN" dirty="0"/>
              <a:t>67</a:t>
            </a:r>
            <a:r>
              <a:rPr lang="zh-CN" altLang="en-US" dirty="0"/>
              <a:t>题</a:t>
            </a:r>
            <a:r>
              <a:rPr lang="en-US" altLang="zh-CN" dirty="0"/>
              <a:t>—</a:t>
            </a:r>
            <a:r>
              <a:rPr lang="zh-CN" altLang="en-US" dirty="0"/>
              <a:t>多选）</a:t>
            </a:r>
          </a:p>
          <a:p>
            <a:r>
              <a:rPr lang="zh-CN" altLang="en-US" dirty="0"/>
              <a:t>　　</a:t>
            </a:r>
            <a:r>
              <a:rPr lang="en-US" altLang="zh-CN" dirty="0"/>
              <a:t>A.</a:t>
            </a:r>
            <a:r>
              <a:rPr lang="zh-CN" altLang="en-US" dirty="0"/>
              <a:t>该执法机构应责令三企业停止违法行为，没收违法所得，并处以相应罚款</a:t>
            </a:r>
          </a:p>
          <a:p>
            <a:r>
              <a:rPr lang="zh-CN" altLang="en-US" dirty="0"/>
              <a:t>　　</a:t>
            </a:r>
            <a:r>
              <a:rPr lang="en-US" altLang="zh-CN" dirty="0"/>
              <a:t>B.</a:t>
            </a:r>
            <a:r>
              <a:rPr lang="zh-CN" altLang="en-US" dirty="0"/>
              <a:t>丙企业举报有功，可酌情减轻或免除处罚</a:t>
            </a:r>
          </a:p>
          <a:p>
            <a:r>
              <a:rPr lang="zh-CN" altLang="en-US" dirty="0"/>
              <a:t>　　</a:t>
            </a:r>
            <a:r>
              <a:rPr lang="en-US" altLang="zh-CN" dirty="0"/>
              <a:t>C.</a:t>
            </a:r>
            <a:r>
              <a:rPr lang="zh-CN" altLang="en-US" dirty="0"/>
              <a:t>如丁因垄断行为遭受损失的，三企业应依法承担民事责任</a:t>
            </a:r>
          </a:p>
          <a:p>
            <a:r>
              <a:rPr lang="en-US" altLang="zh-CN" dirty="0"/>
              <a:t>D.</a:t>
            </a:r>
            <a:r>
              <a:rPr lang="zh-CN" altLang="en-US" dirty="0"/>
              <a:t>如三企业行为后果极为严重，应追究其刑事责任</a:t>
            </a:r>
          </a:p>
          <a:p>
            <a:endParaRPr lang="en-US" dirty="0"/>
          </a:p>
        </p:txBody>
      </p:sp>
    </p:spTree>
    <p:extLst>
      <p:ext uri="{BB962C8B-B14F-4D97-AF65-F5344CB8AC3E}">
        <p14:creationId xmlns:p14="http://schemas.microsoft.com/office/powerpoint/2010/main" val="72590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t>
            </a:r>
            <a:endParaRPr lang="en-US" dirty="0"/>
          </a:p>
        </p:txBody>
      </p:sp>
      <p:sp>
        <p:nvSpPr>
          <p:cNvPr id="3" name="Content Placeholder 2"/>
          <p:cNvSpPr>
            <a:spLocks noGrp="1"/>
          </p:cNvSpPr>
          <p:nvPr>
            <p:ph idx="1"/>
          </p:nvPr>
        </p:nvSpPr>
        <p:spPr/>
        <p:txBody>
          <a:bodyPr/>
          <a:lstStyle/>
          <a:p>
            <a:r>
              <a:rPr lang="zh-CN" altLang="en-US" dirty="0"/>
              <a:t>对于国务院反垄断委员会的机构定位和工作职责，下列哪一选项是正确的？（　）</a:t>
            </a:r>
          </a:p>
          <a:p>
            <a:r>
              <a:rPr lang="zh-CN" altLang="en-US" dirty="0"/>
              <a:t>　　</a:t>
            </a:r>
            <a:r>
              <a:rPr lang="en-US" altLang="zh-CN" dirty="0"/>
              <a:t>A.</a:t>
            </a:r>
            <a:r>
              <a:rPr lang="zh-CN" altLang="en-US" dirty="0"/>
              <a:t>是承担反垄断执法职责的法定机构</a:t>
            </a:r>
          </a:p>
          <a:p>
            <a:r>
              <a:rPr lang="zh-CN" altLang="en-US" dirty="0"/>
              <a:t>　　</a:t>
            </a:r>
            <a:r>
              <a:rPr lang="en-US" altLang="zh-CN" dirty="0"/>
              <a:t>B.</a:t>
            </a:r>
            <a:r>
              <a:rPr lang="zh-CN" altLang="en-US" dirty="0"/>
              <a:t>应当履行协调反垄断行政执法工作的职责</a:t>
            </a:r>
          </a:p>
          <a:p>
            <a:r>
              <a:rPr lang="zh-CN" altLang="en-US" dirty="0"/>
              <a:t>　　</a:t>
            </a:r>
            <a:r>
              <a:rPr lang="en-US" altLang="zh-CN" dirty="0"/>
              <a:t>C.</a:t>
            </a:r>
            <a:r>
              <a:rPr lang="zh-CN" altLang="en-US" dirty="0"/>
              <a:t>可以授权国务院相关部门负责反垄断执法工作</a:t>
            </a:r>
          </a:p>
          <a:p>
            <a:r>
              <a:rPr lang="zh-CN" altLang="en-US" dirty="0"/>
              <a:t>　　</a:t>
            </a:r>
            <a:r>
              <a:rPr lang="en-US" altLang="zh-CN" dirty="0"/>
              <a:t>D.</a:t>
            </a:r>
            <a:r>
              <a:rPr lang="zh-CN" altLang="en-US" dirty="0"/>
              <a:t>可以授权省、自治区、直辖市人民政府的相应机构负责反垄断执法工作</a:t>
            </a:r>
          </a:p>
        </p:txBody>
      </p:sp>
    </p:spTree>
    <p:extLst>
      <p:ext uri="{BB962C8B-B14F-4D97-AF65-F5344CB8AC3E}">
        <p14:creationId xmlns:p14="http://schemas.microsoft.com/office/powerpoint/2010/main" val="8338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 </a:t>
            </a:r>
            <a:r>
              <a:rPr lang="zh-CN" altLang="en-US" dirty="0" smtClean="0"/>
              <a:t>行政执行机构（公共执行机构）</a:t>
            </a:r>
            <a:r>
              <a:rPr lang="en-US" altLang="zh-CN" dirty="0" smtClean="0"/>
              <a:t>public authorities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52160327"/>
              </p:ext>
            </p:extLst>
          </p:nvPr>
        </p:nvGraphicFramePr>
        <p:xfrm>
          <a:off x="171450" y="2024062"/>
          <a:ext cx="11830050" cy="471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229100" y="1027906"/>
            <a:ext cx="282892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串通投标由各地工商局执行</a:t>
            </a:r>
            <a:endParaRPr lang="en-US" sz="2400" dirty="0"/>
          </a:p>
        </p:txBody>
      </p:sp>
    </p:spTree>
    <p:extLst>
      <p:ext uri="{BB962C8B-B14F-4D97-AF65-F5344CB8AC3E}">
        <p14:creationId xmlns:p14="http://schemas.microsoft.com/office/powerpoint/2010/main" val="1594301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ABC</a:t>
            </a:r>
            <a:endParaRPr lang="en-US" dirty="0"/>
          </a:p>
        </p:txBody>
      </p:sp>
      <p:sp>
        <p:nvSpPr>
          <p:cNvPr id="3" name="Content Placeholder 2"/>
          <p:cNvSpPr>
            <a:spLocks noGrp="1"/>
          </p:cNvSpPr>
          <p:nvPr>
            <p:ph idx="1"/>
          </p:nvPr>
        </p:nvSpPr>
        <p:spPr/>
        <p:txBody>
          <a:bodyPr/>
          <a:lstStyle/>
          <a:p>
            <a:r>
              <a:rPr lang="zh-CN" altLang="en-US" dirty="0" smtClean="0"/>
              <a:t>（多选）某省</a:t>
            </a:r>
            <a:r>
              <a:rPr lang="en-US" altLang="zh-CN" dirty="0"/>
              <a:t>L</a:t>
            </a:r>
            <a:r>
              <a:rPr lang="zh-CN" altLang="en-US" dirty="0"/>
              <a:t>市旅游协会为防止零团费等恶性竞争，召集当地旅行社商定对游客统一报价，并根据各旅行社所占市场份额，统一分配景点返佣、古城维护费返佣等收入。此计划实施前，甲旅行社主动向反垄断执法机构报告了这一情况并提供了相关证据。关于本案，下列哪些判断是错误的？（ ） </a:t>
            </a:r>
          </a:p>
          <a:p>
            <a:r>
              <a:rPr lang="en-US" altLang="zh-CN" dirty="0"/>
              <a:t>A.</a:t>
            </a:r>
            <a:r>
              <a:rPr lang="zh-CN" altLang="en-US" dirty="0"/>
              <a:t>旅游协会的行为属于正当的行业自律行为 </a:t>
            </a:r>
          </a:p>
          <a:p>
            <a:r>
              <a:rPr lang="en-US" altLang="zh-CN" dirty="0"/>
              <a:t>B.</a:t>
            </a:r>
            <a:r>
              <a:rPr lang="zh-CN" altLang="en-US" dirty="0"/>
              <a:t>由于尚未实施，旅游协会的行为不构成垄断行为 </a:t>
            </a:r>
          </a:p>
          <a:p>
            <a:r>
              <a:rPr lang="en-US" altLang="zh-CN" dirty="0"/>
              <a:t>C.</a:t>
            </a:r>
            <a:r>
              <a:rPr lang="zh-CN" altLang="en-US" dirty="0"/>
              <a:t>如构成垄断行为，</a:t>
            </a:r>
            <a:r>
              <a:rPr lang="en-US" altLang="zh-CN" dirty="0"/>
              <a:t>L</a:t>
            </a:r>
            <a:r>
              <a:rPr lang="zh-CN" altLang="en-US" dirty="0"/>
              <a:t>市发改委可对其处以</a:t>
            </a:r>
            <a:r>
              <a:rPr lang="en-US" altLang="zh-CN" dirty="0"/>
              <a:t>50</a:t>
            </a:r>
            <a:r>
              <a:rPr lang="zh-CN" altLang="en-US" dirty="0"/>
              <a:t>万元以下的罚款 </a:t>
            </a:r>
          </a:p>
          <a:p>
            <a:r>
              <a:rPr lang="en-US" altLang="zh-CN" dirty="0"/>
              <a:t>D.</a:t>
            </a:r>
            <a:r>
              <a:rPr lang="zh-CN" altLang="en-US" dirty="0"/>
              <a:t>如构成垄断行为，对甲旅行社可酌情减轻或免除处罚</a:t>
            </a:r>
          </a:p>
          <a:p>
            <a:endParaRPr lang="en-US" dirty="0"/>
          </a:p>
        </p:txBody>
      </p:sp>
    </p:spTree>
    <p:extLst>
      <p:ext uri="{BB962C8B-B14F-4D97-AF65-F5344CB8AC3E}">
        <p14:creationId xmlns:p14="http://schemas.microsoft.com/office/powerpoint/2010/main" val="129897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ACD</a:t>
            </a:r>
            <a:endParaRPr lang="en-US" dirty="0"/>
          </a:p>
        </p:txBody>
      </p:sp>
      <p:sp>
        <p:nvSpPr>
          <p:cNvPr id="3" name="Content Placeholder 2"/>
          <p:cNvSpPr>
            <a:spLocks noGrp="1"/>
          </p:cNvSpPr>
          <p:nvPr>
            <p:ph idx="1"/>
          </p:nvPr>
        </p:nvSpPr>
        <p:spPr/>
        <p:txBody>
          <a:bodyPr>
            <a:normAutofit lnSpcReduction="10000"/>
          </a:bodyPr>
          <a:lstStyle/>
          <a:p>
            <a:r>
              <a:rPr lang="zh-CN" altLang="en-US" b="1" dirty="0"/>
              <a:t>（多选）某县政府规定：施工现场不得搅拌混凝土，只能使用预拌的商品混凝土。</a:t>
            </a:r>
            <a:r>
              <a:rPr lang="en-US" altLang="zh-CN" b="1" dirty="0"/>
              <a:t>2012</a:t>
            </a:r>
            <a:r>
              <a:rPr lang="zh-CN" altLang="en-US" b="1" dirty="0"/>
              <a:t>年，县建材协会组织协调县内</a:t>
            </a:r>
            <a:r>
              <a:rPr lang="en-US" altLang="zh-CN" b="1" dirty="0"/>
              <a:t>6</a:t>
            </a:r>
            <a:r>
              <a:rPr lang="zh-CN" altLang="en-US" b="1" dirty="0"/>
              <a:t>家生产企业达成协议，各自按划分的区域销售商品混凝土。因货少价高，一些施工单位要求县工商局处理这些企业的垄断行为。根据</a:t>
            </a:r>
            <a:r>
              <a:rPr lang="en-US" altLang="zh-CN" b="1" dirty="0"/>
              <a:t>《</a:t>
            </a:r>
            <a:r>
              <a:rPr lang="zh-CN" altLang="en-US" b="1" dirty="0"/>
              <a:t>反垄断法</a:t>
            </a:r>
            <a:r>
              <a:rPr lang="en-US" altLang="zh-CN" b="1" dirty="0"/>
              <a:t>》</a:t>
            </a:r>
            <a:r>
              <a:rPr lang="zh-CN" altLang="en-US" b="1" dirty="0"/>
              <a:t>，下列哪些选项是错误的？</a:t>
            </a:r>
          </a:p>
          <a:p>
            <a:pPr marL="514350" indent="-514350">
              <a:buFont typeface="+mj-lt"/>
              <a:buAutoNum type="alphaUcPeriod"/>
            </a:pPr>
            <a:r>
              <a:rPr lang="zh-CN" altLang="en-US" dirty="0"/>
              <a:t>县政府的规定属于行政垄断行为</a:t>
            </a:r>
          </a:p>
          <a:p>
            <a:pPr marL="514350" indent="-514350">
              <a:buFont typeface="+mj-lt"/>
              <a:buAutoNum type="alphaUcPeriod"/>
            </a:pPr>
            <a:r>
              <a:rPr lang="zh-CN" altLang="en-US" dirty="0"/>
              <a:t>县建材协会的行为违反了</a:t>
            </a:r>
            <a:r>
              <a:rPr lang="en-US" altLang="zh-CN" dirty="0"/>
              <a:t>《</a:t>
            </a:r>
            <a:r>
              <a:rPr lang="zh-CN" altLang="en-US" dirty="0"/>
              <a:t>反垄断法</a:t>
            </a:r>
            <a:r>
              <a:rPr lang="en-US" altLang="zh-CN" dirty="0"/>
              <a:t>》</a:t>
            </a:r>
          </a:p>
          <a:p>
            <a:pPr marL="514350" indent="-514350">
              <a:buFont typeface="+mj-lt"/>
              <a:buAutoNum type="alphaUcPeriod"/>
            </a:pPr>
            <a:r>
              <a:rPr lang="zh-CN" altLang="en-US" dirty="0"/>
              <a:t>县工商局有权对</a:t>
            </a:r>
            <a:r>
              <a:rPr lang="en-US" altLang="zh-CN" dirty="0"/>
              <a:t>6</a:t>
            </a:r>
            <a:r>
              <a:rPr lang="zh-CN" altLang="en-US" dirty="0"/>
              <a:t>家企业涉嫌垄断的行为进行调查和处理</a:t>
            </a:r>
          </a:p>
          <a:p>
            <a:pPr marL="514350" indent="-514350">
              <a:buFont typeface="+mj-lt"/>
              <a:buAutoNum type="alphaUcPeriod"/>
            </a:pPr>
            <a:r>
              <a:rPr lang="zh-CN" altLang="en-US" dirty="0"/>
              <a:t>被调查企业承诺在反垄断执法机构认可的期限内采取具体措施消除该行为后果的，该机构可决定终止调查</a:t>
            </a:r>
          </a:p>
          <a:p>
            <a:endParaRPr lang="en-US" dirty="0"/>
          </a:p>
        </p:txBody>
      </p:sp>
    </p:spTree>
    <p:extLst>
      <p:ext uri="{BB962C8B-B14F-4D97-AF65-F5344CB8AC3E}">
        <p14:creationId xmlns:p14="http://schemas.microsoft.com/office/powerpoint/2010/main" val="3060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
            </a:r>
            <a:endParaRPr lang="en-US" dirty="0"/>
          </a:p>
        </p:txBody>
      </p:sp>
      <p:sp>
        <p:nvSpPr>
          <p:cNvPr id="3" name="Content Placeholder 2"/>
          <p:cNvSpPr>
            <a:spLocks noGrp="1"/>
          </p:cNvSpPr>
          <p:nvPr>
            <p:ph idx="1"/>
          </p:nvPr>
        </p:nvSpPr>
        <p:spPr/>
        <p:txBody>
          <a:bodyPr/>
          <a:lstStyle/>
          <a:p>
            <a:r>
              <a:rPr lang="zh-CN" altLang="en-US" dirty="0" smtClean="0"/>
              <a:t>下列垄断行为中，行为人可能承担刑事责任的是（  ）</a:t>
            </a:r>
            <a:endParaRPr lang="en-US" altLang="zh-CN" dirty="0" smtClean="0"/>
          </a:p>
          <a:p>
            <a:pPr marL="457200" indent="-457200">
              <a:buFont typeface="+mj-lt"/>
              <a:buAutoNum type="alphaUcPeriod"/>
            </a:pPr>
            <a:r>
              <a:rPr lang="zh-CN" altLang="en-US" dirty="0" smtClean="0"/>
              <a:t>经营者滥用市场支配地位，搭售商品</a:t>
            </a:r>
            <a:endParaRPr lang="en-US" altLang="zh-CN" dirty="0" smtClean="0"/>
          </a:p>
          <a:p>
            <a:pPr marL="457200" indent="-457200">
              <a:buFont typeface="+mj-lt"/>
              <a:buAutoNum type="alphaUcPeriod"/>
            </a:pPr>
            <a:r>
              <a:rPr lang="zh-CN" altLang="en-US" dirty="0" smtClean="0"/>
              <a:t>经营者与交易相对人达成固定转售价格协议</a:t>
            </a:r>
            <a:endParaRPr lang="en-US" altLang="zh-CN" dirty="0" smtClean="0"/>
          </a:p>
          <a:p>
            <a:pPr marL="457200" indent="-457200">
              <a:buFont typeface="+mj-lt"/>
              <a:buAutoNum type="alphaUcPeriod"/>
            </a:pPr>
            <a:r>
              <a:rPr lang="zh-CN" altLang="en-US" dirty="0" smtClean="0"/>
              <a:t>经营者未与执法机构批准，擅自实施集中</a:t>
            </a:r>
            <a:endParaRPr lang="en-US" altLang="zh-CN" dirty="0" smtClean="0"/>
          </a:p>
          <a:p>
            <a:pPr marL="457200" indent="-457200">
              <a:buFont typeface="+mj-lt"/>
              <a:buAutoNum type="alphaUcPeriod"/>
            </a:pPr>
            <a:r>
              <a:rPr lang="zh-CN" altLang="en-US" dirty="0" smtClean="0"/>
              <a:t>经营者之间串通投标</a:t>
            </a:r>
            <a:endParaRPr lang="en-US" dirty="0"/>
          </a:p>
        </p:txBody>
      </p:sp>
    </p:spTree>
    <p:extLst>
      <p:ext uri="{BB962C8B-B14F-4D97-AF65-F5344CB8AC3E}">
        <p14:creationId xmlns:p14="http://schemas.microsoft.com/office/powerpoint/2010/main" val="15438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t>
            </a:r>
            <a:endParaRPr lang="en-US" dirty="0"/>
          </a:p>
        </p:txBody>
      </p:sp>
      <p:sp>
        <p:nvSpPr>
          <p:cNvPr id="3" name="Content Placeholder 2"/>
          <p:cNvSpPr>
            <a:spLocks noGrp="1"/>
          </p:cNvSpPr>
          <p:nvPr>
            <p:ph idx="1"/>
          </p:nvPr>
        </p:nvSpPr>
        <p:spPr/>
        <p:txBody>
          <a:bodyPr/>
          <a:lstStyle/>
          <a:p>
            <a:r>
              <a:rPr lang="zh-CN" altLang="en-US" dirty="0" smtClean="0"/>
              <a:t>（多选）根据反垄断法，下列属于国家工商总局负责执法的有（   ）</a:t>
            </a:r>
            <a:endParaRPr lang="en-US" altLang="zh-CN" dirty="0" smtClean="0"/>
          </a:p>
          <a:p>
            <a:pPr marL="457200" indent="-457200">
              <a:buFont typeface="+mj-lt"/>
              <a:buAutoNum type="alphaUcPeriod"/>
            </a:pPr>
            <a:r>
              <a:rPr lang="zh-CN" altLang="en-US" dirty="0" smtClean="0"/>
              <a:t>限制数量协议</a:t>
            </a:r>
            <a:endParaRPr lang="en-US" altLang="zh-CN" dirty="0"/>
          </a:p>
          <a:p>
            <a:pPr marL="457200" indent="-457200">
              <a:buFont typeface="+mj-lt"/>
              <a:buAutoNum type="alphaUcPeriod"/>
            </a:pPr>
            <a:r>
              <a:rPr lang="zh-CN" altLang="en-US" dirty="0" smtClean="0"/>
              <a:t>价格卡特尔</a:t>
            </a:r>
            <a:endParaRPr lang="en-US" altLang="zh-CN" dirty="0" smtClean="0"/>
          </a:p>
          <a:p>
            <a:pPr marL="457200" indent="-457200">
              <a:buFont typeface="+mj-lt"/>
              <a:buAutoNum type="alphaUcPeriod"/>
            </a:pPr>
            <a:r>
              <a:rPr lang="zh-CN" altLang="en-US" dirty="0" smtClean="0"/>
              <a:t>划分市场协议</a:t>
            </a:r>
            <a:endParaRPr lang="en-US" altLang="zh-CN" dirty="0" smtClean="0"/>
          </a:p>
          <a:p>
            <a:pPr marL="457200" indent="-457200">
              <a:buFont typeface="+mj-lt"/>
              <a:buAutoNum type="alphaUcPeriod"/>
            </a:pPr>
            <a:r>
              <a:rPr lang="zh-CN" altLang="en-US" dirty="0" smtClean="0"/>
              <a:t>维持转售价格</a:t>
            </a:r>
            <a:endParaRPr lang="en-US" dirty="0"/>
          </a:p>
        </p:txBody>
      </p:sp>
    </p:spTree>
    <p:extLst>
      <p:ext uri="{BB962C8B-B14F-4D97-AF65-F5344CB8AC3E}">
        <p14:creationId xmlns:p14="http://schemas.microsoft.com/office/powerpoint/2010/main" val="56365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a:t>
            </a:r>
            <a:endParaRPr lang="en-US" dirty="0"/>
          </a:p>
        </p:txBody>
      </p:sp>
      <p:sp>
        <p:nvSpPr>
          <p:cNvPr id="3" name="Content Placeholder 2"/>
          <p:cNvSpPr>
            <a:spLocks noGrp="1"/>
          </p:cNvSpPr>
          <p:nvPr>
            <p:ph idx="1"/>
          </p:nvPr>
        </p:nvSpPr>
        <p:spPr/>
        <p:txBody>
          <a:bodyPr/>
          <a:lstStyle/>
          <a:p>
            <a:r>
              <a:rPr lang="zh-CN" altLang="en-US" dirty="0" smtClean="0"/>
              <a:t>（多选）反垄断法机构调查涉嫌垄断行为时，可采取必要的调查措施，这类措施包括（   ）</a:t>
            </a:r>
            <a:endParaRPr lang="en-US" altLang="zh-CN" dirty="0" smtClean="0"/>
          </a:p>
          <a:p>
            <a:pPr marL="457200" indent="-457200">
              <a:buFont typeface="+mj-lt"/>
              <a:buAutoNum type="alphaUcPeriod"/>
            </a:pPr>
            <a:r>
              <a:rPr lang="zh-CN" altLang="en-US" dirty="0" smtClean="0"/>
              <a:t>进入被调查经营者的营业场所进行检查</a:t>
            </a:r>
            <a:endParaRPr lang="en-US" altLang="zh-CN" dirty="0" smtClean="0"/>
          </a:p>
          <a:p>
            <a:pPr marL="457200" indent="-457200">
              <a:buFont typeface="+mj-lt"/>
              <a:buAutoNum type="alphaUcPeriod"/>
            </a:pPr>
            <a:r>
              <a:rPr lang="zh-CN" altLang="en-US" dirty="0" smtClean="0"/>
              <a:t>查阅、复制被调查者的有关单证、协议、会计账簿等文件和资料</a:t>
            </a:r>
            <a:endParaRPr lang="en-US" altLang="zh-CN" dirty="0" smtClean="0"/>
          </a:p>
          <a:p>
            <a:pPr marL="457200" indent="-457200">
              <a:buFont typeface="+mj-lt"/>
              <a:buAutoNum type="alphaUcPeriod"/>
            </a:pPr>
            <a:r>
              <a:rPr lang="zh-CN" altLang="en-US" dirty="0" smtClean="0"/>
              <a:t>查封、扣押相关证据</a:t>
            </a:r>
            <a:endParaRPr lang="en-US" altLang="zh-CN" dirty="0" smtClean="0"/>
          </a:p>
          <a:p>
            <a:pPr marL="457200" indent="-457200">
              <a:buFont typeface="+mj-lt"/>
              <a:buAutoNum type="alphaUcPeriod"/>
            </a:pPr>
            <a:r>
              <a:rPr lang="zh-CN" altLang="en-US" dirty="0" smtClean="0"/>
              <a:t>冻结被调查经营者的银行账户</a:t>
            </a:r>
            <a:endParaRPr lang="en-US" dirty="0"/>
          </a:p>
        </p:txBody>
      </p:sp>
    </p:spTree>
    <p:extLst>
      <p:ext uri="{BB962C8B-B14F-4D97-AF65-F5344CB8AC3E}">
        <p14:creationId xmlns:p14="http://schemas.microsoft.com/office/powerpoint/2010/main" val="2495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endParaRPr lang="en-US" dirty="0"/>
          </a:p>
        </p:txBody>
      </p:sp>
      <p:sp>
        <p:nvSpPr>
          <p:cNvPr id="3" name="Content Placeholder 2"/>
          <p:cNvSpPr>
            <a:spLocks noGrp="1"/>
          </p:cNvSpPr>
          <p:nvPr>
            <p:ph idx="1"/>
          </p:nvPr>
        </p:nvSpPr>
        <p:spPr/>
        <p:txBody>
          <a:bodyPr/>
          <a:lstStyle/>
          <a:p>
            <a:r>
              <a:rPr lang="zh-CN" altLang="en-US" dirty="0" smtClean="0"/>
              <a:t>根据反垄断法，对于价格垄断行为，负责反垄断执法的是下列哪个机构（    ）</a:t>
            </a:r>
            <a:endParaRPr lang="en-US" altLang="zh-CN" dirty="0" smtClean="0"/>
          </a:p>
          <a:p>
            <a:pPr marL="457200" indent="-457200">
              <a:buFont typeface="+mj-lt"/>
              <a:buAutoNum type="alphaUcPeriod"/>
            </a:pPr>
            <a:r>
              <a:rPr lang="zh-CN" altLang="en-US" dirty="0" smtClean="0"/>
              <a:t>国家发改委</a:t>
            </a:r>
            <a:endParaRPr lang="en-US" altLang="zh-CN" dirty="0" smtClean="0"/>
          </a:p>
          <a:p>
            <a:pPr marL="457200" indent="-457200">
              <a:buFont typeface="+mj-lt"/>
              <a:buAutoNum type="alphaUcPeriod"/>
            </a:pPr>
            <a:r>
              <a:rPr lang="zh-CN" altLang="en-US" dirty="0" smtClean="0"/>
              <a:t>国家工商总局</a:t>
            </a:r>
            <a:endParaRPr lang="en-US" altLang="zh-CN" dirty="0" smtClean="0"/>
          </a:p>
          <a:p>
            <a:pPr marL="457200" indent="-457200">
              <a:buFont typeface="+mj-lt"/>
              <a:buAutoNum type="alphaUcPeriod"/>
            </a:pPr>
            <a:r>
              <a:rPr lang="zh-CN" altLang="en-US" dirty="0" smtClean="0"/>
              <a:t>商务部</a:t>
            </a:r>
            <a:endParaRPr lang="en-US" altLang="zh-CN" dirty="0" smtClean="0"/>
          </a:p>
          <a:p>
            <a:pPr marL="457200" indent="-457200">
              <a:buFont typeface="+mj-lt"/>
              <a:buAutoNum type="alphaUcPeriod"/>
            </a:pPr>
            <a:r>
              <a:rPr lang="zh-CN" altLang="en-US" dirty="0" smtClean="0"/>
              <a:t>国家质检总局</a:t>
            </a:r>
            <a:endParaRPr lang="en-US" dirty="0"/>
          </a:p>
        </p:txBody>
      </p:sp>
    </p:spTree>
    <p:extLst>
      <p:ext uri="{BB962C8B-B14F-4D97-AF65-F5344CB8AC3E}">
        <p14:creationId xmlns:p14="http://schemas.microsoft.com/office/powerpoint/2010/main" val="212226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p>
        </p:txBody>
      </p:sp>
      <p:sp>
        <p:nvSpPr>
          <p:cNvPr id="3" name="Content Placeholder 2"/>
          <p:cNvSpPr>
            <a:spLocks noGrp="1"/>
          </p:cNvSpPr>
          <p:nvPr>
            <p:ph idx="1"/>
          </p:nvPr>
        </p:nvSpPr>
        <p:spPr/>
        <p:txBody>
          <a:bodyPr/>
          <a:lstStyle/>
          <a:p>
            <a:r>
              <a:rPr lang="zh-CN" altLang="en-US" dirty="0" smtClean="0"/>
              <a:t>甲市政府机关以红头文件形式要求全市招待用酒均限于乙厂生产的“醉八仙”白酒，并给每个单位指定买酒的数量。下列说法正确的是（   ）</a:t>
            </a:r>
            <a:endParaRPr lang="en-US" altLang="zh-CN" dirty="0" smtClean="0"/>
          </a:p>
          <a:p>
            <a:pPr marL="457200" indent="-457200">
              <a:buFont typeface="+mj-lt"/>
              <a:buAutoNum type="alphaUcPeriod"/>
            </a:pPr>
            <a:r>
              <a:rPr lang="zh-CN" altLang="en-US" dirty="0" smtClean="0"/>
              <a:t>甲是地方保护主义，行政权力限制竞争；乙没有错</a:t>
            </a:r>
            <a:endParaRPr lang="en-US" altLang="zh-CN" dirty="0" smtClean="0"/>
          </a:p>
          <a:p>
            <a:pPr marL="457200" indent="-457200">
              <a:buFont typeface="+mj-lt"/>
              <a:buAutoNum type="alphaUcPeriod"/>
            </a:pPr>
            <a:r>
              <a:rPr lang="zh-CN" altLang="en-US" dirty="0" smtClean="0"/>
              <a:t>甲是地方保护主义，行政权力限制竞争；乙滥用市场支配地位</a:t>
            </a:r>
            <a:endParaRPr lang="en-US" altLang="zh-CN" dirty="0" smtClean="0"/>
          </a:p>
          <a:p>
            <a:pPr marL="457200" indent="-457200">
              <a:buFont typeface="+mj-lt"/>
              <a:buAutoNum type="alphaUcPeriod"/>
            </a:pPr>
            <a:r>
              <a:rPr lang="zh-CN" altLang="en-US" dirty="0" smtClean="0"/>
              <a:t>甲是强制交易，行政性垄断；乙没有错</a:t>
            </a:r>
            <a:endParaRPr lang="en-US" altLang="zh-CN" dirty="0" smtClean="0"/>
          </a:p>
          <a:p>
            <a:pPr marL="457200" indent="-457200">
              <a:buFont typeface="+mj-lt"/>
              <a:buAutoNum type="alphaUcPeriod"/>
            </a:pPr>
            <a:r>
              <a:rPr lang="zh-CN" altLang="en-US" dirty="0" smtClean="0"/>
              <a:t>甲是强制交易，行政性垄断；乙滥用市场支配地位</a:t>
            </a:r>
            <a:endParaRPr lang="en-US" dirty="0"/>
          </a:p>
        </p:txBody>
      </p:sp>
    </p:spTree>
    <p:extLst>
      <p:ext uri="{BB962C8B-B14F-4D97-AF65-F5344CB8AC3E}">
        <p14:creationId xmlns:p14="http://schemas.microsoft.com/office/powerpoint/2010/main" val="14560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t>
            </a:r>
            <a:endParaRPr lang="en-US" dirty="0"/>
          </a:p>
        </p:txBody>
      </p:sp>
      <p:sp>
        <p:nvSpPr>
          <p:cNvPr id="3" name="Content Placeholder 2"/>
          <p:cNvSpPr>
            <a:spLocks noGrp="1"/>
          </p:cNvSpPr>
          <p:nvPr>
            <p:ph idx="1"/>
          </p:nvPr>
        </p:nvSpPr>
        <p:spPr/>
        <p:txBody>
          <a:bodyPr/>
          <a:lstStyle/>
          <a:p>
            <a:r>
              <a:rPr lang="zh-CN" altLang="en-US" dirty="0" smtClean="0"/>
              <a:t>反垄断法规定的责任形式有（    ）</a:t>
            </a:r>
            <a:endParaRPr lang="en-US" altLang="zh-CN" dirty="0" smtClean="0"/>
          </a:p>
          <a:p>
            <a:pPr marL="457200" indent="-457200">
              <a:buFont typeface="+mj-lt"/>
              <a:buAutoNum type="alphaUcPeriod"/>
            </a:pPr>
            <a:r>
              <a:rPr lang="zh-CN" altLang="en-US" dirty="0" smtClean="0"/>
              <a:t>民事责任</a:t>
            </a:r>
            <a:endParaRPr lang="en-US" altLang="zh-CN" dirty="0" smtClean="0"/>
          </a:p>
          <a:p>
            <a:pPr marL="457200" indent="-457200">
              <a:buFont typeface="+mj-lt"/>
              <a:buAutoNum type="alphaUcPeriod"/>
            </a:pPr>
            <a:r>
              <a:rPr lang="zh-CN" altLang="en-US" dirty="0" smtClean="0"/>
              <a:t>刑事责任</a:t>
            </a:r>
            <a:endParaRPr lang="en-US" altLang="zh-CN" dirty="0" smtClean="0"/>
          </a:p>
          <a:p>
            <a:pPr marL="457200" indent="-457200">
              <a:buFont typeface="+mj-lt"/>
              <a:buAutoNum type="alphaUcPeriod"/>
            </a:pPr>
            <a:r>
              <a:rPr lang="zh-CN" altLang="en-US" dirty="0" smtClean="0"/>
              <a:t>行政责任</a:t>
            </a:r>
            <a:endParaRPr lang="en-US" altLang="zh-CN" dirty="0" smtClean="0"/>
          </a:p>
          <a:p>
            <a:pPr marL="457200" indent="-457200">
              <a:buFont typeface="+mj-lt"/>
              <a:buAutoNum type="alphaUcPeriod"/>
            </a:pPr>
            <a:r>
              <a:rPr lang="zh-CN" altLang="en-US" dirty="0" smtClean="0"/>
              <a:t>宪法责任</a:t>
            </a:r>
            <a:endParaRPr lang="en-US" dirty="0"/>
          </a:p>
        </p:txBody>
      </p:sp>
    </p:spTree>
    <p:extLst>
      <p:ext uri="{BB962C8B-B14F-4D97-AF65-F5344CB8AC3E}">
        <p14:creationId xmlns:p14="http://schemas.microsoft.com/office/powerpoint/2010/main" val="121914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endParaRPr lang="en-US" dirty="0"/>
          </a:p>
        </p:txBody>
      </p:sp>
      <p:sp>
        <p:nvSpPr>
          <p:cNvPr id="3" name="Content Placeholder 2"/>
          <p:cNvSpPr>
            <a:spLocks noGrp="1"/>
          </p:cNvSpPr>
          <p:nvPr>
            <p:ph idx="1"/>
          </p:nvPr>
        </p:nvSpPr>
        <p:spPr/>
        <p:txBody>
          <a:bodyPr/>
          <a:lstStyle/>
          <a:p>
            <a:r>
              <a:rPr lang="zh-CN" altLang="en-US" dirty="0" smtClean="0"/>
              <a:t>根据反垄断法，行政机关滥用行政权力，实施限制竞争行为的，除法律、行政法规另有规定的，反垄断执法机构可以采取的处理措施是（   ）</a:t>
            </a:r>
            <a:endParaRPr lang="en-US" altLang="zh-CN" dirty="0" smtClean="0"/>
          </a:p>
          <a:p>
            <a:pPr marL="457200" indent="-457200">
              <a:buFont typeface="+mj-lt"/>
              <a:buAutoNum type="alphaUcPeriod"/>
            </a:pPr>
            <a:r>
              <a:rPr lang="zh-CN" altLang="en-US" dirty="0" smtClean="0"/>
              <a:t>责令行为人改正违法行为</a:t>
            </a:r>
            <a:endParaRPr lang="en-US" altLang="zh-CN" dirty="0" smtClean="0"/>
          </a:p>
          <a:p>
            <a:pPr marL="457200" indent="-457200">
              <a:buFont typeface="+mj-lt"/>
              <a:buAutoNum type="alphaUcPeriod"/>
            </a:pPr>
            <a:r>
              <a:rPr lang="zh-CN" altLang="en-US" dirty="0" smtClean="0"/>
              <a:t>对直接负责的主管人和其他直接责任人员给予处分</a:t>
            </a:r>
            <a:endParaRPr lang="en-US" altLang="zh-CN" dirty="0" smtClean="0"/>
          </a:p>
          <a:p>
            <a:pPr marL="457200" indent="-457200">
              <a:buFont typeface="+mj-lt"/>
              <a:buAutoNum type="alphaUcPeriod"/>
            </a:pPr>
            <a:r>
              <a:rPr lang="zh-CN" altLang="en-US" dirty="0" smtClean="0"/>
              <a:t>对行为人处以罚款</a:t>
            </a:r>
            <a:endParaRPr lang="en-US" altLang="zh-CN" dirty="0" smtClean="0"/>
          </a:p>
          <a:p>
            <a:pPr marL="457200" indent="-457200">
              <a:buFont typeface="+mj-lt"/>
              <a:buAutoNum type="alphaUcPeriod"/>
            </a:pPr>
            <a:r>
              <a:rPr lang="zh-CN" altLang="en-US" dirty="0" smtClean="0"/>
              <a:t>向有关上级机关提出依法处理的建议</a:t>
            </a:r>
            <a:endParaRPr lang="en-US" dirty="0"/>
          </a:p>
        </p:txBody>
      </p:sp>
    </p:spTree>
    <p:extLst>
      <p:ext uri="{BB962C8B-B14F-4D97-AF65-F5344CB8AC3E}">
        <p14:creationId xmlns:p14="http://schemas.microsoft.com/office/powerpoint/2010/main" val="6225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1325563"/>
          </a:xfrm>
        </p:spPr>
        <p:txBody>
          <a:bodyPr/>
          <a:lstStyle/>
          <a:p>
            <a:r>
              <a:rPr lang="zh-CN" altLang="en-US" dirty="0" smtClean="0"/>
              <a:t>民事</a:t>
            </a:r>
            <a:r>
              <a:rPr lang="zh-CN" altLang="en-US" smtClean="0"/>
              <a:t>诉讼中原告的资格问题</a:t>
            </a:r>
            <a:endParaRPr lang="en-US" dirty="0"/>
          </a:p>
        </p:txBody>
      </p:sp>
      <p:sp>
        <p:nvSpPr>
          <p:cNvPr id="3" name="Content Placeholder 2"/>
          <p:cNvSpPr>
            <a:spLocks noGrp="1"/>
          </p:cNvSpPr>
          <p:nvPr>
            <p:ph idx="1"/>
          </p:nvPr>
        </p:nvSpPr>
        <p:spPr/>
        <p:txBody>
          <a:bodyPr/>
          <a:lstStyle/>
          <a:p>
            <a:r>
              <a:rPr lang="en-US" altLang="zh-CN" dirty="0" smtClean="0"/>
              <a:t>Q</a:t>
            </a:r>
            <a:r>
              <a:rPr lang="zh-CN" altLang="en-US" dirty="0" smtClean="0"/>
              <a:t>：反垄断行为的受害者可能有哪些人？</a:t>
            </a:r>
            <a:endParaRPr lang="en-US" altLang="zh-CN" dirty="0" smtClean="0"/>
          </a:p>
          <a:p>
            <a:r>
              <a:rPr lang="zh-CN" altLang="en-US" dirty="0" smtClean="0"/>
              <a:t>竞争者、上下游供应商和经销商、最终消费者</a:t>
            </a:r>
            <a:endParaRPr lang="en-US" altLang="zh-CN" dirty="0" smtClean="0"/>
          </a:p>
          <a:p>
            <a:endParaRPr lang="en-US" dirty="0" smtClean="0"/>
          </a:p>
          <a:p>
            <a:r>
              <a:rPr lang="en-US" altLang="zh-CN" dirty="0" smtClean="0"/>
              <a:t>《</a:t>
            </a:r>
            <a:r>
              <a:rPr lang="zh-CN" altLang="en-US" dirty="0" smtClean="0"/>
              <a:t>民事诉讼法</a:t>
            </a:r>
            <a:r>
              <a:rPr lang="en-US" altLang="zh-CN" dirty="0" smtClean="0"/>
              <a:t>》</a:t>
            </a:r>
            <a:r>
              <a:rPr lang="zh-CN" altLang="en-US" dirty="0" smtClean="0"/>
              <a:t>第一百一十九</a:t>
            </a:r>
            <a:r>
              <a:rPr lang="zh-CN" altLang="en-US" dirty="0"/>
              <a:t>条 起诉必须符合下列条件：</a:t>
            </a:r>
          </a:p>
          <a:p>
            <a:r>
              <a:rPr lang="en-US" altLang="zh-CN" dirty="0"/>
              <a:t>(</a:t>
            </a:r>
            <a:r>
              <a:rPr lang="zh-CN" altLang="en-US" dirty="0"/>
              <a:t>一</a:t>
            </a:r>
            <a:r>
              <a:rPr lang="en-US" altLang="zh-CN" dirty="0"/>
              <a:t>)</a:t>
            </a:r>
            <a:r>
              <a:rPr lang="zh-CN" altLang="en-US" dirty="0"/>
              <a:t>原告是与本案有</a:t>
            </a:r>
            <a:r>
              <a:rPr lang="zh-CN" altLang="en-US" b="1" u="sng" dirty="0"/>
              <a:t>直接利害关系</a:t>
            </a:r>
            <a:r>
              <a:rPr lang="zh-CN" altLang="en-US" dirty="0"/>
              <a:t>的公民、法人和其他组织</a:t>
            </a:r>
            <a:r>
              <a:rPr lang="en-US" altLang="zh-CN" dirty="0"/>
              <a:t>;</a:t>
            </a:r>
          </a:p>
          <a:p>
            <a:r>
              <a:rPr lang="en-US" altLang="zh-CN" dirty="0"/>
              <a:t>(</a:t>
            </a:r>
            <a:r>
              <a:rPr lang="zh-CN" altLang="en-US" dirty="0"/>
              <a:t>二</a:t>
            </a:r>
            <a:r>
              <a:rPr lang="en-US" altLang="zh-CN" dirty="0"/>
              <a:t>)</a:t>
            </a:r>
            <a:r>
              <a:rPr lang="zh-CN" altLang="en-US" dirty="0"/>
              <a:t>有明确的被告</a:t>
            </a:r>
            <a:r>
              <a:rPr lang="en-US" altLang="zh-CN" dirty="0"/>
              <a:t>;</a:t>
            </a:r>
          </a:p>
          <a:p>
            <a:r>
              <a:rPr lang="en-US" altLang="zh-CN" dirty="0"/>
              <a:t>(</a:t>
            </a:r>
            <a:r>
              <a:rPr lang="zh-CN" altLang="en-US" dirty="0"/>
              <a:t>三</a:t>
            </a:r>
            <a:r>
              <a:rPr lang="en-US" altLang="zh-CN" dirty="0"/>
              <a:t>)</a:t>
            </a:r>
            <a:r>
              <a:rPr lang="zh-CN" altLang="en-US" dirty="0"/>
              <a:t>有具体的诉讼请求和事实、理由</a:t>
            </a:r>
            <a:r>
              <a:rPr lang="en-US" altLang="zh-CN" dirty="0"/>
              <a:t>;</a:t>
            </a:r>
          </a:p>
          <a:p>
            <a:r>
              <a:rPr lang="en-US" altLang="zh-CN" dirty="0"/>
              <a:t>(</a:t>
            </a:r>
            <a:r>
              <a:rPr lang="zh-CN" altLang="en-US" dirty="0"/>
              <a:t>四</a:t>
            </a:r>
            <a:r>
              <a:rPr lang="en-US" altLang="zh-CN" dirty="0"/>
              <a:t>)</a:t>
            </a:r>
            <a:r>
              <a:rPr lang="zh-CN" altLang="en-US" dirty="0"/>
              <a:t>属于人民法院受理民事诉讼的范围和受诉人民法院管辖。</a:t>
            </a:r>
          </a:p>
          <a:p>
            <a:endParaRPr lang="en-US" dirty="0"/>
          </a:p>
        </p:txBody>
      </p:sp>
    </p:spTree>
    <p:extLst>
      <p:ext uri="{BB962C8B-B14F-4D97-AF65-F5344CB8AC3E}">
        <p14:creationId xmlns:p14="http://schemas.microsoft.com/office/powerpoint/2010/main" val="182008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.2</a:t>
            </a:r>
            <a:r>
              <a:rPr lang="zh-CN" altLang="en-US" dirty="0" smtClean="0"/>
              <a:t> 调查程序</a:t>
            </a:r>
            <a:r>
              <a:rPr lang="en-US" altLang="zh-CN" dirty="0" smtClean="0"/>
              <a:t>investigation procedures</a:t>
            </a:r>
            <a:r>
              <a:rPr lang="zh-CN" alt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108310"/>
              </p:ext>
            </p:extLst>
          </p:nvPr>
        </p:nvGraphicFramePr>
        <p:xfrm>
          <a:off x="157163" y="1371599"/>
          <a:ext cx="11930062" cy="5300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7163" y="3809940"/>
            <a:ext cx="4057649" cy="2308324"/>
          </a:xfrm>
          <a:prstGeom prst="rect">
            <a:avLst/>
          </a:prstGeom>
          <a:noFill/>
        </p:spPr>
        <p:txBody>
          <a:bodyPr wrap="square" rtlCol="0">
            <a:spAutoFit/>
          </a:bodyPr>
          <a:lstStyle/>
          <a:p>
            <a:r>
              <a:rPr lang="zh-CN" altLang="en-US" sz="2400" dirty="0" smtClean="0"/>
              <a:t>两种开启方式</a:t>
            </a:r>
            <a:r>
              <a:rPr lang="en-US" altLang="zh-CN" sz="2400" dirty="0" smtClean="0"/>
              <a:t> two forms</a:t>
            </a:r>
            <a:r>
              <a:rPr lang="zh-CN" altLang="en-US" sz="2400" dirty="0" smtClean="0"/>
              <a:t>：</a:t>
            </a:r>
            <a:endParaRPr lang="en-US" altLang="zh-CN" sz="2400" dirty="0" smtClean="0"/>
          </a:p>
          <a:p>
            <a:pPr marL="457200" indent="-457200">
              <a:buFont typeface="Wingdings" charset="2"/>
              <a:buChar char="v"/>
            </a:pPr>
            <a:r>
              <a:rPr lang="zh-CN" altLang="en-US" sz="2400" dirty="0" smtClean="0"/>
              <a:t>执法机关主动开始调查</a:t>
            </a:r>
            <a:r>
              <a:rPr lang="en-US" altLang="zh-CN" sz="2400" dirty="0" smtClean="0"/>
              <a:t>the authorities initiate the investigation</a:t>
            </a:r>
            <a:r>
              <a:rPr lang="zh-CN" altLang="en-US" sz="2400" dirty="0" smtClean="0"/>
              <a:t>；</a:t>
            </a:r>
            <a:endParaRPr lang="en-US" altLang="zh-CN" sz="2400" dirty="0" smtClean="0"/>
          </a:p>
          <a:p>
            <a:pPr marL="457200" indent="-457200">
              <a:buFont typeface="Wingdings" charset="2"/>
              <a:buChar char="v"/>
            </a:pPr>
            <a:r>
              <a:rPr lang="zh-CN" altLang="en-US" sz="2400" dirty="0" smtClean="0"/>
              <a:t>任何单位或个人的举报</a:t>
            </a:r>
            <a:r>
              <a:rPr lang="en-US" altLang="zh-CN" sz="2400" dirty="0" smtClean="0"/>
              <a:t> complaint by any person</a:t>
            </a:r>
            <a:endParaRPr lang="en-US" sz="2400" dirty="0"/>
          </a:p>
        </p:txBody>
      </p:sp>
      <p:sp>
        <p:nvSpPr>
          <p:cNvPr id="6" name="TextBox 5"/>
          <p:cNvSpPr txBox="1"/>
          <p:nvPr/>
        </p:nvSpPr>
        <p:spPr>
          <a:xfrm>
            <a:off x="4843463" y="3809940"/>
            <a:ext cx="3357561" cy="2308324"/>
          </a:xfrm>
          <a:prstGeom prst="rect">
            <a:avLst/>
          </a:prstGeom>
          <a:noFill/>
        </p:spPr>
        <p:txBody>
          <a:bodyPr wrap="square" rtlCol="0">
            <a:spAutoFit/>
          </a:bodyPr>
          <a:lstStyle/>
          <a:p>
            <a:pPr marL="342900" indent="-342900">
              <a:buFont typeface="Wingdings" charset="2"/>
              <a:buChar char="v"/>
            </a:pPr>
            <a:r>
              <a:rPr lang="zh-CN" altLang="en-US" sz="2400" dirty="0" smtClean="0"/>
              <a:t>执法机关的强制</a:t>
            </a:r>
            <a:r>
              <a:rPr lang="zh-CN" altLang="en-US" sz="2400" dirty="0" smtClean="0"/>
              <a:t>措施</a:t>
            </a:r>
            <a:r>
              <a:rPr lang="en-US" altLang="zh-CN" sz="2400" dirty="0" smtClean="0"/>
              <a:t>competence of public authorities</a:t>
            </a:r>
            <a:r>
              <a:rPr lang="zh-CN" altLang="en-US" sz="2400" dirty="0" smtClean="0"/>
              <a:t>；</a:t>
            </a:r>
            <a:endParaRPr lang="en-US" altLang="zh-CN" sz="2400" dirty="0" smtClean="0"/>
          </a:p>
          <a:p>
            <a:pPr marL="342900" indent="-342900">
              <a:buFont typeface="Wingdings" charset="2"/>
              <a:buChar char="v"/>
            </a:pPr>
            <a:r>
              <a:rPr lang="zh-CN" altLang="en-US" sz="2400" dirty="0" smtClean="0"/>
              <a:t>被调查人的权利</a:t>
            </a:r>
            <a:r>
              <a:rPr lang="zh-CN" altLang="en-US" sz="2400" dirty="0" smtClean="0"/>
              <a:t>义务</a:t>
            </a:r>
            <a:r>
              <a:rPr lang="en-US" altLang="zh-CN" sz="2400" dirty="0" smtClean="0"/>
              <a:t>rights and obligations of the undertaking</a:t>
            </a:r>
            <a:endParaRPr lang="en-US" altLang="zh-CN" sz="2400" dirty="0"/>
          </a:p>
        </p:txBody>
      </p:sp>
      <p:sp>
        <p:nvSpPr>
          <p:cNvPr id="7" name="TextBox 6"/>
          <p:cNvSpPr txBox="1"/>
          <p:nvPr/>
        </p:nvSpPr>
        <p:spPr>
          <a:xfrm>
            <a:off x="9223376" y="3255942"/>
            <a:ext cx="2863849" cy="3416320"/>
          </a:xfrm>
          <a:prstGeom prst="rect">
            <a:avLst/>
          </a:prstGeom>
          <a:noFill/>
        </p:spPr>
        <p:txBody>
          <a:bodyPr wrap="square" rtlCol="0">
            <a:spAutoFit/>
          </a:bodyPr>
          <a:lstStyle/>
          <a:p>
            <a:r>
              <a:rPr lang="zh-CN" altLang="en-US" sz="2400" dirty="0" smtClean="0"/>
              <a:t>处理决定</a:t>
            </a:r>
            <a:r>
              <a:rPr lang="en-US" altLang="zh-CN" sz="2400" dirty="0" smtClean="0"/>
              <a:t>final decision</a:t>
            </a:r>
            <a:r>
              <a:rPr lang="zh-CN" altLang="en-US" sz="2400" dirty="0" smtClean="0"/>
              <a:t>：</a:t>
            </a:r>
            <a:endParaRPr lang="en-US" altLang="zh-CN" sz="2400" dirty="0" smtClean="0"/>
          </a:p>
          <a:p>
            <a:pPr marL="342900" indent="-342900">
              <a:buFont typeface="Wingdings" charset="2"/>
              <a:buChar char="v"/>
            </a:pPr>
            <a:r>
              <a:rPr lang="zh-CN" altLang="en-US" sz="2400" dirty="0" smtClean="0"/>
              <a:t>违法，并做出处罚</a:t>
            </a:r>
            <a:r>
              <a:rPr lang="en-US" altLang="zh-CN" sz="2400" dirty="0" smtClean="0"/>
              <a:t> violation and fine</a:t>
            </a:r>
            <a:r>
              <a:rPr lang="zh-CN" altLang="en-US" sz="2400" dirty="0" smtClean="0"/>
              <a:t>；</a:t>
            </a:r>
            <a:endParaRPr lang="en-US" altLang="zh-CN" sz="2400" dirty="0" smtClean="0"/>
          </a:p>
          <a:p>
            <a:pPr marL="342900" indent="-342900">
              <a:buFont typeface="Wingdings" charset="2"/>
              <a:buChar char="v"/>
            </a:pPr>
            <a:r>
              <a:rPr lang="zh-CN" altLang="en-US" sz="2400" dirty="0" smtClean="0"/>
              <a:t>不违法</a:t>
            </a:r>
            <a:r>
              <a:rPr lang="en-US" altLang="zh-CN" sz="2400" dirty="0" smtClean="0"/>
              <a:t> no violation</a:t>
            </a:r>
            <a:r>
              <a:rPr lang="zh-CN" altLang="en-US" sz="2400" dirty="0" smtClean="0"/>
              <a:t>；</a:t>
            </a:r>
            <a:endParaRPr lang="en-US" altLang="zh-CN" sz="2400" dirty="0" smtClean="0"/>
          </a:p>
          <a:p>
            <a:pPr marL="342900" indent="-342900">
              <a:buFont typeface="Wingdings" charset="2"/>
              <a:buChar char="v"/>
            </a:pPr>
            <a:r>
              <a:rPr lang="zh-CN" altLang="en-US" sz="2400" dirty="0" smtClean="0"/>
              <a:t>承诺制度</a:t>
            </a:r>
            <a:r>
              <a:rPr lang="en-US" altLang="zh-CN" sz="2400" dirty="0" smtClean="0"/>
              <a:t> commitment</a:t>
            </a:r>
            <a:endParaRPr lang="en-US" sz="2400" dirty="0"/>
          </a:p>
        </p:txBody>
      </p:sp>
    </p:spTree>
    <p:extLst>
      <p:ext uri="{BB962C8B-B14F-4D97-AF65-F5344CB8AC3E}">
        <p14:creationId xmlns:p14="http://schemas.microsoft.com/office/powerpoint/2010/main" val="1279628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面包供应链</a:t>
            </a:r>
            <a:endParaRPr lang="en-US" dirty="0"/>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6531429" y="1825626"/>
            <a:ext cx="2569028" cy="946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62057" y="2037318"/>
            <a:ext cx="2438400" cy="523220"/>
          </a:xfrm>
          <a:prstGeom prst="rect">
            <a:avLst/>
          </a:prstGeom>
          <a:noFill/>
        </p:spPr>
        <p:txBody>
          <a:bodyPr wrap="square" rtlCol="0">
            <a:spAutoFit/>
          </a:bodyPr>
          <a:lstStyle/>
          <a:p>
            <a:r>
              <a:rPr lang="zh-CN" altLang="en-US" sz="2800"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小麦供应商乙</a:t>
            </a:r>
            <a:endParaRPr lang="en-US" sz="28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2" name="Left-Up Arrow 11"/>
          <p:cNvSpPr/>
          <p:nvPr/>
        </p:nvSpPr>
        <p:spPr>
          <a:xfrm>
            <a:off x="6023429" y="2772230"/>
            <a:ext cx="1480457" cy="95794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01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间接购买人规则</a:t>
            </a:r>
            <a:endParaRPr lang="en-US" dirty="0"/>
          </a:p>
        </p:txBody>
      </p:sp>
      <p:sp>
        <p:nvSpPr>
          <p:cNvPr id="3" name="Content Placeholder 2"/>
          <p:cNvSpPr>
            <a:spLocks noGrp="1"/>
          </p:cNvSpPr>
          <p:nvPr>
            <p:ph idx="1"/>
          </p:nvPr>
        </p:nvSpPr>
        <p:spPr>
          <a:xfrm>
            <a:off x="838200" y="1825625"/>
            <a:ext cx="10515600" cy="4851622"/>
          </a:xfrm>
        </p:spPr>
        <p:txBody>
          <a:bodyPr>
            <a:normAutofit/>
          </a:bodyPr>
          <a:lstStyle/>
          <a:p>
            <a:r>
              <a:rPr lang="en-US" altLang="zh-CN" dirty="0" smtClean="0"/>
              <a:t>Q</a:t>
            </a:r>
            <a:r>
              <a:rPr lang="zh-CN" altLang="en-US" dirty="0" smtClean="0"/>
              <a:t>：间接购买人是否有权向卡特尔成员起诉损害赔偿？</a:t>
            </a:r>
            <a:endParaRPr lang="en-US" altLang="zh-CN" dirty="0" smtClean="0"/>
          </a:p>
          <a:p>
            <a:pPr>
              <a:lnSpc>
                <a:spcPct val="100000"/>
              </a:lnSpc>
            </a:pPr>
            <a:endParaRPr lang="en-US" dirty="0"/>
          </a:p>
          <a:p>
            <a:pPr>
              <a:lnSpc>
                <a:spcPct val="100000"/>
              </a:lnSpc>
            </a:pPr>
            <a:r>
              <a:rPr lang="zh-CN" altLang="en-US" dirty="0" smtClean="0"/>
              <a:t>汉诺威鞋案</a:t>
            </a:r>
            <a:endParaRPr lang="en-US" altLang="zh-CN" dirty="0" smtClean="0"/>
          </a:p>
          <a:p>
            <a:pPr>
              <a:lnSpc>
                <a:spcPct val="100000"/>
              </a:lnSpc>
            </a:pPr>
            <a:r>
              <a:rPr lang="zh-CN" altLang="en-US" dirty="0" smtClean="0"/>
              <a:t>汉诺威鞋厂起诉联合鞋机械公司涉嫌垄断，拒绝向其租借制鞋生产设备，并请求损害赔偿。联合鞋机械公司辩称，汉诺威鞋厂并未真正的承受损失，真正的损失已经有汉诺威鞋厂的消费者承担。美国最高法院肯定了汉诺威鞋厂的诉讼资格，提出只要一个购买者能够证明其购买的产品价格属于违法的高价，并且证明了溢价的额度，其就有资格提起诉讼。</a:t>
            </a:r>
            <a:endParaRPr lang="en-US" altLang="zh-CN" dirty="0" smtClean="0"/>
          </a:p>
          <a:p>
            <a:pPr>
              <a:lnSpc>
                <a:spcPct val="100000"/>
              </a:lnSpc>
            </a:pPr>
            <a:r>
              <a:rPr lang="zh-CN" altLang="en-US" dirty="0" smtClean="0"/>
              <a:t>最高法院的判决相当于否决了</a:t>
            </a:r>
            <a:r>
              <a:rPr lang="zh-CN" altLang="en-US" dirty="0"/>
              <a:t>溢价转嫁</a:t>
            </a:r>
            <a:r>
              <a:rPr lang="zh-CN" altLang="en-US" dirty="0" smtClean="0"/>
              <a:t>抗辩。</a:t>
            </a:r>
            <a:endParaRPr lang="en-US" altLang="zh-CN" dirty="0"/>
          </a:p>
          <a:p>
            <a:endParaRPr lang="en-US" dirty="0"/>
          </a:p>
        </p:txBody>
      </p:sp>
    </p:spTree>
    <p:extLst>
      <p:ext uri="{BB962C8B-B14F-4D97-AF65-F5344CB8AC3E}">
        <p14:creationId xmlns:p14="http://schemas.microsoft.com/office/powerpoint/2010/main" val="100162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伊利诺斯砖案</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zh-CN" altLang="en-US" dirty="0" smtClean="0"/>
              <a:t>伊利诺斯砖公司是芝加哥地区的砖块制造商，其向砖瓦工工程承包商销售砖块，承包商再将分包销售给总承包商，总承包商为伊利诺斯州建筑工程。因此伊利诺斯州成为伊利诺斯砖公司的间接购买人。</a:t>
            </a:r>
            <a:endParaRPr lang="en-US" altLang="zh-CN" dirty="0" smtClean="0"/>
          </a:p>
          <a:p>
            <a:pPr marR="0" lvl="0" defTabSz="914400" eaLnBrk="1" fontAlgn="auto" latinLnBrk="0" hangingPunct="1">
              <a:lnSpc>
                <a:spcPct val="100000"/>
              </a:lnSpc>
              <a:spcBef>
                <a:spcPts val="0"/>
              </a:spcBef>
              <a:spcAft>
                <a:spcPts val="0"/>
              </a:spcAft>
              <a:buClrTx/>
              <a:buSzTx/>
              <a:buFont typeface="Arial" charset="0"/>
              <a:buChar char="•"/>
              <a:tabLst/>
              <a:defRPr/>
            </a:pPr>
            <a:r>
              <a:rPr lang="zh-CN" altLang="en-US" dirty="0" smtClean="0"/>
              <a:t>伊利诺斯州起诉伊利诺斯砖公司制定非法的共谋价格，让其承受不公平的溢价。伊利诺斯砖公司辩驳到，伊利诺斯州作为间接购买人无权提起诉讼，因为其因果关系过于遥远。</a:t>
            </a:r>
            <a:endParaRPr lang="en-US" altLang="zh-CN" dirty="0" smtClean="0"/>
          </a:p>
          <a:p>
            <a:pPr marR="0" lvl="0" defTabSz="914400" eaLnBrk="1" fontAlgn="auto" latinLnBrk="0" hangingPunct="1">
              <a:lnSpc>
                <a:spcPct val="100000"/>
              </a:lnSpc>
              <a:spcBef>
                <a:spcPts val="0"/>
              </a:spcBef>
              <a:spcAft>
                <a:spcPts val="0"/>
              </a:spcAft>
              <a:buClrTx/>
              <a:buSzTx/>
              <a:buFont typeface="Arial" charset="0"/>
              <a:buChar char="•"/>
              <a:tabLst/>
              <a:defRPr/>
            </a:pPr>
            <a:r>
              <a:rPr lang="zh-CN" altLang="en-US" dirty="0" smtClean="0"/>
              <a:t>美国最高法院肯定了伊利诺斯砖公司的抗辩理由，否决了间接购买人的诉讼资格。</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1792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间接购买人的诉讼资格</a:t>
            </a:r>
            <a:endParaRPr lang="en-US" dirty="0"/>
          </a:p>
        </p:txBody>
      </p:sp>
      <p:sp>
        <p:nvSpPr>
          <p:cNvPr id="3" name="Content Placeholder 2"/>
          <p:cNvSpPr>
            <a:spLocks noGrp="1"/>
          </p:cNvSpPr>
          <p:nvPr>
            <p:ph idx="1"/>
          </p:nvPr>
        </p:nvSpPr>
        <p:spPr>
          <a:xfrm>
            <a:off x="838199" y="1825625"/>
            <a:ext cx="10836349" cy="4351338"/>
          </a:xfrm>
        </p:spPr>
        <p:txBody>
          <a:bodyPr/>
          <a:lstStyle/>
          <a:p>
            <a:r>
              <a:rPr lang="zh-CN" altLang="en-US" dirty="0" smtClean="0"/>
              <a:t>间接购买人是否真正承受损失？</a:t>
            </a:r>
            <a:endParaRPr lang="en-US" altLang="zh-CN" dirty="0" smtClean="0"/>
          </a:p>
          <a:p>
            <a:endParaRPr lang="en-US" dirty="0"/>
          </a:p>
          <a:p>
            <a:r>
              <a:rPr lang="zh-CN" altLang="en-US" dirty="0" smtClean="0"/>
              <a:t>间接购买人是否能够证明其承受的价格包括垄断溢价？</a:t>
            </a:r>
            <a:endParaRPr lang="en-US" altLang="zh-CN" dirty="0" smtClean="0"/>
          </a:p>
          <a:p>
            <a:endParaRPr lang="en-US" dirty="0"/>
          </a:p>
          <a:p>
            <a:r>
              <a:rPr lang="zh-CN" altLang="en-US" dirty="0" smtClean="0"/>
              <a:t>间接购买人是否是最佳的执行者？其是否有很大动机提起诉讼？</a:t>
            </a:r>
            <a:endParaRPr lang="en-US" dirty="0"/>
          </a:p>
        </p:txBody>
      </p:sp>
    </p:spTree>
    <p:extLst>
      <p:ext uri="{BB962C8B-B14F-4D97-AF65-F5344CB8AC3E}">
        <p14:creationId xmlns:p14="http://schemas.microsoft.com/office/powerpoint/2010/main" val="197954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.2.1</a:t>
            </a:r>
            <a:r>
              <a:rPr lang="zh-CN" altLang="en-US" dirty="0" smtClean="0"/>
              <a:t> 执法机关的强制</a:t>
            </a:r>
            <a:r>
              <a:rPr lang="zh-CN" altLang="en-US" dirty="0" smtClean="0"/>
              <a:t>措施</a:t>
            </a:r>
            <a:r>
              <a:rPr lang="en-US" altLang="zh-CN" dirty="0" smtClean="0"/>
              <a:t>competence of public authorities</a:t>
            </a:r>
            <a:endParaRPr lang="en-US" dirty="0"/>
          </a:p>
        </p:txBody>
      </p:sp>
      <p:sp>
        <p:nvSpPr>
          <p:cNvPr id="3" name="Content Placeholder 2"/>
          <p:cNvSpPr>
            <a:spLocks noGrp="1"/>
          </p:cNvSpPr>
          <p:nvPr>
            <p:ph idx="1"/>
          </p:nvPr>
        </p:nvSpPr>
        <p:spPr>
          <a:xfrm>
            <a:off x="142875" y="1825624"/>
            <a:ext cx="11730037" cy="5032375"/>
          </a:xfrm>
        </p:spPr>
        <p:txBody>
          <a:bodyPr>
            <a:normAutofit lnSpcReduction="10000"/>
          </a:bodyPr>
          <a:lstStyle/>
          <a:p>
            <a:r>
              <a:rPr lang="zh-CN" altLang="en-US" dirty="0" smtClean="0"/>
              <a:t>进入</a:t>
            </a:r>
            <a:r>
              <a:rPr lang="zh-CN" altLang="en-US" dirty="0" smtClean="0"/>
              <a:t>被调查的经营者的营业场所或其他场所查看</a:t>
            </a:r>
            <a:r>
              <a:rPr lang="zh-CN" altLang="en-US" dirty="0" smtClean="0"/>
              <a:t>；</a:t>
            </a:r>
            <a:r>
              <a:rPr lang="en-US" dirty="0" smtClean="0"/>
              <a:t>enter </a:t>
            </a:r>
            <a:r>
              <a:rPr lang="en-US" dirty="0"/>
              <a:t>the business premises or any other relevant premises of the undertaking </a:t>
            </a:r>
            <a:r>
              <a:rPr lang="en-US" dirty="0" smtClean="0"/>
              <a:t>to </a:t>
            </a:r>
            <a:r>
              <a:rPr lang="en-US" dirty="0"/>
              <a:t>carry out inspection; </a:t>
            </a:r>
            <a:endParaRPr lang="en-US" altLang="zh-CN" dirty="0" smtClean="0"/>
          </a:p>
          <a:p>
            <a:r>
              <a:rPr lang="zh-CN" altLang="en-US" dirty="0" smtClean="0"/>
              <a:t>询问</a:t>
            </a:r>
            <a:r>
              <a:rPr lang="zh-CN" altLang="en-US" dirty="0" smtClean="0"/>
              <a:t>相关人，要求其说明情况</a:t>
            </a:r>
            <a:r>
              <a:rPr lang="zh-CN" altLang="en-US" dirty="0" smtClean="0"/>
              <a:t>；</a:t>
            </a:r>
            <a:r>
              <a:rPr lang="en-US" dirty="0" smtClean="0"/>
              <a:t>question the relevant persons and require </a:t>
            </a:r>
            <a:r>
              <a:rPr lang="en-US" dirty="0"/>
              <a:t>them to provide the relevant explanation; </a:t>
            </a:r>
            <a:endParaRPr lang="en-US" altLang="zh-CN" dirty="0" smtClean="0"/>
          </a:p>
          <a:p>
            <a:r>
              <a:rPr lang="zh-CN" altLang="en-US" dirty="0" smtClean="0"/>
              <a:t>查阅、复制被调查的经营者或相关人的协议、会计账簿、业务电函等文件资料</a:t>
            </a:r>
            <a:r>
              <a:rPr lang="zh-CN" altLang="en-US" dirty="0" smtClean="0"/>
              <a:t>；</a:t>
            </a:r>
            <a:r>
              <a:rPr lang="en-US" dirty="0"/>
              <a:t>inspect or make copies of the relevant </a:t>
            </a:r>
            <a:r>
              <a:rPr lang="en-US" dirty="0" smtClean="0"/>
              <a:t>agreements</a:t>
            </a:r>
            <a:r>
              <a:rPr lang="en-US" dirty="0"/>
              <a:t>, accounts books, business correspondence, electronic </a:t>
            </a:r>
            <a:r>
              <a:rPr lang="en-US" dirty="0" smtClean="0"/>
              <a:t>data, etc.;</a:t>
            </a:r>
            <a:endParaRPr lang="en-US" altLang="zh-CN" dirty="0" smtClean="0"/>
          </a:p>
          <a:p>
            <a:r>
              <a:rPr lang="zh-CN" altLang="en-US" dirty="0" smtClean="0"/>
              <a:t>查封、扣押相关</a:t>
            </a:r>
            <a:r>
              <a:rPr lang="zh-CN" altLang="en-US" dirty="0" smtClean="0"/>
              <a:t>证据</a:t>
            </a:r>
            <a:r>
              <a:rPr lang="en-US" dirty="0"/>
              <a:t>seal up or confiscate the relevant </a:t>
            </a:r>
            <a:r>
              <a:rPr lang="en-US" dirty="0" smtClean="0"/>
              <a:t>evidence;</a:t>
            </a:r>
          </a:p>
          <a:p>
            <a:r>
              <a:rPr lang="zh-CN" altLang="en-US" dirty="0" smtClean="0"/>
              <a:t>查询</a:t>
            </a:r>
            <a:r>
              <a:rPr lang="zh-CN" altLang="en-US" dirty="0" smtClean="0"/>
              <a:t>经营者的银行</a:t>
            </a:r>
            <a:r>
              <a:rPr lang="zh-CN" altLang="en-US" dirty="0" smtClean="0"/>
              <a:t>账户</a:t>
            </a:r>
            <a:r>
              <a:rPr lang="en-US" dirty="0"/>
              <a:t>enquire into the bank accounts of the undertaking. </a:t>
            </a:r>
            <a:endParaRPr lang="en-US" altLang="zh-CN" dirty="0"/>
          </a:p>
          <a:p>
            <a:r>
              <a:rPr lang="zh-CN" altLang="en-US" dirty="0" smtClean="0"/>
              <a:t>注意：执法人员不少于两人，并出示</a:t>
            </a:r>
            <a:r>
              <a:rPr lang="zh-CN" altLang="en-US" dirty="0" smtClean="0"/>
              <a:t>证件</a:t>
            </a:r>
            <a:endParaRPr lang="en-US" altLang="zh-CN" dirty="0" smtClean="0"/>
          </a:p>
          <a:p>
            <a:r>
              <a:rPr lang="en-US" altLang="zh-CN" dirty="0" smtClean="0"/>
              <a:t>Notice: at least two staffs, and with certificates</a:t>
            </a:r>
            <a:endParaRPr lang="en-US" altLang="zh-CN" dirty="0" smtClean="0"/>
          </a:p>
        </p:txBody>
      </p:sp>
    </p:spTree>
    <p:extLst>
      <p:ext uri="{BB962C8B-B14F-4D97-AF65-F5344CB8AC3E}">
        <p14:creationId xmlns:p14="http://schemas.microsoft.com/office/powerpoint/2010/main" val="18153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 </a:t>
            </a:r>
            <a:r>
              <a:rPr lang="en-US" altLang="zh-CN" dirty="0"/>
              <a:t>1</a:t>
            </a:r>
            <a:r>
              <a:rPr lang="en-US" altLang="zh-CN" dirty="0" smtClean="0"/>
              <a:t>.2.2</a:t>
            </a:r>
            <a:r>
              <a:rPr lang="zh-CN" altLang="en-US" dirty="0" smtClean="0"/>
              <a:t>被调查者的权利</a:t>
            </a:r>
            <a:r>
              <a:rPr lang="zh-CN" altLang="en-US" dirty="0" smtClean="0"/>
              <a:t>义务</a:t>
            </a:r>
            <a:r>
              <a:rPr lang="en-US" altLang="zh-CN" dirty="0" smtClean="0"/>
              <a:t>rights and obligations of undertakings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722973"/>
              </p:ext>
            </p:extLst>
          </p:nvPr>
        </p:nvGraphicFramePr>
        <p:xfrm>
          <a:off x="185738" y="1690689"/>
          <a:ext cx="11317287" cy="4981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817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dirty="0" smtClean="0"/>
              <a:t>.2.3</a:t>
            </a:r>
            <a:r>
              <a:rPr lang="zh-CN" altLang="en-US" dirty="0" smtClean="0"/>
              <a:t> 承诺</a:t>
            </a:r>
            <a:r>
              <a:rPr lang="zh-CN" altLang="en-US" dirty="0" smtClean="0"/>
              <a:t>制度</a:t>
            </a:r>
            <a:r>
              <a:rPr lang="en-US" altLang="zh-CN" dirty="0" smtClean="0"/>
              <a:t>commitment</a:t>
            </a:r>
            <a:r>
              <a:rPr lang="zh-CN" altLang="en-US" dirty="0" smtClean="0"/>
              <a:t> </a:t>
            </a:r>
            <a:endParaRPr lang="en-US" dirty="0"/>
          </a:p>
        </p:txBody>
      </p:sp>
      <p:sp>
        <p:nvSpPr>
          <p:cNvPr id="3" name="Content Placeholder 2"/>
          <p:cNvSpPr>
            <a:spLocks noGrp="1"/>
          </p:cNvSpPr>
          <p:nvPr>
            <p:ph idx="1"/>
          </p:nvPr>
        </p:nvSpPr>
        <p:spPr>
          <a:xfrm>
            <a:off x="171451" y="1881186"/>
            <a:ext cx="11915774" cy="4976813"/>
          </a:xfrm>
        </p:spPr>
        <p:txBody>
          <a:bodyPr>
            <a:normAutofit/>
          </a:bodyPr>
          <a:lstStyle/>
          <a:p>
            <a:r>
              <a:rPr lang="zh-CN" altLang="en-US" dirty="0" smtClean="0"/>
              <a:t>概念：经营者在调查过程中，在执法机构作出最终裁决前，承诺停止或改变被指控的行为，消除其行为的不良影响，执法机构可以中止调查。其后，经营者遵守承诺，执法机构宣布终止调查；经营者违背承诺，恢复调查</a:t>
            </a:r>
            <a:r>
              <a:rPr lang="zh-CN" altLang="en-US" dirty="0" smtClean="0"/>
              <a:t>。</a:t>
            </a:r>
            <a:endParaRPr lang="en-US" altLang="zh-CN" dirty="0" smtClean="0"/>
          </a:p>
          <a:p>
            <a:r>
              <a:rPr lang="en-US" dirty="0" smtClean="0"/>
              <a:t>Definition: Where </a:t>
            </a:r>
            <a:r>
              <a:rPr lang="en-US" dirty="0"/>
              <a:t>during the investigation of an alleged monopoly </a:t>
            </a:r>
            <a:r>
              <a:rPr lang="en-US" dirty="0" smtClean="0"/>
              <a:t>behavior, if the </a:t>
            </a:r>
            <a:r>
              <a:rPr lang="en-US" dirty="0"/>
              <a:t>undertaking </a:t>
            </a:r>
            <a:r>
              <a:rPr lang="en-US" dirty="0" smtClean="0"/>
              <a:t>who adopts </a:t>
            </a:r>
            <a:r>
              <a:rPr lang="en-US" dirty="0"/>
              <a:t>specific measures to eliminate the consequences of such </a:t>
            </a:r>
            <a:r>
              <a:rPr lang="en-US" dirty="0" smtClean="0"/>
              <a:t>a behavior </a:t>
            </a:r>
            <a:r>
              <a:rPr lang="en-US" dirty="0"/>
              <a:t>within a period approved by the </a:t>
            </a:r>
            <a:r>
              <a:rPr lang="en-US" dirty="0" smtClean="0"/>
              <a:t>public authorities, </a:t>
            </a:r>
            <a:r>
              <a:rPr lang="en-US" dirty="0"/>
              <a:t>the </a:t>
            </a:r>
            <a:r>
              <a:rPr lang="en-US" dirty="0" smtClean="0"/>
              <a:t>public authorities may </a:t>
            </a:r>
            <a:r>
              <a:rPr lang="en-US" dirty="0"/>
              <a:t>decide to suspend the investigation</a:t>
            </a:r>
            <a:r>
              <a:rPr lang="en-US" dirty="0" smtClean="0"/>
              <a:t>. Thereafter, if the undertaking enforced its commitment, the authorities shall announce the termination of the investigation; if the undertaking failed to follow its commitment, the investigation shall be continued. </a:t>
            </a:r>
            <a:endParaRPr lang="en-US" dirty="0"/>
          </a:p>
          <a:p>
            <a:endParaRPr lang="en-US" altLang="zh-CN" dirty="0" smtClean="0"/>
          </a:p>
        </p:txBody>
      </p:sp>
    </p:spTree>
    <p:extLst>
      <p:ext uri="{BB962C8B-B14F-4D97-AF65-F5344CB8AC3E}">
        <p14:creationId xmlns:p14="http://schemas.microsoft.com/office/powerpoint/2010/main" val="140824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038" y="257176"/>
            <a:ext cx="11587162" cy="6329362"/>
          </a:xfrm>
        </p:spPr>
        <p:txBody>
          <a:bodyPr>
            <a:normAutofit/>
          </a:bodyPr>
          <a:lstStyle/>
          <a:p>
            <a:r>
              <a:rPr lang="zh-CN" altLang="en-US" dirty="0"/>
              <a:t>注意：中止调查的决定应载明承诺的内容</a:t>
            </a:r>
            <a:r>
              <a:rPr lang="zh-CN" altLang="en-US" dirty="0" smtClean="0"/>
              <a:t>。</a:t>
            </a:r>
            <a:endParaRPr lang="en-US" altLang="zh-CN" dirty="0" smtClean="0"/>
          </a:p>
          <a:p>
            <a:r>
              <a:rPr lang="en-US" altLang="zh-CN" dirty="0" smtClean="0"/>
              <a:t>Notice: </a:t>
            </a:r>
            <a:r>
              <a:rPr lang="en-US" dirty="0"/>
              <a:t>A decision on suspension of investigation shall be made with the specific </a:t>
            </a:r>
            <a:r>
              <a:rPr lang="en-US" dirty="0" smtClean="0"/>
              <a:t>commitments </a:t>
            </a:r>
            <a:r>
              <a:rPr lang="en-US" dirty="0"/>
              <a:t>of </a:t>
            </a:r>
            <a:r>
              <a:rPr lang="en-US" dirty="0" smtClean="0"/>
              <a:t>undertakings.</a:t>
            </a:r>
          </a:p>
          <a:p>
            <a:r>
              <a:rPr lang="zh-CN" altLang="en-US" dirty="0" smtClean="0"/>
              <a:t>恢复</a:t>
            </a:r>
            <a:r>
              <a:rPr lang="zh-CN" altLang="en-US" dirty="0"/>
              <a:t>调查的条件： （</a:t>
            </a:r>
            <a:r>
              <a:rPr lang="en-US" altLang="zh-CN" dirty="0"/>
              <a:t>1</a:t>
            </a:r>
            <a:r>
              <a:rPr lang="zh-CN" altLang="en-US" dirty="0"/>
              <a:t>）未履行承诺；（</a:t>
            </a:r>
            <a:r>
              <a:rPr lang="en-US" altLang="zh-CN" dirty="0"/>
              <a:t>2</a:t>
            </a:r>
            <a:r>
              <a:rPr lang="zh-CN" altLang="en-US" dirty="0"/>
              <a:t>）作出中止决定所依据的事实发生重大变化； （</a:t>
            </a:r>
            <a:r>
              <a:rPr lang="en-US" altLang="zh-CN" dirty="0"/>
              <a:t>3</a:t>
            </a:r>
            <a:r>
              <a:rPr lang="zh-CN" altLang="en-US" dirty="0"/>
              <a:t>）中止调查的决定是依据经营者提供的不完整或不真实的信息作出</a:t>
            </a:r>
            <a:r>
              <a:rPr lang="zh-CN" altLang="en-US" dirty="0" smtClean="0"/>
              <a:t>。</a:t>
            </a:r>
            <a:endParaRPr lang="en-US" altLang="zh-CN" dirty="0" smtClean="0"/>
          </a:p>
          <a:p>
            <a:r>
              <a:rPr lang="en-US" dirty="0"/>
              <a:t>The anti-monopoly enforcement agency shall resume investigation under any of the following circumstances: </a:t>
            </a:r>
            <a:endParaRPr lang="en-US" dirty="0"/>
          </a:p>
          <a:p>
            <a:r>
              <a:rPr lang="en-US" dirty="0"/>
              <a:t>(1) the undertaking fails to perform the undertaking; </a:t>
            </a:r>
            <a:endParaRPr lang="en-US" dirty="0"/>
          </a:p>
          <a:p>
            <a:r>
              <a:rPr lang="en-US" dirty="0"/>
              <a:t>(2) there are significant changes to the activities on which the decision to suspend investigation is based on; </a:t>
            </a:r>
            <a:endParaRPr lang="en-US" dirty="0"/>
          </a:p>
          <a:p>
            <a:r>
              <a:rPr lang="en-US" dirty="0"/>
              <a:t>(3) the decision to suspend investigation was based on incomplete or untrue information provided by the undertaking. </a:t>
            </a:r>
            <a:endParaRPr lang="en-US" dirty="0"/>
          </a:p>
        </p:txBody>
      </p:sp>
    </p:spTree>
    <p:extLst>
      <p:ext uri="{BB962C8B-B14F-4D97-AF65-F5344CB8AC3E}">
        <p14:creationId xmlns:p14="http://schemas.microsoft.com/office/powerpoint/2010/main" val="132660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0"/>
            <a:ext cx="10515600" cy="1325563"/>
          </a:xfrm>
        </p:spPr>
        <p:txBody>
          <a:bodyPr/>
          <a:lstStyle/>
          <a:p>
            <a:r>
              <a:rPr lang="en-US" altLang="zh-CN" dirty="0" smtClean="0"/>
              <a:t>1.3.1</a:t>
            </a:r>
            <a:r>
              <a:rPr lang="zh-CN" altLang="en-US" dirty="0" smtClean="0"/>
              <a:t> 垄断协议的行政</a:t>
            </a:r>
            <a:r>
              <a:rPr lang="zh-CN" altLang="en-US" dirty="0" smtClean="0"/>
              <a:t>责任</a:t>
            </a:r>
            <a:r>
              <a:rPr lang="en-US" altLang="zh-CN" dirty="0" smtClean="0"/>
              <a:t>administrative liabilities of the monopolistic agreement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692964"/>
              </p:ext>
            </p:extLst>
          </p:nvPr>
        </p:nvGraphicFramePr>
        <p:xfrm>
          <a:off x="200025" y="1185863"/>
          <a:ext cx="11303000" cy="5672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785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3250</Words>
  <Application>Microsoft Macintosh PowerPoint</Application>
  <PresentationFormat>Widescreen</PresentationFormat>
  <Paragraphs>266</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Calibri</vt:lpstr>
      <vt:lpstr>Calibri Light</vt:lpstr>
      <vt:lpstr>DengXian</vt:lpstr>
      <vt:lpstr>DengXian Light</vt:lpstr>
      <vt:lpstr>Segoe UI Black</vt:lpstr>
      <vt:lpstr>Segoe UI Emoji</vt:lpstr>
      <vt:lpstr>Wingdings</vt:lpstr>
      <vt:lpstr>Arial</vt:lpstr>
      <vt:lpstr>Office Theme</vt:lpstr>
      <vt:lpstr>反垄断执行 Enforcement of AML</vt:lpstr>
      <vt:lpstr>反垄断执行Enforcement</vt:lpstr>
      <vt:lpstr>1. 行政执行机构（公共执行机构）public authorities</vt:lpstr>
      <vt:lpstr>1.2 调查程序investigation procedures </vt:lpstr>
      <vt:lpstr>1.2.1 执法机关的强制措施competence of public authorities</vt:lpstr>
      <vt:lpstr> 1.2.2被调查者的权利义务rights and obligations of undertakings </vt:lpstr>
      <vt:lpstr>1.2.3 承诺制度commitment </vt:lpstr>
      <vt:lpstr>PowerPoint Presentation</vt:lpstr>
      <vt:lpstr>1.3.1 垄断协议的行政责任administrative liabilities of the monopolistic agreement</vt:lpstr>
      <vt:lpstr>行业协会的法律责任（垄断协议）administrative liabilities of the monopolistic agreement</vt:lpstr>
      <vt:lpstr>宽大制度leniency</vt:lpstr>
      <vt:lpstr>案例：发改委处罚8家国际海运企业</vt:lpstr>
      <vt:lpstr>1.3.2 滥用支配地位的行政责任</vt:lpstr>
      <vt:lpstr>1.3.3经营者集中的法律责任</vt:lpstr>
      <vt:lpstr>1.3.4 行政垄断的法律责任</vt:lpstr>
      <vt:lpstr>山东省工商局发出行政建议函纠正冠县卫计局滥用行政权力排除、限制竞争的行为</vt:lpstr>
      <vt:lpstr>国家发展改革委会对深圳市卫计委涉嫌滥用行政权力排除限制竞争行为的调查</vt:lpstr>
      <vt:lpstr>1.4 妨碍调查的法律责任</vt:lpstr>
      <vt:lpstr>1.5 行政复议和行政诉讼</vt:lpstr>
      <vt:lpstr>6.6 执法人员的法律责任</vt:lpstr>
      <vt:lpstr>6.4 民事责任</vt:lpstr>
      <vt:lpstr>反垄断民事诉讼</vt:lpstr>
      <vt:lpstr>管辖</vt:lpstr>
      <vt:lpstr>移送</vt:lpstr>
      <vt:lpstr>合并审理</vt:lpstr>
      <vt:lpstr>举证责任分配</vt:lpstr>
      <vt:lpstr>例外2: 滥用支配地位的认定</vt:lpstr>
      <vt:lpstr>ABC</vt:lpstr>
      <vt:lpstr>B</vt:lpstr>
      <vt:lpstr>ABC</vt:lpstr>
      <vt:lpstr>ACD</vt:lpstr>
      <vt:lpstr>D</vt:lpstr>
      <vt:lpstr>AC</vt:lpstr>
      <vt:lpstr>ABC</vt:lpstr>
      <vt:lpstr>A</vt:lpstr>
      <vt:lpstr>C</vt:lpstr>
      <vt:lpstr>AC</vt:lpstr>
      <vt:lpstr>D</vt:lpstr>
      <vt:lpstr>民事诉讼中原告的资格问题</vt:lpstr>
      <vt:lpstr>面包供应链</vt:lpstr>
      <vt:lpstr>间接购买人规则</vt:lpstr>
      <vt:lpstr>伊利诺斯砖案</vt:lpstr>
      <vt:lpstr>间接购买人的诉讼资格</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反垄断执行</dc:title>
  <dc:creator>Sen La</dc:creator>
  <cp:lastModifiedBy>Sen La</cp:lastModifiedBy>
  <cp:revision>50</cp:revision>
  <cp:lastPrinted>2017-03-29T09:57:50Z</cp:lastPrinted>
  <dcterms:created xsi:type="dcterms:W3CDTF">2017-03-06T09:05:18Z</dcterms:created>
  <dcterms:modified xsi:type="dcterms:W3CDTF">2017-11-26T16:22:54Z</dcterms:modified>
</cp:coreProperties>
</file>