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6.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heme/theme8.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2.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4.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5.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6.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7.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8.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9.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10.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1.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12.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13.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14.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15.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16.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17.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notesSlides/notesSlide19.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20.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notesSlides/notesSlide21.xml" ContentType="application/vnd.openxmlformats-officedocument.presentationml.notesSlide+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 id="2147483670" r:id="rId3"/>
    <p:sldMasterId id="2147483681" r:id="rId4"/>
    <p:sldMasterId id="2147483692" r:id="rId5"/>
    <p:sldMasterId id="2147483703" r:id="rId6"/>
    <p:sldMasterId id="2147483714" r:id="rId7"/>
  </p:sldMasterIdLst>
  <p:notesMasterIdLst>
    <p:notesMasterId r:id="rId39"/>
  </p:notesMasterIdLst>
  <p:sldIdLst>
    <p:sldId id="262" r:id="rId8"/>
    <p:sldId id="265" r:id="rId9"/>
    <p:sldId id="268" r:id="rId10"/>
    <p:sldId id="271" r:id="rId11"/>
    <p:sldId id="773" r:id="rId12"/>
    <p:sldId id="641" r:id="rId13"/>
    <p:sldId id="509" r:id="rId14"/>
    <p:sldId id="470" r:id="rId15"/>
    <p:sldId id="506" r:id="rId16"/>
    <p:sldId id="273" r:id="rId17"/>
    <p:sldId id="474" r:id="rId18"/>
    <p:sldId id="638" r:id="rId19"/>
    <p:sldId id="738" r:id="rId20"/>
    <p:sldId id="511" r:id="rId21"/>
    <p:sldId id="512" r:id="rId22"/>
    <p:sldId id="277" r:id="rId23"/>
    <p:sldId id="693" r:id="rId24"/>
    <p:sldId id="696" r:id="rId25"/>
    <p:sldId id="694" r:id="rId26"/>
    <p:sldId id="695" r:id="rId27"/>
    <p:sldId id="697" r:id="rId28"/>
    <p:sldId id="692" r:id="rId29"/>
    <p:sldId id="417" r:id="rId30"/>
    <p:sldId id="560" r:id="rId31"/>
    <p:sldId id="358" r:id="rId32"/>
    <p:sldId id="359" r:id="rId33"/>
    <p:sldId id="564" r:id="rId34"/>
    <p:sldId id="774" r:id="rId35"/>
    <p:sldId id="632" r:id="rId36"/>
    <p:sldId id="619" r:id="rId37"/>
    <p:sldId id="331"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3D30628F-FB87-4F85-B1E8-2C7378F7193A}">
          <p14:sldIdLst>
            <p14:sldId id="262"/>
            <p14:sldId id="265"/>
            <p14:sldId id="268"/>
            <p14:sldId id="271"/>
            <p14:sldId id="773"/>
            <p14:sldId id="641"/>
            <p14:sldId id="509"/>
            <p14:sldId id="470"/>
            <p14:sldId id="506"/>
            <p14:sldId id="273"/>
            <p14:sldId id="474"/>
            <p14:sldId id="638"/>
            <p14:sldId id="738"/>
            <p14:sldId id="511"/>
            <p14:sldId id="512"/>
            <p14:sldId id="277"/>
            <p14:sldId id="693"/>
            <p14:sldId id="696"/>
            <p14:sldId id="694"/>
            <p14:sldId id="695"/>
            <p14:sldId id="697"/>
            <p14:sldId id="692"/>
            <p14:sldId id="417"/>
            <p14:sldId id="560"/>
            <p14:sldId id="358"/>
            <p14:sldId id="359"/>
            <p14:sldId id="564"/>
            <p14:sldId id="774"/>
            <p14:sldId id="632"/>
            <p14:sldId id="619"/>
            <p14:sldId id="33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ngsoft" initials="k"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09010"/>
    <a:srgbClr val="F04D2C"/>
    <a:srgbClr val="BE22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3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notesMaster" Target="notesMasters/notesMaster1.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6A323-4B73-44DB-9D48-7364C400CF9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2230C9CF-4FF4-4111-97D3-2AF2B617044E}">
      <dgm:prSet phldrT="[文本]" custT="1"/>
      <dgm:spPr/>
      <dgm:t>
        <a:bodyPr/>
        <a:lstStyle/>
        <a:p>
          <a:r>
            <a:rPr lang="zh-CN" altLang="en-US" sz="2000"/>
            <a:t>天赋</a:t>
          </a:r>
        </a:p>
      </dgm:t>
    </dgm:pt>
    <dgm:pt modelId="{651E97E6-1A0A-4FA0-9A34-D811686E726F}" type="parTrans" cxnId="{C81AE949-8B0F-42C6-AC97-71D94B3500B7}">
      <dgm:prSet/>
      <dgm:spPr/>
      <dgm:t>
        <a:bodyPr/>
        <a:lstStyle/>
        <a:p>
          <a:endParaRPr lang="zh-CN" altLang="en-US" sz="2000"/>
        </a:p>
      </dgm:t>
    </dgm:pt>
    <dgm:pt modelId="{136235C2-B1F3-4A49-8E62-1C32CA25B8F6}" type="sibTrans" cxnId="{C81AE949-8B0F-42C6-AC97-71D94B3500B7}">
      <dgm:prSet/>
      <dgm:spPr/>
      <dgm:t>
        <a:bodyPr/>
        <a:lstStyle/>
        <a:p>
          <a:endParaRPr lang="zh-CN" altLang="en-US" sz="2000"/>
        </a:p>
      </dgm:t>
    </dgm:pt>
    <dgm:pt modelId="{D5A4791D-1000-4C15-9D69-BD273F438916}">
      <dgm:prSet phldrT="[文本]" custT="1"/>
      <dgm:spPr/>
      <dgm:t>
        <a:bodyPr/>
        <a:lstStyle/>
        <a:p>
          <a:r>
            <a:rPr lang="zh-CN" altLang="en-US" sz="2000"/>
            <a:t>多元智能</a:t>
          </a:r>
        </a:p>
      </dgm:t>
    </dgm:pt>
    <dgm:pt modelId="{C08E3AD2-979C-4E58-9DBB-B0BE8C0ACF00}" type="parTrans" cxnId="{ABB7AF78-295B-41D6-9CC2-8A4EE9DA8171}">
      <dgm:prSet/>
      <dgm:spPr/>
      <dgm:t>
        <a:bodyPr/>
        <a:lstStyle/>
        <a:p>
          <a:endParaRPr lang="zh-CN" altLang="en-US" sz="2000"/>
        </a:p>
      </dgm:t>
    </dgm:pt>
    <dgm:pt modelId="{713050B9-4386-4678-8096-20411CF711E4}" type="sibTrans" cxnId="{ABB7AF78-295B-41D6-9CC2-8A4EE9DA8171}">
      <dgm:prSet/>
      <dgm:spPr/>
      <dgm:t>
        <a:bodyPr/>
        <a:lstStyle/>
        <a:p>
          <a:endParaRPr lang="zh-CN" altLang="en-US" sz="2000"/>
        </a:p>
      </dgm:t>
    </dgm:pt>
    <dgm:pt modelId="{CA9FA581-DE83-4C89-8775-75C7F0E7C9B4}">
      <dgm:prSet phldrT="[文本]" custT="1"/>
      <dgm:spPr/>
      <dgm:t>
        <a:bodyPr/>
        <a:lstStyle/>
        <a:p>
          <a:r>
            <a:rPr lang="zh-CN" altLang="en-US" sz="2000"/>
            <a:t>技能</a:t>
          </a:r>
        </a:p>
      </dgm:t>
    </dgm:pt>
    <dgm:pt modelId="{A52B54FF-5116-4D1E-ABD4-9CCAD508BFE7}" type="parTrans" cxnId="{57B7C85E-2DFA-40ED-8FB8-659AD68F57A1}">
      <dgm:prSet/>
      <dgm:spPr/>
      <dgm:t>
        <a:bodyPr/>
        <a:lstStyle/>
        <a:p>
          <a:endParaRPr lang="zh-CN" altLang="en-US" sz="2000"/>
        </a:p>
      </dgm:t>
    </dgm:pt>
    <dgm:pt modelId="{F71F30C4-2CA1-4866-8E46-00D60F4627C3}" type="sibTrans" cxnId="{57B7C85E-2DFA-40ED-8FB8-659AD68F57A1}">
      <dgm:prSet/>
      <dgm:spPr/>
      <dgm:t>
        <a:bodyPr/>
        <a:lstStyle/>
        <a:p>
          <a:endParaRPr lang="zh-CN" altLang="en-US" sz="2000"/>
        </a:p>
      </dgm:t>
    </dgm:pt>
    <dgm:pt modelId="{EE35A215-E4CF-4CB9-ABC8-DC01DC7ADA5E}">
      <dgm:prSet phldrT="[文本]" custT="1"/>
      <dgm:spPr/>
      <dgm:t>
        <a:bodyPr/>
        <a:lstStyle/>
        <a:p>
          <a:r>
            <a:rPr lang="zh-CN" altLang="en-US" sz="2000"/>
            <a:t>专业技能</a:t>
          </a:r>
        </a:p>
      </dgm:t>
    </dgm:pt>
    <dgm:pt modelId="{C640F7C5-4545-4D8B-BF1D-E9B8E2D7DCC7}" type="parTrans" cxnId="{2C56FA30-4FCD-4CF7-9321-993C5C382A96}">
      <dgm:prSet/>
      <dgm:spPr/>
      <dgm:t>
        <a:bodyPr/>
        <a:lstStyle/>
        <a:p>
          <a:endParaRPr lang="zh-CN" altLang="en-US" sz="2000"/>
        </a:p>
      </dgm:t>
    </dgm:pt>
    <dgm:pt modelId="{A4187E95-C266-42FD-A2E8-2EEC3AAE7E8F}" type="sibTrans" cxnId="{2C56FA30-4FCD-4CF7-9321-993C5C382A96}">
      <dgm:prSet/>
      <dgm:spPr/>
      <dgm:t>
        <a:bodyPr/>
        <a:lstStyle/>
        <a:p>
          <a:endParaRPr lang="zh-CN" altLang="en-US" sz="2000"/>
        </a:p>
      </dgm:t>
    </dgm:pt>
    <dgm:pt modelId="{20A5604C-FFAD-4947-8F42-C748F5042891}">
      <dgm:prSet phldrT="[文本]" custT="1"/>
      <dgm:spPr/>
      <dgm:t>
        <a:bodyPr/>
        <a:lstStyle/>
        <a:p>
          <a:r>
            <a:rPr lang="zh-CN" altLang="en-US" sz="2000"/>
            <a:t>自我管理技能</a:t>
          </a:r>
        </a:p>
      </dgm:t>
    </dgm:pt>
    <dgm:pt modelId="{35A653D3-183F-44CE-A8F1-FFC4970AA02C}" type="parTrans" cxnId="{CCEE3957-4EF2-4BE4-943F-FB3CD677F9D3}">
      <dgm:prSet/>
      <dgm:spPr/>
      <dgm:t>
        <a:bodyPr/>
        <a:lstStyle/>
        <a:p>
          <a:endParaRPr lang="zh-CN" altLang="en-US" sz="2000"/>
        </a:p>
      </dgm:t>
    </dgm:pt>
    <dgm:pt modelId="{936C8F29-5CAD-438C-9CC0-65FB5857EE8E}" type="sibTrans" cxnId="{CCEE3957-4EF2-4BE4-943F-FB3CD677F9D3}">
      <dgm:prSet/>
      <dgm:spPr/>
      <dgm:t>
        <a:bodyPr/>
        <a:lstStyle/>
        <a:p>
          <a:endParaRPr lang="zh-CN" altLang="en-US" sz="2000"/>
        </a:p>
      </dgm:t>
    </dgm:pt>
    <dgm:pt modelId="{3321B2EF-2839-4CE9-9D91-37FD16D9A4AB}">
      <dgm:prSet phldrT="[文本]" custT="1"/>
      <dgm:spPr/>
      <dgm:t>
        <a:bodyPr/>
        <a:lstStyle/>
        <a:p>
          <a:r>
            <a:rPr lang="zh-CN" altLang="en-US" sz="2000"/>
            <a:t>可迁移技能</a:t>
          </a:r>
        </a:p>
      </dgm:t>
    </dgm:pt>
    <dgm:pt modelId="{E1F00C9D-1410-45BE-8B36-718E9AE00F2E}" type="parTrans" cxnId="{C8660D32-23C3-43C3-BFB5-A1EFC9F97AE9}">
      <dgm:prSet/>
      <dgm:spPr/>
      <dgm:t>
        <a:bodyPr/>
        <a:lstStyle/>
        <a:p>
          <a:endParaRPr lang="zh-CN" altLang="en-US" sz="2000"/>
        </a:p>
      </dgm:t>
    </dgm:pt>
    <dgm:pt modelId="{9BB0B786-FBC4-423B-A000-6358B0D54DD5}" type="sibTrans" cxnId="{C8660D32-23C3-43C3-BFB5-A1EFC9F97AE9}">
      <dgm:prSet/>
      <dgm:spPr/>
      <dgm:t>
        <a:bodyPr/>
        <a:lstStyle/>
        <a:p>
          <a:endParaRPr lang="zh-CN" altLang="en-US" sz="2000"/>
        </a:p>
      </dgm:t>
    </dgm:pt>
    <dgm:pt modelId="{C8E8D19F-FFD5-4C76-BE74-5187C508B498}">
      <dgm:prSet custT="1"/>
      <dgm:spPr/>
      <dgm:t>
        <a:bodyPr/>
        <a:lstStyle/>
        <a:p>
          <a:r>
            <a:rPr lang="zh-CN" altLang="en-US" sz="2000"/>
            <a:t>多尝试</a:t>
          </a:r>
          <a:endParaRPr lang="en-US" altLang="zh-CN" sz="2000"/>
        </a:p>
        <a:p>
          <a:r>
            <a:rPr lang="zh-CN" altLang="en-US" sz="2000"/>
            <a:t>早觉察</a:t>
          </a:r>
          <a:endParaRPr lang="en-US" altLang="zh-CN" sz="2000"/>
        </a:p>
        <a:p>
          <a:r>
            <a:rPr lang="zh-CN" altLang="en-US" sz="2000"/>
            <a:t>扬长避短</a:t>
          </a:r>
        </a:p>
      </dgm:t>
    </dgm:pt>
    <dgm:pt modelId="{60C71B20-0623-4BAE-8E74-28B0ACC80E60}" type="parTrans" cxnId="{A77C2DEA-77B2-4690-8C54-CDA5FE798AE4}">
      <dgm:prSet/>
      <dgm:spPr/>
      <dgm:t>
        <a:bodyPr/>
        <a:lstStyle/>
        <a:p>
          <a:endParaRPr lang="zh-CN" altLang="en-US" sz="2000"/>
        </a:p>
      </dgm:t>
    </dgm:pt>
    <dgm:pt modelId="{057BA12F-C724-4961-AD19-E67BD9676AD9}" type="sibTrans" cxnId="{A77C2DEA-77B2-4690-8C54-CDA5FE798AE4}">
      <dgm:prSet/>
      <dgm:spPr/>
      <dgm:t>
        <a:bodyPr/>
        <a:lstStyle/>
        <a:p>
          <a:endParaRPr lang="zh-CN" altLang="en-US" sz="2000"/>
        </a:p>
      </dgm:t>
    </dgm:pt>
    <dgm:pt modelId="{4B363528-B549-4BA9-A0FA-17A5C5CBD986}">
      <dgm:prSet custT="1"/>
      <dgm:spPr/>
      <dgm:t>
        <a:bodyPr/>
        <a:lstStyle/>
        <a:p>
          <a:r>
            <a:rPr lang="zh-CN" altLang="en-US" sz="2000"/>
            <a:t>刻意练习</a:t>
          </a:r>
        </a:p>
      </dgm:t>
    </dgm:pt>
    <dgm:pt modelId="{939BD0C7-EB3F-4183-A0E7-8106E180A4B9}" type="parTrans" cxnId="{846E2D2D-0DAB-40BE-91E2-35F7E536066F}">
      <dgm:prSet/>
      <dgm:spPr/>
      <dgm:t>
        <a:bodyPr/>
        <a:lstStyle/>
        <a:p>
          <a:endParaRPr lang="zh-CN" altLang="en-US" sz="2000"/>
        </a:p>
      </dgm:t>
    </dgm:pt>
    <dgm:pt modelId="{250D6AAE-1BCC-4E24-BC58-7B5AC951361C}" type="sibTrans" cxnId="{846E2D2D-0DAB-40BE-91E2-35F7E536066F}">
      <dgm:prSet/>
      <dgm:spPr/>
      <dgm:t>
        <a:bodyPr/>
        <a:lstStyle/>
        <a:p>
          <a:endParaRPr lang="zh-CN" altLang="en-US" sz="2000"/>
        </a:p>
      </dgm:t>
    </dgm:pt>
    <dgm:pt modelId="{B6877141-EC76-460E-B7B6-27199E97D369}">
      <dgm:prSet custT="1"/>
      <dgm:spPr/>
      <dgm:t>
        <a:bodyPr/>
        <a:lstStyle/>
        <a:p>
          <a:r>
            <a:rPr lang="zh-CN" altLang="en-US" sz="2000"/>
            <a:t>刻意练习</a:t>
          </a:r>
        </a:p>
      </dgm:t>
    </dgm:pt>
    <dgm:pt modelId="{F03E4BFF-A37C-4A02-8747-F4498F07A6F5}" type="parTrans" cxnId="{A4898B9A-F6F9-461E-A94D-5DF15E383D40}">
      <dgm:prSet/>
      <dgm:spPr/>
      <dgm:t>
        <a:bodyPr/>
        <a:lstStyle/>
        <a:p>
          <a:endParaRPr lang="zh-CN" altLang="en-US" sz="2000"/>
        </a:p>
      </dgm:t>
    </dgm:pt>
    <dgm:pt modelId="{1915F5AB-51F2-402F-8CC4-ACE03EB600BC}" type="sibTrans" cxnId="{A4898B9A-F6F9-461E-A94D-5DF15E383D40}">
      <dgm:prSet/>
      <dgm:spPr/>
      <dgm:t>
        <a:bodyPr/>
        <a:lstStyle/>
        <a:p>
          <a:endParaRPr lang="zh-CN" altLang="en-US" sz="2000"/>
        </a:p>
      </dgm:t>
    </dgm:pt>
    <dgm:pt modelId="{CE051341-C058-4635-A717-B174DC557378}">
      <dgm:prSet custT="1"/>
      <dgm:spPr/>
      <dgm:t>
        <a:bodyPr/>
        <a:lstStyle/>
        <a:p>
          <a:r>
            <a:rPr lang="zh-CN" altLang="en-US" sz="2000"/>
            <a:t>自我觉察</a:t>
          </a:r>
        </a:p>
      </dgm:t>
    </dgm:pt>
    <dgm:pt modelId="{EED9F2DB-C505-49D6-8ECC-119A44F4601D}" type="parTrans" cxnId="{62183742-40E1-42AC-9076-AD69BC40D965}">
      <dgm:prSet/>
      <dgm:spPr/>
      <dgm:t>
        <a:bodyPr/>
        <a:lstStyle/>
        <a:p>
          <a:endParaRPr lang="zh-CN" altLang="en-US" sz="2000"/>
        </a:p>
      </dgm:t>
    </dgm:pt>
    <dgm:pt modelId="{0B8665A0-BCAE-4B33-AD18-B44E2597C97C}" type="sibTrans" cxnId="{62183742-40E1-42AC-9076-AD69BC40D965}">
      <dgm:prSet/>
      <dgm:spPr/>
      <dgm:t>
        <a:bodyPr/>
        <a:lstStyle/>
        <a:p>
          <a:endParaRPr lang="zh-CN" altLang="en-US" sz="2000"/>
        </a:p>
      </dgm:t>
    </dgm:pt>
    <dgm:pt modelId="{315BD65E-4686-4614-BB98-340F5EDD0592}">
      <dgm:prSet custT="1"/>
      <dgm:spPr/>
      <dgm:t>
        <a:bodyPr/>
        <a:lstStyle/>
        <a:p>
          <a:r>
            <a:rPr lang="zh-CN" altLang="en-US" sz="2000"/>
            <a:t>生活实践</a:t>
          </a:r>
          <a:endParaRPr lang="en-US" altLang="zh-CN" sz="2000"/>
        </a:p>
        <a:p>
          <a:r>
            <a:rPr lang="zh-CN" altLang="en-US" sz="2000"/>
            <a:t>体育锻炼</a:t>
          </a:r>
        </a:p>
      </dgm:t>
    </dgm:pt>
    <dgm:pt modelId="{0AE96106-87ED-47B4-9826-384B9C6DF0DE}" type="parTrans" cxnId="{8F7FB485-55D6-4727-8619-672A6314F4E3}">
      <dgm:prSet/>
      <dgm:spPr/>
      <dgm:t>
        <a:bodyPr/>
        <a:lstStyle/>
        <a:p>
          <a:endParaRPr lang="zh-CN" altLang="en-US" sz="2000"/>
        </a:p>
      </dgm:t>
    </dgm:pt>
    <dgm:pt modelId="{11F63747-2E39-477D-AA00-D6104B0278FA}" type="sibTrans" cxnId="{8F7FB485-55D6-4727-8619-672A6314F4E3}">
      <dgm:prSet/>
      <dgm:spPr/>
      <dgm:t>
        <a:bodyPr/>
        <a:lstStyle/>
        <a:p>
          <a:endParaRPr lang="zh-CN" altLang="en-US" sz="2000"/>
        </a:p>
      </dgm:t>
    </dgm:pt>
    <dgm:pt modelId="{02B780D3-05E1-4B34-A002-0E964B0024C6}">
      <dgm:prSet custT="1"/>
      <dgm:spPr/>
      <dgm:t>
        <a:bodyPr/>
        <a:lstStyle/>
        <a:p>
          <a:r>
            <a:rPr lang="zh-CN" altLang="en-US" sz="2000"/>
            <a:t>能力</a:t>
          </a:r>
        </a:p>
      </dgm:t>
    </dgm:pt>
    <dgm:pt modelId="{47849807-87E9-4035-901D-8F0A501BD73A}" type="parTrans" cxnId="{1C1AE93F-65F6-4A69-848A-4242C4774E8E}">
      <dgm:prSet/>
      <dgm:spPr/>
      <dgm:t>
        <a:bodyPr/>
        <a:lstStyle/>
        <a:p>
          <a:endParaRPr lang="zh-CN" altLang="en-US" sz="2000"/>
        </a:p>
      </dgm:t>
    </dgm:pt>
    <dgm:pt modelId="{2A8A73B9-CCD1-48AD-8EA7-3C5026A1AD85}" type="sibTrans" cxnId="{1C1AE93F-65F6-4A69-848A-4242C4774E8E}">
      <dgm:prSet/>
      <dgm:spPr/>
      <dgm:t>
        <a:bodyPr/>
        <a:lstStyle/>
        <a:p>
          <a:endParaRPr lang="zh-CN" altLang="en-US" sz="2000"/>
        </a:p>
      </dgm:t>
    </dgm:pt>
    <dgm:pt modelId="{FC5C79C5-9A8B-4ADA-A051-BEFC30B94D78}" type="pres">
      <dgm:prSet presAssocID="{0E96A323-4B73-44DB-9D48-7364C400CF94}" presName="hierChild1" presStyleCnt="0">
        <dgm:presLayoutVars>
          <dgm:chPref val="1"/>
          <dgm:dir/>
          <dgm:animOne val="branch"/>
          <dgm:animLvl val="lvl"/>
          <dgm:resizeHandles/>
        </dgm:presLayoutVars>
      </dgm:prSet>
      <dgm:spPr/>
      <dgm:t>
        <a:bodyPr/>
        <a:lstStyle/>
        <a:p>
          <a:endParaRPr lang="zh-CN" altLang="en-US"/>
        </a:p>
      </dgm:t>
    </dgm:pt>
    <dgm:pt modelId="{B545948B-FF2C-4EBC-BDCD-D08D936CB1F1}" type="pres">
      <dgm:prSet presAssocID="{02B780D3-05E1-4B34-A002-0E964B0024C6}" presName="hierRoot1" presStyleCnt="0"/>
      <dgm:spPr/>
    </dgm:pt>
    <dgm:pt modelId="{D0344A9F-BFD1-4008-8C6C-9A5278E0ABAE}" type="pres">
      <dgm:prSet presAssocID="{02B780D3-05E1-4B34-A002-0E964B0024C6}" presName="composite" presStyleCnt="0"/>
      <dgm:spPr/>
    </dgm:pt>
    <dgm:pt modelId="{9D21E98B-83CC-4B84-A5B2-AA5803F929AF}" type="pres">
      <dgm:prSet presAssocID="{02B780D3-05E1-4B34-A002-0E964B0024C6}" presName="background" presStyleLbl="node0" presStyleIdx="0" presStyleCnt="3"/>
      <dgm:spPr/>
    </dgm:pt>
    <dgm:pt modelId="{3BDEA5B9-6464-438C-85DB-169FF275343B}" type="pres">
      <dgm:prSet presAssocID="{02B780D3-05E1-4B34-A002-0E964B0024C6}" presName="text" presStyleLbl="fgAcc0" presStyleIdx="0" presStyleCnt="3" custScaleX="120256" custScaleY="83564" custLinFactX="100000" custLinFactY="-70671" custLinFactNeighborX="186922" custLinFactNeighborY="-100000">
        <dgm:presLayoutVars>
          <dgm:chPref val="3"/>
        </dgm:presLayoutVars>
      </dgm:prSet>
      <dgm:spPr/>
      <dgm:t>
        <a:bodyPr/>
        <a:lstStyle/>
        <a:p>
          <a:endParaRPr lang="zh-CN" altLang="en-US"/>
        </a:p>
      </dgm:t>
    </dgm:pt>
    <dgm:pt modelId="{B3E2DF9F-CA54-45A4-B9D3-46A3FCE4F5E4}" type="pres">
      <dgm:prSet presAssocID="{02B780D3-05E1-4B34-A002-0E964B0024C6}" presName="hierChild2" presStyleCnt="0"/>
      <dgm:spPr/>
    </dgm:pt>
    <dgm:pt modelId="{6DC0864B-6158-4095-B5E2-66470578C2D9}" type="pres">
      <dgm:prSet presAssocID="{2230C9CF-4FF4-4111-97D3-2AF2B617044E}" presName="hierRoot1" presStyleCnt="0"/>
      <dgm:spPr/>
    </dgm:pt>
    <dgm:pt modelId="{D3F5F7BF-C9AA-4CBA-BEAE-363C9E13DAAA}" type="pres">
      <dgm:prSet presAssocID="{2230C9CF-4FF4-4111-97D3-2AF2B617044E}" presName="composite" presStyleCnt="0"/>
      <dgm:spPr/>
    </dgm:pt>
    <dgm:pt modelId="{808696EB-875B-444A-B1DD-4953B9944178}" type="pres">
      <dgm:prSet presAssocID="{2230C9CF-4FF4-4111-97D3-2AF2B617044E}" presName="background" presStyleLbl="node0" presStyleIdx="1" presStyleCnt="3"/>
      <dgm:spPr/>
    </dgm:pt>
    <dgm:pt modelId="{F3B3A3A2-B4AB-44DA-B854-BE649E2DCA3F}" type="pres">
      <dgm:prSet presAssocID="{2230C9CF-4FF4-4111-97D3-2AF2B617044E}" presName="text" presStyleLbl="fgAcc0" presStyleIdx="1" presStyleCnt="3">
        <dgm:presLayoutVars>
          <dgm:chPref val="3"/>
        </dgm:presLayoutVars>
      </dgm:prSet>
      <dgm:spPr/>
      <dgm:t>
        <a:bodyPr/>
        <a:lstStyle/>
        <a:p>
          <a:endParaRPr lang="zh-CN" altLang="en-US"/>
        </a:p>
      </dgm:t>
    </dgm:pt>
    <dgm:pt modelId="{104A58BF-06A4-407F-974C-C8ECEDAE30F0}" type="pres">
      <dgm:prSet presAssocID="{2230C9CF-4FF4-4111-97D3-2AF2B617044E}" presName="hierChild2" presStyleCnt="0"/>
      <dgm:spPr/>
    </dgm:pt>
    <dgm:pt modelId="{BD928351-3495-41C2-9426-46101AEF9A9D}" type="pres">
      <dgm:prSet presAssocID="{C08E3AD2-979C-4E58-9DBB-B0BE8C0ACF00}" presName="Name10" presStyleLbl="parChTrans1D2" presStyleIdx="0" presStyleCnt="4"/>
      <dgm:spPr/>
      <dgm:t>
        <a:bodyPr/>
        <a:lstStyle/>
        <a:p>
          <a:endParaRPr lang="zh-CN" altLang="en-US"/>
        </a:p>
      </dgm:t>
    </dgm:pt>
    <dgm:pt modelId="{A2E9C1A5-E5D6-4111-88F6-FC18FC26444F}" type="pres">
      <dgm:prSet presAssocID="{D5A4791D-1000-4C15-9D69-BD273F438916}" presName="hierRoot2" presStyleCnt="0"/>
      <dgm:spPr/>
    </dgm:pt>
    <dgm:pt modelId="{77CB3D3C-D12D-4AA1-B780-6D418284B74F}" type="pres">
      <dgm:prSet presAssocID="{D5A4791D-1000-4C15-9D69-BD273F438916}" presName="composite2" presStyleCnt="0"/>
      <dgm:spPr/>
    </dgm:pt>
    <dgm:pt modelId="{69979124-7AEE-4413-AFFB-C1597D4AC628}" type="pres">
      <dgm:prSet presAssocID="{D5A4791D-1000-4C15-9D69-BD273F438916}" presName="background2" presStyleLbl="node2" presStyleIdx="0" presStyleCnt="4"/>
      <dgm:spPr/>
    </dgm:pt>
    <dgm:pt modelId="{480B3916-6AA2-4A4C-A6B4-5C3342536C6F}" type="pres">
      <dgm:prSet presAssocID="{D5A4791D-1000-4C15-9D69-BD273F438916}" presName="text2" presStyleLbl="fgAcc2" presStyleIdx="0" presStyleCnt="4">
        <dgm:presLayoutVars>
          <dgm:chPref val="3"/>
        </dgm:presLayoutVars>
      </dgm:prSet>
      <dgm:spPr/>
      <dgm:t>
        <a:bodyPr/>
        <a:lstStyle/>
        <a:p>
          <a:endParaRPr lang="zh-CN" altLang="en-US"/>
        </a:p>
      </dgm:t>
    </dgm:pt>
    <dgm:pt modelId="{EB6EC0C6-F68B-47B9-A205-B19929585550}" type="pres">
      <dgm:prSet presAssocID="{D5A4791D-1000-4C15-9D69-BD273F438916}" presName="hierChild3" presStyleCnt="0"/>
      <dgm:spPr/>
    </dgm:pt>
    <dgm:pt modelId="{C90E567B-C204-4B8C-A6F6-C20EBF82D2B2}" type="pres">
      <dgm:prSet presAssocID="{60C71B20-0623-4BAE-8E74-28B0ACC80E60}" presName="Name17" presStyleLbl="parChTrans1D3" presStyleIdx="0" presStyleCnt="5"/>
      <dgm:spPr/>
      <dgm:t>
        <a:bodyPr/>
        <a:lstStyle/>
        <a:p>
          <a:endParaRPr lang="zh-CN" altLang="en-US"/>
        </a:p>
      </dgm:t>
    </dgm:pt>
    <dgm:pt modelId="{86AFCABE-8B20-40C1-ADFA-147CE4516A55}" type="pres">
      <dgm:prSet presAssocID="{C8E8D19F-FFD5-4C76-BE74-5187C508B498}" presName="hierRoot3" presStyleCnt="0"/>
      <dgm:spPr/>
    </dgm:pt>
    <dgm:pt modelId="{6A1FD5B1-A851-47DF-982C-1B2E27F251E6}" type="pres">
      <dgm:prSet presAssocID="{C8E8D19F-FFD5-4C76-BE74-5187C508B498}" presName="composite3" presStyleCnt="0"/>
      <dgm:spPr/>
    </dgm:pt>
    <dgm:pt modelId="{D2FA9192-1805-438F-BA65-8783BE66F3E9}" type="pres">
      <dgm:prSet presAssocID="{C8E8D19F-FFD5-4C76-BE74-5187C508B498}" presName="background3" presStyleLbl="node3" presStyleIdx="0" presStyleCnt="5"/>
      <dgm:spPr/>
    </dgm:pt>
    <dgm:pt modelId="{9CFA5991-066B-4AE4-8012-362F1704746B}" type="pres">
      <dgm:prSet presAssocID="{C8E8D19F-FFD5-4C76-BE74-5187C508B498}" presName="text3" presStyleLbl="fgAcc3" presStyleIdx="0" presStyleCnt="5" custScaleX="129099" custScaleY="169974">
        <dgm:presLayoutVars>
          <dgm:chPref val="3"/>
        </dgm:presLayoutVars>
      </dgm:prSet>
      <dgm:spPr/>
      <dgm:t>
        <a:bodyPr/>
        <a:lstStyle/>
        <a:p>
          <a:endParaRPr lang="zh-CN" altLang="en-US"/>
        </a:p>
      </dgm:t>
    </dgm:pt>
    <dgm:pt modelId="{85FC4677-8193-4D29-8F78-BE72B61533E6}" type="pres">
      <dgm:prSet presAssocID="{C8E8D19F-FFD5-4C76-BE74-5187C508B498}" presName="hierChild4" presStyleCnt="0"/>
      <dgm:spPr/>
    </dgm:pt>
    <dgm:pt modelId="{138FD492-A737-48D0-B845-49A3040C7B81}" type="pres">
      <dgm:prSet presAssocID="{CA9FA581-DE83-4C89-8775-75C7F0E7C9B4}" presName="hierRoot1" presStyleCnt="0"/>
      <dgm:spPr/>
    </dgm:pt>
    <dgm:pt modelId="{E3B8E76A-31DF-4C8A-B990-3E8DF2EF7920}" type="pres">
      <dgm:prSet presAssocID="{CA9FA581-DE83-4C89-8775-75C7F0E7C9B4}" presName="composite" presStyleCnt="0"/>
      <dgm:spPr/>
    </dgm:pt>
    <dgm:pt modelId="{F73BA10A-F2B5-491A-9A13-C0FFE9686DC8}" type="pres">
      <dgm:prSet presAssocID="{CA9FA581-DE83-4C89-8775-75C7F0E7C9B4}" presName="background" presStyleLbl="node0" presStyleIdx="2" presStyleCnt="3"/>
      <dgm:spPr/>
    </dgm:pt>
    <dgm:pt modelId="{D44A68B4-B814-4969-AE66-AE5420107217}" type="pres">
      <dgm:prSet presAssocID="{CA9FA581-DE83-4C89-8775-75C7F0E7C9B4}" presName="text" presStyleLbl="fgAcc0" presStyleIdx="2" presStyleCnt="3" custLinFactNeighborX="-1255">
        <dgm:presLayoutVars>
          <dgm:chPref val="3"/>
        </dgm:presLayoutVars>
      </dgm:prSet>
      <dgm:spPr/>
      <dgm:t>
        <a:bodyPr/>
        <a:lstStyle/>
        <a:p>
          <a:endParaRPr lang="zh-CN" altLang="en-US"/>
        </a:p>
      </dgm:t>
    </dgm:pt>
    <dgm:pt modelId="{C49C0199-4511-4BBE-91BA-84048AB47F1C}" type="pres">
      <dgm:prSet presAssocID="{CA9FA581-DE83-4C89-8775-75C7F0E7C9B4}" presName="hierChild2" presStyleCnt="0"/>
      <dgm:spPr/>
    </dgm:pt>
    <dgm:pt modelId="{BBD65DEB-3A30-4910-95FA-05908E3F7F92}" type="pres">
      <dgm:prSet presAssocID="{C640F7C5-4545-4D8B-BF1D-E9B8E2D7DCC7}" presName="Name10" presStyleLbl="parChTrans1D2" presStyleIdx="1" presStyleCnt="4"/>
      <dgm:spPr/>
      <dgm:t>
        <a:bodyPr/>
        <a:lstStyle/>
        <a:p>
          <a:endParaRPr lang="zh-CN" altLang="en-US"/>
        </a:p>
      </dgm:t>
    </dgm:pt>
    <dgm:pt modelId="{6A3A7D7A-DC3C-445D-9F1E-FF1D61676A18}" type="pres">
      <dgm:prSet presAssocID="{EE35A215-E4CF-4CB9-ABC8-DC01DC7ADA5E}" presName="hierRoot2" presStyleCnt="0"/>
      <dgm:spPr/>
    </dgm:pt>
    <dgm:pt modelId="{159AF0A2-F7B2-4435-B835-424A41E8FDF7}" type="pres">
      <dgm:prSet presAssocID="{EE35A215-E4CF-4CB9-ABC8-DC01DC7ADA5E}" presName="composite2" presStyleCnt="0"/>
      <dgm:spPr/>
    </dgm:pt>
    <dgm:pt modelId="{26111D42-3747-45E8-885C-2F5FE9F0962E}" type="pres">
      <dgm:prSet presAssocID="{EE35A215-E4CF-4CB9-ABC8-DC01DC7ADA5E}" presName="background2" presStyleLbl="node2" presStyleIdx="1" presStyleCnt="4"/>
      <dgm:spPr/>
    </dgm:pt>
    <dgm:pt modelId="{D6A4C9F7-D0C0-46E6-956D-D44078C763B8}" type="pres">
      <dgm:prSet presAssocID="{EE35A215-E4CF-4CB9-ABC8-DC01DC7ADA5E}" presName="text2" presStyleLbl="fgAcc2" presStyleIdx="1" presStyleCnt="4">
        <dgm:presLayoutVars>
          <dgm:chPref val="3"/>
        </dgm:presLayoutVars>
      </dgm:prSet>
      <dgm:spPr/>
      <dgm:t>
        <a:bodyPr/>
        <a:lstStyle/>
        <a:p>
          <a:endParaRPr lang="zh-CN" altLang="en-US"/>
        </a:p>
      </dgm:t>
    </dgm:pt>
    <dgm:pt modelId="{1C097E9D-3212-4F4C-A5AB-5B93FEE372F9}" type="pres">
      <dgm:prSet presAssocID="{EE35A215-E4CF-4CB9-ABC8-DC01DC7ADA5E}" presName="hierChild3" presStyleCnt="0"/>
      <dgm:spPr/>
    </dgm:pt>
    <dgm:pt modelId="{A4D2735B-A45D-4027-8A0E-0D00115965D7}" type="pres">
      <dgm:prSet presAssocID="{939BD0C7-EB3F-4183-A0E7-8106E180A4B9}" presName="Name17" presStyleLbl="parChTrans1D3" presStyleIdx="1" presStyleCnt="5"/>
      <dgm:spPr/>
      <dgm:t>
        <a:bodyPr/>
        <a:lstStyle/>
        <a:p>
          <a:endParaRPr lang="zh-CN" altLang="en-US"/>
        </a:p>
      </dgm:t>
    </dgm:pt>
    <dgm:pt modelId="{EE684C99-943B-41C9-9B7C-8DBE648F8A08}" type="pres">
      <dgm:prSet presAssocID="{4B363528-B549-4BA9-A0FA-17A5C5CBD986}" presName="hierRoot3" presStyleCnt="0"/>
      <dgm:spPr/>
    </dgm:pt>
    <dgm:pt modelId="{8E999500-895C-4BAE-9137-01A641CC7ABD}" type="pres">
      <dgm:prSet presAssocID="{4B363528-B549-4BA9-A0FA-17A5C5CBD986}" presName="composite3" presStyleCnt="0"/>
      <dgm:spPr/>
    </dgm:pt>
    <dgm:pt modelId="{A1C10FCB-8179-459C-983F-FF23445E08AD}" type="pres">
      <dgm:prSet presAssocID="{4B363528-B549-4BA9-A0FA-17A5C5CBD986}" presName="background3" presStyleLbl="node3" presStyleIdx="1" presStyleCnt="5"/>
      <dgm:spPr/>
    </dgm:pt>
    <dgm:pt modelId="{A74C0733-06B1-4639-912A-AED3814E9C2A}" type="pres">
      <dgm:prSet presAssocID="{4B363528-B549-4BA9-A0FA-17A5C5CBD986}" presName="text3" presStyleLbl="fgAcc3" presStyleIdx="1" presStyleCnt="5">
        <dgm:presLayoutVars>
          <dgm:chPref val="3"/>
        </dgm:presLayoutVars>
      </dgm:prSet>
      <dgm:spPr/>
      <dgm:t>
        <a:bodyPr/>
        <a:lstStyle/>
        <a:p>
          <a:endParaRPr lang="zh-CN" altLang="en-US"/>
        </a:p>
      </dgm:t>
    </dgm:pt>
    <dgm:pt modelId="{D73ADCC7-BA42-4227-AA82-CAA56E09291D}" type="pres">
      <dgm:prSet presAssocID="{4B363528-B549-4BA9-A0FA-17A5C5CBD986}" presName="hierChild4" presStyleCnt="0"/>
      <dgm:spPr/>
    </dgm:pt>
    <dgm:pt modelId="{EE19DD91-9D23-415C-A875-650C8881F4AF}" type="pres">
      <dgm:prSet presAssocID="{E1F00C9D-1410-45BE-8B36-718E9AE00F2E}" presName="Name10" presStyleLbl="parChTrans1D2" presStyleIdx="2" presStyleCnt="4"/>
      <dgm:spPr/>
      <dgm:t>
        <a:bodyPr/>
        <a:lstStyle/>
        <a:p>
          <a:endParaRPr lang="zh-CN" altLang="en-US"/>
        </a:p>
      </dgm:t>
    </dgm:pt>
    <dgm:pt modelId="{8F789DE9-F74D-4BA8-9FD5-71260B470628}" type="pres">
      <dgm:prSet presAssocID="{3321B2EF-2839-4CE9-9D91-37FD16D9A4AB}" presName="hierRoot2" presStyleCnt="0"/>
      <dgm:spPr/>
    </dgm:pt>
    <dgm:pt modelId="{EEB5608D-728A-45F3-A002-9205DCAC6FD4}" type="pres">
      <dgm:prSet presAssocID="{3321B2EF-2839-4CE9-9D91-37FD16D9A4AB}" presName="composite2" presStyleCnt="0"/>
      <dgm:spPr/>
    </dgm:pt>
    <dgm:pt modelId="{3A14FE21-3714-4278-AC7E-53ECC807B67C}" type="pres">
      <dgm:prSet presAssocID="{3321B2EF-2839-4CE9-9D91-37FD16D9A4AB}" presName="background2" presStyleLbl="node2" presStyleIdx="2" presStyleCnt="4"/>
      <dgm:spPr/>
    </dgm:pt>
    <dgm:pt modelId="{D3A2F8AC-BEEB-498E-A189-A1AEEE5E5678}" type="pres">
      <dgm:prSet presAssocID="{3321B2EF-2839-4CE9-9D91-37FD16D9A4AB}" presName="text2" presStyleLbl="fgAcc2" presStyleIdx="2" presStyleCnt="4">
        <dgm:presLayoutVars>
          <dgm:chPref val="3"/>
        </dgm:presLayoutVars>
      </dgm:prSet>
      <dgm:spPr/>
      <dgm:t>
        <a:bodyPr/>
        <a:lstStyle/>
        <a:p>
          <a:endParaRPr lang="zh-CN" altLang="en-US"/>
        </a:p>
      </dgm:t>
    </dgm:pt>
    <dgm:pt modelId="{764A3685-EBFB-47CB-9BBB-FE987254A55D}" type="pres">
      <dgm:prSet presAssocID="{3321B2EF-2839-4CE9-9D91-37FD16D9A4AB}" presName="hierChild3" presStyleCnt="0"/>
      <dgm:spPr/>
    </dgm:pt>
    <dgm:pt modelId="{22CC7E7C-C3C3-42A0-9617-B5A66F52E6D4}" type="pres">
      <dgm:prSet presAssocID="{F03E4BFF-A37C-4A02-8747-F4498F07A6F5}" presName="Name17" presStyleLbl="parChTrans1D3" presStyleIdx="2" presStyleCnt="5"/>
      <dgm:spPr/>
      <dgm:t>
        <a:bodyPr/>
        <a:lstStyle/>
        <a:p>
          <a:endParaRPr lang="zh-CN" altLang="en-US"/>
        </a:p>
      </dgm:t>
    </dgm:pt>
    <dgm:pt modelId="{D26DF8A6-6DF2-4F3B-8B8B-683C65B2A70C}" type="pres">
      <dgm:prSet presAssocID="{B6877141-EC76-460E-B7B6-27199E97D369}" presName="hierRoot3" presStyleCnt="0"/>
      <dgm:spPr/>
    </dgm:pt>
    <dgm:pt modelId="{5857E42E-1457-4430-A76C-BB0F1485E79F}" type="pres">
      <dgm:prSet presAssocID="{B6877141-EC76-460E-B7B6-27199E97D369}" presName="composite3" presStyleCnt="0"/>
      <dgm:spPr/>
    </dgm:pt>
    <dgm:pt modelId="{492D992A-CFB1-4E31-9879-8012C8850DCA}" type="pres">
      <dgm:prSet presAssocID="{B6877141-EC76-460E-B7B6-27199E97D369}" presName="background3" presStyleLbl="node3" presStyleIdx="2" presStyleCnt="5"/>
      <dgm:spPr/>
    </dgm:pt>
    <dgm:pt modelId="{DFA1FDE2-5941-446C-B945-7FC1B1780D9A}" type="pres">
      <dgm:prSet presAssocID="{B6877141-EC76-460E-B7B6-27199E97D369}" presName="text3" presStyleLbl="fgAcc3" presStyleIdx="2" presStyleCnt="5">
        <dgm:presLayoutVars>
          <dgm:chPref val="3"/>
        </dgm:presLayoutVars>
      </dgm:prSet>
      <dgm:spPr/>
      <dgm:t>
        <a:bodyPr/>
        <a:lstStyle/>
        <a:p>
          <a:endParaRPr lang="zh-CN" altLang="en-US"/>
        </a:p>
      </dgm:t>
    </dgm:pt>
    <dgm:pt modelId="{94DCA9B5-69A8-4EC3-A858-733564A44945}" type="pres">
      <dgm:prSet presAssocID="{B6877141-EC76-460E-B7B6-27199E97D369}" presName="hierChild4" presStyleCnt="0"/>
      <dgm:spPr/>
    </dgm:pt>
    <dgm:pt modelId="{333DC81E-B092-43CF-AF45-1EAA458EECE4}" type="pres">
      <dgm:prSet presAssocID="{35A653D3-183F-44CE-A8F1-FFC4970AA02C}" presName="Name10" presStyleLbl="parChTrans1D2" presStyleIdx="3" presStyleCnt="4"/>
      <dgm:spPr/>
      <dgm:t>
        <a:bodyPr/>
        <a:lstStyle/>
        <a:p>
          <a:endParaRPr lang="zh-CN" altLang="en-US"/>
        </a:p>
      </dgm:t>
    </dgm:pt>
    <dgm:pt modelId="{6D4BC651-597E-4752-B8C4-45D169790C2E}" type="pres">
      <dgm:prSet presAssocID="{20A5604C-FFAD-4947-8F42-C748F5042891}" presName="hierRoot2" presStyleCnt="0"/>
      <dgm:spPr/>
    </dgm:pt>
    <dgm:pt modelId="{D2AEF9CD-7814-4BA7-8D9F-62E4CF23DF04}" type="pres">
      <dgm:prSet presAssocID="{20A5604C-FFAD-4947-8F42-C748F5042891}" presName="composite2" presStyleCnt="0"/>
      <dgm:spPr/>
    </dgm:pt>
    <dgm:pt modelId="{D3D1F634-476F-46DF-8406-CBDC3B51720E}" type="pres">
      <dgm:prSet presAssocID="{20A5604C-FFAD-4947-8F42-C748F5042891}" presName="background2" presStyleLbl="node2" presStyleIdx="3" presStyleCnt="4"/>
      <dgm:spPr/>
    </dgm:pt>
    <dgm:pt modelId="{CDB9444E-3C44-4A82-AF60-26E0D2750C09}" type="pres">
      <dgm:prSet presAssocID="{20A5604C-FFAD-4947-8F42-C748F5042891}" presName="text2" presStyleLbl="fgAcc2" presStyleIdx="3" presStyleCnt="4">
        <dgm:presLayoutVars>
          <dgm:chPref val="3"/>
        </dgm:presLayoutVars>
      </dgm:prSet>
      <dgm:spPr/>
      <dgm:t>
        <a:bodyPr/>
        <a:lstStyle/>
        <a:p>
          <a:endParaRPr lang="zh-CN" altLang="en-US"/>
        </a:p>
      </dgm:t>
    </dgm:pt>
    <dgm:pt modelId="{3475A1A7-931D-4C3F-921D-2F1B3F892EAC}" type="pres">
      <dgm:prSet presAssocID="{20A5604C-FFAD-4947-8F42-C748F5042891}" presName="hierChild3" presStyleCnt="0"/>
      <dgm:spPr/>
    </dgm:pt>
    <dgm:pt modelId="{68F223AD-DDA6-4F24-8DF9-325435092D4E}" type="pres">
      <dgm:prSet presAssocID="{0AE96106-87ED-47B4-9826-384B9C6DF0DE}" presName="Name17" presStyleLbl="parChTrans1D3" presStyleIdx="3" presStyleCnt="5"/>
      <dgm:spPr/>
      <dgm:t>
        <a:bodyPr/>
        <a:lstStyle/>
        <a:p>
          <a:endParaRPr lang="zh-CN" altLang="en-US"/>
        </a:p>
      </dgm:t>
    </dgm:pt>
    <dgm:pt modelId="{54AA97F3-58F7-4767-9DAB-15731939E237}" type="pres">
      <dgm:prSet presAssocID="{315BD65E-4686-4614-BB98-340F5EDD0592}" presName="hierRoot3" presStyleCnt="0"/>
      <dgm:spPr/>
    </dgm:pt>
    <dgm:pt modelId="{F043BF26-BEF1-45F1-83FD-B183949B9A46}" type="pres">
      <dgm:prSet presAssocID="{315BD65E-4686-4614-BB98-340F5EDD0592}" presName="composite3" presStyleCnt="0"/>
      <dgm:spPr/>
    </dgm:pt>
    <dgm:pt modelId="{D8A8B42E-6275-46D2-9DD6-03CA78B27ED3}" type="pres">
      <dgm:prSet presAssocID="{315BD65E-4686-4614-BB98-340F5EDD0592}" presName="background3" presStyleLbl="node3" presStyleIdx="3" presStyleCnt="5"/>
      <dgm:spPr/>
    </dgm:pt>
    <dgm:pt modelId="{DBDA8ABB-D257-4C04-A28B-D0BC41BC823C}" type="pres">
      <dgm:prSet presAssocID="{315BD65E-4686-4614-BB98-340F5EDD0592}" presName="text3" presStyleLbl="fgAcc3" presStyleIdx="3" presStyleCnt="5" custScaleX="107646" custScaleY="157971">
        <dgm:presLayoutVars>
          <dgm:chPref val="3"/>
        </dgm:presLayoutVars>
      </dgm:prSet>
      <dgm:spPr/>
      <dgm:t>
        <a:bodyPr/>
        <a:lstStyle/>
        <a:p>
          <a:endParaRPr lang="zh-CN" altLang="en-US"/>
        </a:p>
      </dgm:t>
    </dgm:pt>
    <dgm:pt modelId="{84EC1AE6-B87A-4BB3-BE6A-C0E6FA85DABA}" type="pres">
      <dgm:prSet presAssocID="{315BD65E-4686-4614-BB98-340F5EDD0592}" presName="hierChild4" presStyleCnt="0"/>
      <dgm:spPr/>
    </dgm:pt>
    <dgm:pt modelId="{295488E9-84CF-4BC3-B64A-951BCF1EB84E}" type="pres">
      <dgm:prSet presAssocID="{EED9F2DB-C505-49D6-8ECC-119A44F4601D}" presName="Name17" presStyleLbl="parChTrans1D3" presStyleIdx="4" presStyleCnt="5"/>
      <dgm:spPr/>
      <dgm:t>
        <a:bodyPr/>
        <a:lstStyle/>
        <a:p>
          <a:endParaRPr lang="zh-CN" altLang="en-US"/>
        </a:p>
      </dgm:t>
    </dgm:pt>
    <dgm:pt modelId="{111F7542-55E4-4737-BE17-018669903F24}" type="pres">
      <dgm:prSet presAssocID="{CE051341-C058-4635-A717-B174DC557378}" presName="hierRoot3" presStyleCnt="0"/>
      <dgm:spPr/>
    </dgm:pt>
    <dgm:pt modelId="{430A0425-D84D-4C57-B650-DBE32D1B80D8}" type="pres">
      <dgm:prSet presAssocID="{CE051341-C058-4635-A717-B174DC557378}" presName="composite3" presStyleCnt="0"/>
      <dgm:spPr/>
    </dgm:pt>
    <dgm:pt modelId="{A9205F22-3D8A-4B89-98CC-5173D782605B}" type="pres">
      <dgm:prSet presAssocID="{CE051341-C058-4635-A717-B174DC557378}" presName="background3" presStyleLbl="node3" presStyleIdx="4" presStyleCnt="5"/>
      <dgm:spPr/>
    </dgm:pt>
    <dgm:pt modelId="{FD1BAE37-96E0-46BC-A8CA-1943A56A187C}" type="pres">
      <dgm:prSet presAssocID="{CE051341-C058-4635-A717-B174DC557378}" presName="text3" presStyleLbl="fgAcc3" presStyleIdx="4" presStyleCnt="5">
        <dgm:presLayoutVars>
          <dgm:chPref val="3"/>
        </dgm:presLayoutVars>
      </dgm:prSet>
      <dgm:spPr/>
      <dgm:t>
        <a:bodyPr/>
        <a:lstStyle/>
        <a:p>
          <a:endParaRPr lang="zh-CN" altLang="en-US"/>
        </a:p>
      </dgm:t>
    </dgm:pt>
    <dgm:pt modelId="{519C37BC-BF3D-4FAE-90F2-F7655C248BA8}" type="pres">
      <dgm:prSet presAssocID="{CE051341-C058-4635-A717-B174DC557378}" presName="hierChild4" presStyleCnt="0"/>
      <dgm:spPr/>
    </dgm:pt>
  </dgm:ptLst>
  <dgm:cxnLst>
    <dgm:cxn modelId="{CC7E192E-7AB7-4960-AA03-DE27C4066056}" type="presOf" srcId="{E1F00C9D-1410-45BE-8B36-718E9AE00F2E}" destId="{EE19DD91-9D23-415C-A875-650C8881F4AF}" srcOrd="0" destOrd="0" presId="urn:microsoft.com/office/officeart/2005/8/layout/hierarchy1"/>
    <dgm:cxn modelId="{CCEE3957-4EF2-4BE4-943F-FB3CD677F9D3}" srcId="{CA9FA581-DE83-4C89-8775-75C7F0E7C9B4}" destId="{20A5604C-FFAD-4947-8F42-C748F5042891}" srcOrd="2" destOrd="0" parTransId="{35A653D3-183F-44CE-A8F1-FFC4970AA02C}" sibTransId="{936C8F29-5CAD-438C-9CC0-65FB5857EE8E}"/>
    <dgm:cxn modelId="{8AA2FFFF-DD3C-44EE-A58B-10A72404D599}" type="presOf" srcId="{315BD65E-4686-4614-BB98-340F5EDD0592}" destId="{DBDA8ABB-D257-4C04-A28B-D0BC41BC823C}" srcOrd="0" destOrd="0" presId="urn:microsoft.com/office/officeart/2005/8/layout/hierarchy1"/>
    <dgm:cxn modelId="{04E66F2E-9454-445A-B33D-D414465E8A14}" type="presOf" srcId="{0E96A323-4B73-44DB-9D48-7364C400CF94}" destId="{FC5C79C5-9A8B-4ADA-A051-BEFC30B94D78}" srcOrd="0" destOrd="0" presId="urn:microsoft.com/office/officeart/2005/8/layout/hierarchy1"/>
    <dgm:cxn modelId="{57B7C85E-2DFA-40ED-8FB8-659AD68F57A1}" srcId="{0E96A323-4B73-44DB-9D48-7364C400CF94}" destId="{CA9FA581-DE83-4C89-8775-75C7F0E7C9B4}" srcOrd="2" destOrd="0" parTransId="{A52B54FF-5116-4D1E-ABD4-9CCAD508BFE7}" sibTransId="{F71F30C4-2CA1-4866-8E46-00D60F4627C3}"/>
    <dgm:cxn modelId="{02CCF108-EB59-471F-8CCA-7583BF8864A4}" type="presOf" srcId="{2230C9CF-4FF4-4111-97D3-2AF2B617044E}" destId="{F3B3A3A2-B4AB-44DA-B854-BE649E2DCA3F}" srcOrd="0" destOrd="0" presId="urn:microsoft.com/office/officeart/2005/8/layout/hierarchy1"/>
    <dgm:cxn modelId="{0FD3DFD5-AA41-4EA3-A81E-58A82AD9C54D}" type="presOf" srcId="{CE051341-C058-4635-A717-B174DC557378}" destId="{FD1BAE37-96E0-46BC-A8CA-1943A56A187C}" srcOrd="0" destOrd="0" presId="urn:microsoft.com/office/officeart/2005/8/layout/hierarchy1"/>
    <dgm:cxn modelId="{CF8110E4-B32E-49D4-8995-D491759FBC49}" type="presOf" srcId="{EE35A215-E4CF-4CB9-ABC8-DC01DC7ADA5E}" destId="{D6A4C9F7-D0C0-46E6-956D-D44078C763B8}" srcOrd="0" destOrd="0" presId="urn:microsoft.com/office/officeart/2005/8/layout/hierarchy1"/>
    <dgm:cxn modelId="{5F99645A-03E6-41CA-86E4-50851F24733A}" type="presOf" srcId="{CA9FA581-DE83-4C89-8775-75C7F0E7C9B4}" destId="{D44A68B4-B814-4969-AE66-AE5420107217}" srcOrd="0" destOrd="0" presId="urn:microsoft.com/office/officeart/2005/8/layout/hierarchy1"/>
    <dgm:cxn modelId="{62183742-40E1-42AC-9076-AD69BC40D965}" srcId="{20A5604C-FFAD-4947-8F42-C748F5042891}" destId="{CE051341-C058-4635-A717-B174DC557378}" srcOrd="1" destOrd="0" parTransId="{EED9F2DB-C505-49D6-8ECC-119A44F4601D}" sibTransId="{0B8665A0-BCAE-4B33-AD18-B44E2597C97C}"/>
    <dgm:cxn modelId="{3E106F6A-2BC2-4730-B03D-65A54FFFDA81}" type="presOf" srcId="{F03E4BFF-A37C-4A02-8747-F4498F07A6F5}" destId="{22CC7E7C-C3C3-42A0-9617-B5A66F52E6D4}" srcOrd="0" destOrd="0" presId="urn:microsoft.com/office/officeart/2005/8/layout/hierarchy1"/>
    <dgm:cxn modelId="{4FB32243-E9D0-4EF3-A9BA-F7F9106BF8B4}" type="presOf" srcId="{0AE96106-87ED-47B4-9826-384B9C6DF0DE}" destId="{68F223AD-DDA6-4F24-8DF9-325435092D4E}" srcOrd="0" destOrd="0" presId="urn:microsoft.com/office/officeart/2005/8/layout/hierarchy1"/>
    <dgm:cxn modelId="{653DE320-645B-4AE7-93DC-A26FF5FA4887}" type="presOf" srcId="{D5A4791D-1000-4C15-9D69-BD273F438916}" destId="{480B3916-6AA2-4A4C-A6B4-5C3342536C6F}" srcOrd="0" destOrd="0" presId="urn:microsoft.com/office/officeart/2005/8/layout/hierarchy1"/>
    <dgm:cxn modelId="{E01434D7-0372-4E5D-9D6C-1FBEDEAA31DD}" type="presOf" srcId="{C08E3AD2-979C-4E58-9DBB-B0BE8C0ACF00}" destId="{BD928351-3495-41C2-9426-46101AEF9A9D}" srcOrd="0" destOrd="0" presId="urn:microsoft.com/office/officeart/2005/8/layout/hierarchy1"/>
    <dgm:cxn modelId="{2C56FA30-4FCD-4CF7-9321-993C5C382A96}" srcId="{CA9FA581-DE83-4C89-8775-75C7F0E7C9B4}" destId="{EE35A215-E4CF-4CB9-ABC8-DC01DC7ADA5E}" srcOrd="0" destOrd="0" parTransId="{C640F7C5-4545-4D8B-BF1D-E9B8E2D7DCC7}" sibTransId="{A4187E95-C266-42FD-A2E8-2EEC3AAE7E8F}"/>
    <dgm:cxn modelId="{A4898B9A-F6F9-461E-A94D-5DF15E383D40}" srcId="{3321B2EF-2839-4CE9-9D91-37FD16D9A4AB}" destId="{B6877141-EC76-460E-B7B6-27199E97D369}" srcOrd="0" destOrd="0" parTransId="{F03E4BFF-A37C-4A02-8747-F4498F07A6F5}" sibTransId="{1915F5AB-51F2-402F-8CC4-ACE03EB600BC}"/>
    <dgm:cxn modelId="{EB6CF758-0CD8-4C5D-B383-AF0E5DC794D9}" type="presOf" srcId="{60C71B20-0623-4BAE-8E74-28B0ACC80E60}" destId="{C90E567B-C204-4B8C-A6F6-C20EBF82D2B2}" srcOrd="0" destOrd="0" presId="urn:microsoft.com/office/officeart/2005/8/layout/hierarchy1"/>
    <dgm:cxn modelId="{8F7FB485-55D6-4727-8619-672A6314F4E3}" srcId="{20A5604C-FFAD-4947-8F42-C748F5042891}" destId="{315BD65E-4686-4614-BB98-340F5EDD0592}" srcOrd="0" destOrd="0" parTransId="{0AE96106-87ED-47B4-9826-384B9C6DF0DE}" sibTransId="{11F63747-2E39-477D-AA00-D6104B0278FA}"/>
    <dgm:cxn modelId="{EA09A660-25E9-4E26-8253-AD4C7BB0216D}" type="presOf" srcId="{02B780D3-05E1-4B34-A002-0E964B0024C6}" destId="{3BDEA5B9-6464-438C-85DB-169FF275343B}" srcOrd="0" destOrd="0" presId="urn:microsoft.com/office/officeart/2005/8/layout/hierarchy1"/>
    <dgm:cxn modelId="{846E2D2D-0DAB-40BE-91E2-35F7E536066F}" srcId="{EE35A215-E4CF-4CB9-ABC8-DC01DC7ADA5E}" destId="{4B363528-B549-4BA9-A0FA-17A5C5CBD986}" srcOrd="0" destOrd="0" parTransId="{939BD0C7-EB3F-4183-A0E7-8106E180A4B9}" sibTransId="{250D6AAE-1BCC-4E24-BC58-7B5AC951361C}"/>
    <dgm:cxn modelId="{DB594CA4-4079-4386-A8D5-74FE2398C706}" type="presOf" srcId="{35A653D3-183F-44CE-A8F1-FFC4970AA02C}" destId="{333DC81E-B092-43CF-AF45-1EAA458EECE4}" srcOrd="0" destOrd="0" presId="urn:microsoft.com/office/officeart/2005/8/layout/hierarchy1"/>
    <dgm:cxn modelId="{ABB7AF78-295B-41D6-9CC2-8A4EE9DA8171}" srcId="{2230C9CF-4FF4-4111-97D3-2AF2B617044E}" destId="{D5A4791D-1000-4C15-9D69-BD273F438916}" srcOrd="0" destOrd="0" parTransId="{C08E3AD2-979C-4E58-9DBB-B0BE8C0ACF00}" sibTransId="{713050B9-4386-4678-8096-20411CF711E4}"/>
    <dgm:cxn modelId="{1C1AE93F-65F6-4A69-848A-4242C4774E8E}" srcId="{0E96A323-4B73-44DB-9D48-7364C400CF94}" destId="{02B780D3-05E1-4B34-A002-0E964B0024C6}" srcOrd="0" destOrd="0" parTransId="{47849807-87E9-4035-901D-8F0A501BD73A}" sibTransId="{2A8A73B9-CCD1-48AD-8EA7-3C5026A1AD85}"/>
    <dgm:cxn modelId="{A77C2DEA-77B2-4690-8C54-CDA5FE798AE4}" srcId="{D5A4791D-1000-4C15-9D69-BD273F438916}" destId="{C8E8D19F-FFD5-4C76-BE74-5187C508B498}" srcOrd="0" destOrd="0" parTransId="{60C71B20-0623-4BAE-8E74-28B0ACC80E60}" sibTransId="{057BA12F-C724-4961-AD19-E67BD9676AD9}"/>
    <dgm:cxn modelId="{73120FB0-3CD4-4275-B2F0-4B1BEE4096A8}" type="presOf" srcId="{EED9F2DB-C505-49D6-8ECC-119A44F4601D}" destId="{295488E9-84CF-4BC3-B64A-951BCF1EB84E}" srcOrd="0" destOrd="0" presId="urn:microsoft.com/office/officeart/2005/8/layout/hierarchy1"/>
    <dgm:cxn modelId="{B762F1D7-1F66-4897-9EF9-DB6CFF118092}" type="presOf" srcId="{C8E8D19F-FFD5-4C76-BE74-5187C508B498}" destId="{9CFA5991-066B-4AE4-8012-362F1704746B}" srcOrd="0" destOrd="0" presId="urn:microsoft.com/office/officeart/2005/8/layout/hierarchy1"/>
    <dgm:cxn modelId="{5935506B-65AD-4C50-8BC4-6686F0B6CD8C}" type="presOf" srcId="{3321B2EF-2839-4CE9-9D91-37FD16D9A4AB}" destId="{D3A2F8AC-BEEB-498E-A189-A1AEEE5E5678}" srcOrd="0" destOrd="0" presId="urn:microsoft.com/office/officeart/2005/8/layout/hierarchy1"/>
    <dgm:cxn modelId="{254C411B-9349-40BE-8B61-2C8A1D90C5F7}" type="presOf" srcId="{C640F7C5-4545-4D8B-BF1D-E9B8E2D7DCC7}" destId="{BBD65DEB-3A30-4910-95FA-05908E3F7F92}" srcOrd="0" destOrd="0" presId="urn:microsoft.com/office/officeart/2005/8/layout/hierarchy1"/>
    <dgm:cxn modelId="{C8660D32-23C3-43C3-BFB5-A1EFC9F97AE9}" srcId="{CA9FA581-DE83-4C89-8775-75C7F0E7C9B4}" destId="{3321B2EF-2839-4CE9-9D91-37FD16D9A4AB}" srcOrd="1" destOrd="0" parTransId="{E1F00C9D-1410-45BE-8B36-718E9AE00F2E}" sibTransId="{9BB0B786-FBC4-423B-A000-6358B0D54DD5}"/>
    <dgm:cxn modelId="{3530CF5C-6C8D-4396-A8A2-289202E4C96A}" type="presOf" srcId="{939BD0C7-EB3F-4183-A0E7-8106E180A4B9}" destId="{A4D2735B-A45D-4027-8A0E-0D00115965D7}" srcOrd="0" destOrd="0" presId="urn:microsoft.com/office/officeart/2005/8/layout/hierarchy1"/>
    <dgm:cxn modelId="{17391135-84DB-477B-A40E-AF1A11C5B172}" type="presOf" srcId="{20A5604C-FFAD-4947-8F42-C748F5042891}" destId="{CDB9444E-3C44-4A82-AF60-26E0D2750C09}" srcOrd="0" destOrd="0" presId="urn:microsoft.com/office/officeart/2005/8/layout/hierarchy1"/>
    <dgm:cxn modelId="{13DDC5F0-BA9F-4941-909D-0B8F3A5983DD}" type="presOf" srcId="{B6877141-EC76-460E-B7B6-27199E97D369}" destId="{DFA1FDE2-5941-446C-B945-7FC1B1780D9A}" srcOrd="0" destOrd="0" presId="urn:microsoft.com/office/officeart/2005/8/layout/hierarchy1"/>
    <dgm:cxn modelId="{5DC4F7C3-A403-435D-9F80-A6361FEE3786}" type="presOf" srcId="{4B363528-B549-4BA9-A0FA-17A5C5CBD986}" destId="{A74C0733-06B1-4639-912A-AED3814E9C2A}" srcOrd="0" destOrd="0" presId="urn:microsoft.com/office/officeart/2005/8/layout/hierarchy1"/>
    <dgm:cxn modelId="{C81AE949-8B0F-42C6-AC97-71D94B3500B7}" srcId="{0E96A323-4B73-44DB-9D48-7364C400CF94}" destId="{2230C9CF-4FF4-4111-97D3-2AF2B617044E}" srcOrd="1" destOrd="0" parTransId="{651E97E6-1A0A-4FA0-9A34-D811686E726F}" sibTransId="{136235C2-B1F3-4A49-8E62-1C32CA25B8F6}"/>
    <dgm:cxn modelId="{4A8BC2AF-33DC-4B36-821F-1A7702D5D119}" type="presParOf" srcId="{FC5C79C5-9A8B-4ADA-A051-BEFC30B94D78}" destId="{B545948B-FF2C-4EBC-BDCD-D08D936CB1F1}" srcOrd="0" destOrd="0" presId="urn:microsoft.com/office/officeart/2005/8/layout/hierarchy1"/>
    <dgm:cxn modelId="{ED5CD21D-50F1-4AD1-81A2-3FD9BA4F9114}" type="presParOf" srcId="{B545948B-FF2C-4EBC-BDCD-D08D936CB1F1}" destId="{D0344A9F-BFD1-4008-8C6C-9A5278E0ABAE}" srcOrd="0" destOrd="0" presId="urn:microsoft.com/office/officeart/2005/8/layout/hierarchy1"/>
    <dgm:cxn modelId="{EC6C14B6-2B8C-44BB-A9F8-29CBDE99C9A5}" type="presParOf" srcId="{D0344A9F-BFD1-4008-8C6C-9A5278E0ABAE}" destId="{9D21E98B-83CC-4B84-A5B2-AA5803F929AF}" srcOrd="0" destOrd="0" presId="urn:microsoft.com/office/officeart/2005/8/layout/hierarchy1"/>
    <dgm:cxn modelId="{562D9EBE-B584-4E4D-8B7E-DB573FB32674}" type="presParOf" srcId="{D0344A9F-BFD1-4008-8C6C-9A5278E0ABAE}" destId="{3BDEA5B9-6464-438C-85DB-169FF275343B}" srcOrd="1" destOrd="0" presId="urn:microsoft.com/office/officeart/2005/8/layout/hierarchy1"/>
    <dgm:cxn modelId="{06C292D0-3143-44C0-8484-B284EA4EAA18}" type="presParOf" srcId="{B545948B-FF2C-4EBC-BDCD-D08D936CB1F1}" destId="{B3E2DF9F-CA54-45A4-B9D3-46A3FCE4F5E4}" srcOrd="1" destOrd="0" presId="urn:microsoft.com/office/officeart/2005/8/layout/hierarchy1"/>
    <dgm:cxn modelId="{BC3303F4-40A8-4C7B-BAC4-E8AA2833F52D}" type="presParOf" srcId="{FC5C79C5-9A8B-4ADA-A051-BEFC30B94D78}" destId="{6DC0864B-6158-4095-B5E2-66470578C2D9}" srcOrd="1" destOrd="0" presId="urn:microsoft.com/office/officeart/2005/8/layout/hierarchy1"/>
    <dgm:cxn modelId="{8649CE85-9480-487D-B731-FD9D02E054A1}" type="presParOf" srcId="{6DC0864B-6158-4095-B5E2-66470578C2D9}" destId="{D3F5F7BF-C9AA-4CBA-BEAE-363C9E13DAAA}" srcOrd="0" destOrd="0" presId="urn:microsoft.com/office/officeart/2005/8/layout/hierarchy1"/>
    <dgm:cxn modelId="{9CD7FD6A-1737-4DFE-817F-04D54C967320}" type="presParOf" srcId="{D3F5F7BF-C9AA-4CBA-BEAE-363C9E13DAAA}" destId="{808696EB-875B-444A-B1DD-4953B9944178}" srcOrd="0" destOrd="0" presId="urn:microsoft.com/office/officeart/2005/8/layout/hierarchy1"/>
    <dgm:cxn modelId="{DF699FBB-BF1D-4956-9ED4-68D081766CEB}" type="presParOf" srcId="{D3F5F7BF-C9AA-4CBA-BEAE-363C9E13DAAA}" destId="{F3B3A3A2-B4AB-44DA-B854-BE649E2DCA3F}" srcOrd="1" destOrd="0" presId="urn:microsoft.com/office/officeart/2005/8/layout/hierarchy1"/>
    <dgm:cxn modelId="{9CBA9C75-B539-437F-8625-E5834EC81EDB}" type="presParOf" srcId="{6DC0864B-6158-4095-B5E2-66470578C2D9}" destId="{104A58BF-06A4-407F-974C-C8ECEDAE30F0}" srcOrd="1" destOrd="0" presId="urn:microsoft.com/office/officeart/2005/8/layout/hierarchy1"/>
    <dgm:cxn modelId="{FD505619-6AF9-4053-B9CD-4E409487D44D}" type="presParOf" srcId="{104A58BF-06A4-407F-974C-C8ECEDAE30F0}" destId="{BD928351-3495-41C2-9426-46101AEF9A9D}" srcOrd="0" destOrd="0" presId="urn:microsoft.com/office/officeart/2005/8/layout/hierarchy1"/>
    <dgm:cxn modelId="{04378730-C112-4068-8869-890D9FC1185E}" type="presParOf" srcId="{104A58BF-06A4-407F-974C-C8ECEDAE30F0}" destId="{A2E9C1A5-E5D6-4111-88F6-FC18FC26444F}" srcOrd="1" destOrd="0" presId="urn:microsoft.com/office/officeart/2005/8/layout/hierarchy1"/>
    <dgm:cxn modelId="{0B7F31DF-ED18-414F-AEBC-9AA3E6BEAAE2}" type="presParOf" srcId="{A2E9C1A5-E5D6-4111-88F6-FC18FC26444F}" destId="{77CB3D3C-D12D-4AA1-B780-6D418284B74F}" srcOrd="0" destOrd="0" presId="urn:microsoft.com/office/officeart/2005/8/layout/hierarchy1"/>
    <dgm:cxn modelId="{5C8C077D-F08A-4CCE-B053-0AEAAE61E0A9}" type="presParOf" srcId="{77CB3D3C-D12D-4AA1-B780-6D418284B74F}" destId="{69979124-7AEE-4413-AFFB-C1597D4AC628}" srcOrd="0" destOrd="0" presId="urn:microsoft.com/office/officeart/2005/8/layout/hierarchy1"/>
    <dgm:cxn modelId="{D4D255F3-1E05-46D2-B39E-9369E19DE02C}" type="presParOf" srcId="{77CB3D3C-D12D-4AA1-B780-6D418284B74F}" destId="{480B3916-6AA2-4A4C-A6B4-5C3342536C6F}" srcOrd="1" destOrd="0" presId="urn:microsoft.com/office/officeart/2005/8/layout/hierarchy1"/>
    <dgm:cxn modelId="{0279D2A1-B757-4F2B-915B-96735697D44A}" type="presParOf" srcId="{A2E9C1A5-E5D6-4111-88F6-FC18FC26444F}" destId="{EB6EC0C6-F68B-47B9-A205-B19929585550}" srcOrd="1" destOrd="0" presId="urn:microsoft.com/office/officeart/2005/8/layout/hierarchy1"/>
    <dgm:cxn modelId="{6E5221C2-E642-4D2F-B5BC-BC5C85E74988}" type="presParOf" srcId="{EB6EC0C6-F68B-47B9-A205-B19929585550}" destId="{C90E567B-C204-4B8C-A6F6-C20EBF82D2B2}" srcOrd="0" destOrd="0" presId="urn:microsoft.com/office/officeart/2005/8/layout/hierarchy1"/>
    <dgm:cxn modelId="{76E1E81F-E278-4708-9CD9-68CBACA5E9C2}" type="presParOf" srcId="{EB6EC0C6-F68B-47B9-A205-B19929585550}" destId="{86AFCABE-8B20-40C1-ADFA-147CE4516A55}" srcOrd="1" destOrd="0" presId="urn:microsoft.com/office/officeart/2005/8/layout/hierarchy1"/>
    <dgm:cxn modelId="{E65709D8-7AEC-44E6-AA24-38E84707262F}" type="presParOf" srcId="{86AFCABE-8B20-40C1-ADFA-147CE4516A55}" destId="{6A1FD5B1-A851-47DF-982C-1B2E27F251E6}" srcOrd="0" destOrd="0" presId="urn:microsoft.com/office/officeart/2005/8/layout/hierarchy1"/>
    <dgm:cxn modelId="{EF853DF1-9CEC-4A26-822D-90FBD1EA1CE2}" type="presParOf" srcId="{6A1FD5B1-A851-47DF-982C-1B2E27F251E6}" destId="{D2FA9192-1805-438F-BA65-8783BE66F3E9}" srcOrd="0" destOrd="0" presId="urn:microsoft.com/office/officeart/2005/8/layout/hierarchy1"/>
    <dgm:cxn modelId="{7EEEB98A-7C0F-4C42-A8B3-F1405E0DAA1B}" type="presParOf" srcId="{6A1FD5B1-A851-47DF-982C-1B2E27F251E6}" destId="{9CFA5991-066B-4AE4-8012-362F1704746B}" srcOrd="1" destOrd="0" presId="urn:microsoft.com/office/officeart/2005/8/layout/hierarchy1"/>
    <dgm:cxn modelId="{C348FD01-966C-4775-97D9-9441D9260F3D}" type="presParOf" srcId="{86AFCABE-8B20-40C1-ADFA-147CE4516A55}" destId="{85FC4677-8193-4D29-8F78-BE72B61533E6}" srcOrd="1" destOrd="0" presId="urn:microsoft.com/office/officeart/2005/8/layout/hierarchy1"/>
    <dgm:cxn modelId="{7C6B9B19-C045-4583-B10A-6171A2D8ED8C}" type="presParOf" srcId="{FC5C79C5-9A8B-4ADA-A051-BEFC30B94D78}" destId="{138FD492-A737-48D0-B845-49A3040C7B81}" srcOrd="2" destOrd="0" presId="urn:microsoft.com/office/officeart/2005/8/layout/hierarchy1"/>
    <dgm:cxn modelId="{7D80D2A4-CC69-4B86-9A91-7CD1227F3499}" type="presParOf" srcId="{138FD492-A737-48D0-B845-49A3040C7B81}" destId="{E3B8E76A-31DF-4C8A-B990-3E8DF2EF7920}" srcOrd="0" destOrd="0" presId="urn:microsoft.com/office/officeart/2005/8/layout/hierarchy1"/>
    <dgm:cxn modelId="{FA58EE01-EE51-4804-9866-95D7F47EED85}" type="presParOf" srcId="{E3B8E76A-31DF-4C8A-B990-3E8DF2EF7920}" destId="{F73BA10A-F2B5-491A-9A13-C0FFE9686DC8}" srcOrd="0" destOrd="0" presId="urn:microsoft.com/office/officeart/2005/8/layout/hierarchy1"/>
    <dgm:cxn modelId="{98AF0685-B705-46A2-9E65-F83A417F36AC}" type="presParOf" srcId="{E3B8E76A-31DF-4C8A-B990-3E8DF2EF7920}" destId="{D44A68B4-B814-4969-AE66-AE5420107217}" srcOrd="1" destOrd="0" presId="urn:microsoft.com/office/officeart/2005/8/layout/hierarchy1"/>
    <dgm:cxn modelId="{4B5C6FF6-8E2A-4813-AFB7-02C9839054CD}" type="presParOf" srcId="{138FD492-A737-48D0-B845-49A3040C7B81}" destId="{C49C0199-4511-4BBE-91BA-84048AB47F1C}" srcOrd="1" destOrd="0" presId="urn:microsoft.com/office/officeart/2005/8/layout/hierarchy1"/>
    <dgm:cxn modelId="{FC42939F-FD59-4398-98D8-7FD540EE411E}" type="presParOf" srcId="{C49C0199-4511-4BBE-91BA-84048AB47F1C}" destId="{BBD65DEB-3A30-4910-95FA-05908E3F7F92}" srcOrd="0" destOrd="0" presId="urn:microsoft.com/office/officeart/2005/8/layout/hierarchy1"/>
    <dgm:cxn modelId="{24810809-EDCE-4888-ACAE-4FC49456D7AF}" type="presParOf" srcId="{C49C0199-4511-4BBE-91BA-84048AB47F1C}" destId="{6A3A7D7A-DC3C-445D-9F1E-FF1D61676A18}" srcOrd="1" destOrd="0" presId="urn:microsoft.com/office/officeart/2005/8/layout/hierarchy1"/>
    <dgm:cxn modelId="{A8879757-45D1-4AF7-B4D3-380B2F6F31E3}" type="presParOf" srcId="{6A3A7D7A-DC3C-445D-9F1E-FF1D61676A18}" destId="{159AF0A2-F7B2-4435-B835-424A41E8FDF7}" srcOrd="0" destOrd="0" presId="urn:microsoft.com/office/officeart/2005/8/layout/hierarchy1"/>
    <dgm:cxn modelId="{0299D4C6-8F78-4D2B-898D-990D36BC7F57}" type="presParOf" srcId="{159AF0A2-F7B2-4435-B835-424A41E8FDF7}" destId="{26111D42-3747-45E8-885C-2F5FE9F0962E}" srcOrd="0" destOrd="0" presId="urn:microsoft.com/office/officeart/2005/8/layout/hierarchy1"/>
    <dgm:cxn modelId="{D8305979-3D56-49CF-BA2C-08F5180F0D3D}" type="presParOf" srcId="{159AF0A2-F7B2-4435-B835-424A41E8FDF7}" destId="{D6A4C9F7-D0C0-46E6-956D-D44078C763B8}" srcOrd="1" destOrd="0" presId="urn:microsoft.com/office/officeart/2005/8/layout/hierarchy1"/>
    <dgm:cxn modelId="{DDA98161-7DE2-4B6D-8339-EE89AE822D06}" type="presParOf" srcId="{6A3A7D7A-DC3C-445D-9F1E-FF1D61676A18}" destId="{1C097E9D-3212-4F4C-A5AB-5B93FEE372F9}" srcOrd="1" destOrd="0" presId="urn:microsoft.com/office/officeart/2005/8/layout/hierarchy1"/>
    <dgm:cxn modelId="{1DC8F2F7-41AE-4BB1-BDF9-C9880A961827}" type="presParOf" srcId="{1C097E9D-3212-4F4C-A5AB-5B93FEE372F9}" destId="{A4D2735B-A45D-4027-8A0E-0D00115965D7}" srcOrd="0" destOrd="0" presId="urn:microsoft.com/office/officeart/2005/8/layout/hierarchy1"/>
    <dgm:cxn modelId="{AF18CBEA-D440-489B-B7C2-8675A8DF5951}" type="presParOf" srcId="{1C097E9D-3212-4F4C-A5AB-5B93FEE372F9}" destId="{EE684C99-943B-41C9-9B7C-8DBE648F8A08}" srcOrd="1" destOrd="0" presId="urn:microsoft.com/office/officeart/2005/8/layout/hierarchy1"/>
    <dgm:cxn modelId="{E7C4C4A7-46CA-44D3-9891-11157C3D4494}" type="presParOf" srcId="{EE684C99-943B-41C9-9B7C-8DBE648F8A08}" destId="{8E999500-895C-4BAE-9137-01A641CC7ABD}" srcOrd="0" destOrd="0" presId="urn:microsoft.com/office/officeart/2005/8/layout/hierarchy1"/>
    <dgm:cxn modelId="{05E6772C-E579-40DF-A1A2-4188D8358C3C}" type="presParOf" srcId="{8E999500-895C-4BAE-9137-01A641CC7ABD}" destId="{A1C10FCB-8179-459C-983F-FF23445E08AD}" srcOrd="0" destOrd="0" presId="urn:microsoft.com/office/officeart/2005/8/layout/hierarchy1"/>
    <dgm:cxn modelId="{547BFBEC-8823-4AC8-B155-1743D9FBA3C3}" type="presParOf" srcId="{8E999500-895C-4BAE-9137-01A641CC7ABD}" destId="{A74C0733-06B1-4639-912A-AED3814E9C2A}" srcOrd="1" destOrd="0" presId="urn:microsoft.com/office/officeart/2005/8/layout/hierarchy1"/>
    <dgm:cxn modelId="{6EDB3D73-EB24-4765-B576-1A4B4258C5F1}" type="presParOf" srcId="{EE684C99-943B-41C9-9B7C-8DBE648F8A08}" destId="{D73ADCC7-BA42-4227-AA82-CAA56E09291D}" srcOrd="1" destOrd="0" presId="urn:microsoft.com/office/officeart/2005/8/layout/hierarchy1"/>
    <dgm:cxn modelId="{EEBB69B8-3411-45B2-896B-20A500229210}" type="presParOf" srcId="{C49C0199-4511-4BBE-91BA-84048AB47F1C}" destId="{EE19DD91-9D23-415C-A875-650C8881F4AF}" srcOrd="2" destOrd="0" presId="urn:microsoft.com/office/officeart/2005/8/layout/hierarchy1"/>
    <dgm:cxn modelId="{67D7CE21-9803-4A49-A990-491947AB0B06}" type="presParOf" srcId="{C49C0199-4511-4BBE-91BA-84048AB47F1C}" destId="{8F789DE9-F74D-4BA8-9FD5-71260B470628}" srcOrd="3" destOrd="0" presId="urn:microsoft.com/office/officeart/2005/8/layout/hierarchy1"/>
    <dgm:cxn modelId="{178F7E46-4CFD-4B2E-B24F-9D0880DDBD3A}" type="presParOf" srcId="{8F789DE9-F74D-4BA8-9FD5-71260B470628}" destId="{EEB5608D-728A-45F3-A002-9205DCAC6FD4}" srcOrd="0" destOrd="0" presId="urn:microsoft.com/office/officeart/2005/8/layout/hierarchy1"/>
    <dgm:cxn modelId="{85F7569B-F6A1-420F-8A72-7C0DB434AE43}" type="presParOf" srcId="{EEB5608D-728A-45F3-A002-9205DCAC6FD4}" destId="{3A14FE21-3714-4278-AC7E-53ECC807B67C}" srcOrd="0" destOrd="0" presId="urn:microsoft.com/office/officeart/2005/8/layout/hierarchy1"/>
    <dgm:cxn modelId="{956A052D-F3E6-42BF-93A9-8F2D942D28EC}" type="presParOf" srcId="{EEB5608D-728A-45F3-A002-9205DCAC6FD4}" destId="{D3A2F8AC-BEEB-498E-A189-A1AEEE5E5678}" srcOrd="1" destOrd="0" presId="urn:microsoft.com/office/officeart/2005/8/layout/hierarchy1"/>
    <dgm:cxn modelId="{D5D0B7E3-BF07-4EEA-8B24-20829C823A82}" type="presParOf" srcId="{8F789DE9-F74D-4BA8-9FD5-71260B470628}" destId="{764A3685-EBFB-47CB-9BBB-FE987254A55D}" srcOrd="1" destOrd="0" presId="urn:microsoft.com/office/officeart/2005/8/layout/hierarchy1"/>
    <dgm:cxn modelId="{489CF2DB-201D-42AC-8EE2-7512C95482CB}" type="presParOf" srcId="{764A3685-EBFB-47CB-9BBB-FE987254A55D}" destId="{22CC7E7C-C3C3-42A0-9617-B5A66F52E6D4}" srcOrd="0" destOrd="0" presId="urn:microsoft.com/office/officeart/2005/8/layout/hierarchy1"/>
    <dgm:cxn modelId="{1EA28C14-3F66-4C1D-82E6-E482F5D29BF2}" type="presParOf" srcId="{764A3685-EBFB-47CB-9BBB-FE987254A55D}" destId="{D26DF8A6-6DF2-4F3B-8B8B-683C65B2A70C}" srcOrd="1" destOrd="0" presId="urn:microsoft.com/office/officeart/2005/8/layout/hierarchy1"/>
    <dgm:cxn modelId="{BE33A7A1-EE55-4EDD-B0D8-B06DBB4D6019}" type="presParOf" srcId="{D26DF8A6-6DF2-4F3B-8B8B-683C65B2A70C}" destId="{5857E42E-1457-4430-A76C-BB0F1485E79F}" srcOrd="0" destOrd="0" presId="urn:microsoft.com/office/officeart/2005/8/layout/hierarchy1"/>
    <dgm:cxn modelId="{166FB27B-5A14-4833-A8FF-045D69CC8F8B}" type="presParOf" srcId="{5857E42E-1457-4430-A76C-BB0F1485E79F}" destId="{492D992A-CFB1-4E31-9879-8012C8850DCA}" srcOrd="0" destOrd="0" presId="urn:microsoft.com/office/officeart/2005/8/layout/hierarchy1"/>
    <dgm:cxn modelId="{ABB177EF-BA69-4082-A189-0DFB8AF4F51C}" type="presParOf" srcId="{5857E42E-1457-4430-A76C-BB0F1485E79F}" destId="{DFA1FDE2-5941-446C-B945-7FC1B1780D9A}" srcOrd="1" destOrd="0" presId="urn:microsoft.com/office/officeart/2005/8/layout/hierarchy1"/>
    <dgm:cxn modelId="{5D3E23AC-4E6F-409C-ACCB-BBAC0216B9BD}" type="presParOf" srcId="{D26DF8A6-6DF2-4F3B-8B8B-683C65B2A70C}" destId="{94DCA9B5-69A8-4EC3-A858-733564A44945}" srcOrd="1" destOrd="0" presId="urn:microsoft.com/office/officeart/2005/8/layout/hierarchy1"/>
    <dgm:cxn modelId="{5FCEE03F-D199-4F5D-AFB9-6CC33B4B2CE6}" type="presParOf" srcId="{C49C0199-4511-4BBE-91BA-84048AB47F1C}" destId="{333DC81E-B092-43CF-AF45-1EAA458EECE4}" srcOrd="4" destOrd="0" presId="urn:microsoft.com/office/officeart/2005/8/layout/hierarchy1"/>
    <dgm:cxn modelId="{C485102B-D8A4-4188-B959-6A34A80FCE82}" type="presParOf" srcId="{C49C0199-4511-4BBE-91BA-84048AB47F1C}" destId="{6D4BC651-597E-4752-B8C4-45D169790C2E}" srcOrd="5" destOrd="0" presId="urn:microsoft.com/office/officeart/2005/8/layout/hierarchy1"/>
    <dgm:cxn modelId="{B1DB106E-5832-4274-8369-BA8FD8DE5666}" type="presParOf" srcId="{6D4BC651-597E-4752-B8C4-45D169790C2E}" destId="{D2AEF9CD-7814-4BA7-8D9F-62E4CF23DF04}" srcOrd="0" destOrd="0" presId="urn:microsoft.com/office/officeart/2005/8/layout/hierarchy1"/>
    <dgm:cxn modelId="{665FFBD2-3E2E-4FF8-87C2-E864E9AA2278}" type="presParOf" srcId="{D2AEF9CD-7814-4BA7-8D9F-62E4CF23DF04}" destId="{D3D1F634-476F-46DF-8406-CBDC3B51720E}" srcOrd="0" destOrd="0" presId="urn:microsoft.com/office/officeart/2005/8/layout/hierarchy1"/>
    <dgm:cxn modelId="{9F0D52C4-304C-4C2D-ACF5-EE268FABE6F7}" type="presParOf" srcId="{D2AEF9CD-7814-4BA7-8D9F-62E4CF23DF04}" destId="{CDB9444E-3C44-4A82-AF60-26E0D2750C09}" srcOrd="1" destOrd="0" presId="urn:microsoft.com/office/officeart/2005/8/layout/hierarchy1"/>
    <dgm:cxn modelId="{304B8370-49C1-4626-81DD-0F1FB9BA0CFA}" type="presParOf" srcId="{6D4BC651-597E-4752-B8C4-45D169790C2E}" destId="{3475A1A7-931D-4C3F-921D-2F1B3F892EAC}" srcOrd="1" destOrd="0" presId="urn:microsoft.com/office/officeart/2005/8/layout/hierarchy1"/>
    <dgm:cxn modelId="{6D56AB39-314F-4E16-886C-DE228C2F0053}" type="presParOf" srcId="{3475A1A7-931D-4C3F-921D-2F1B3F892EAC}" destId="{68F223AD-DDA6-4F24-8DF9-325435092D4E}" srcOrd="0" destOrd="0" presId="urn:microsoft.com/office/officeart/2005/8/layout/hierarchy1"/>
    <dgm:cxn modelId="{BF73664C-44E6-4E8A-95A7-722630831654}" type="presParOf" srcId="{3475A1A7-931D-4C3F-921D-2F1B3F892EAC}" destId="{54AA97F3-58F7-4767-9DAB-15731939E237}" srcOrd="1" destOrd="0" presId="urn:microsoft.com/office/officeart/2005/8/layout/hierarchy1"/>
    <dgm:cxn modelId="{40D55337-C7E0-4346-B7F2-41E9F974E783}" type="presParOf" srcId="{54AA97F3-58F7-4767-9DAB-15731939E237}" destId="{F043BF26-BEF1-45F1-83FD-B183949B9A46}" srcOrd="0" destOrd="0" presId="urn:microsoft.com/office/officeart/2005/8/layout/hierarchy1"/>
    <dgm:cxn modelId="{A308F87B-0BC0-4DA8-B5E5-A0EAFE1D608B}" type="presParOf" srcId="{F043BF26-BEF1-45F1-83FD-B183949B9A46}" destId="{D8A8B42E-6275-46D2-9DD6-03CA78B27ED3}" srcOrd="0" destOrd="0" presId="urn:microsoft.com/office/officeart/2005/8/layout/hierarchy1"/>
    <dgm:cxn modelId="{1DB6B2C3-D6D5-4410-BEEF-690B25034B8D}" type="presParOf" srcId="{F043BF26-BEF1-45F1-83FD-B183949B9A46}" destId="{DBDA8ABB-D257-4C04-A28B-D0BC41BC823C}" srcOrd="1" destOrd="0" presId="urn:microsoft.com/office/officeart/2005/8/layout/hierarchy1"/>
    <dgm:cxn modelId="{6B7087C8-40B4-4DBA-9327-297FD28761EA}" type="presParOf" srcId="{54AA97F3-58F7-4767-9DAB-15731939E237}" destId="{84EC1AE6-B87A-4BB3-BE6A-C0E6FA85DABA}" srcOrd="1" destOrd="0" presId="urn:microsoft.com/office/officeart/2005/8/layout/hierarchy1"/>
    <dgm:cxn modelId="{2D12444C-966C-4D10-A8A1-8336EA40E44B}" type="presParOf" srcId="{3475A1A7-931D-4C3F-921D-2F1B3F892EAC}" destId="{295488E9-84CF-4BC3-B64A-951BCF1EB84E}" srcOrd="2" destOrd="0" presId="urn:microsoft.com/office/officeart/2005/8/layout/hierarchy1"/>
    <dgm:cxn modelId="{5868200D-B10E-46E0-BB93-706F6F94DEB3}" type="presParOf" srcId="{3475A1A7-931D-4C3F-921D-2F1B3F892EAC}" destId="{111F7542-55E4-4737-BE17-018669903F24}" srcOrd="3" destOrd="0" presId="urn:microsoft.com/office/officeart/2005/8/layout/hierarchy1"/>
    <dgm:cxn modelId="{0E150454-1CC3-4A98-934E-A59939E207CB}" type="presParOf" srcId="{111F7542-55E4-4737-BE17-018669903F24}" destId="{430A0425-D84D-4C57-B650-DBE32D1B80D8}" srcOrd="0" destOrd="0" presId="urn:microsoft.com/office/officeart/2005/8/layout/hierarchy1"/>
    <dgm:cxn modelId="{C65B6113-E800-4FF6-BE95-B623CEF7269D}" type="presParOf" srcId="{430A0425-D84D-4C57-B650-DBE32D1B80D8}" destId="{A9205F22-3D8A-4B89-98CC-5173D782605B}" srcOrd="0" destOrd="0" presId="urn:microsoft.com/office/officeart/2005/8/layout/hierarchy1"/>
    <dgm:cxn modelId="{1ED6A740-19D2-4186-825A-C39F211D5A1D}" type="presParOf" srcId="{430A0425-D84D-4C57-B650-DBE32D1B80D8}" destId="{FD1BAE37-96E0-46BC-A8CA-1943A56A187C}" srcOrd="1" destOrd="0" presId="urn:microsoft.com/office/officeart/2005/8/layout/hierarchy1"/>
    <dgm:cxn modelId="{76FB1A0B-E20D-4F2F-B693-6BE40D00CDF5}" type="presParOf" srcId="{111F7542-55E4-4737-BE17-018669903F24}" destId="{519C37BC-BF3D-4FAE-90F2-F7655C248BA8}" srcOrd="1" destOrd="0" presId="urn:microsoft.com/office/officeart/2005/8/layout/hierarchy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488E9-84CF-4BC3-B64A-951BCF1EB84E}">
      <dsp:nvSpPr>
        <dsp:cNvPr id="0" name=""/>
        <dsp:cNvSpPr/>
      </dsp:nvSpPr>
      <dsp:spPr>
        <a:xfrm>
          <a:off x="7810403" y="2392078"/>
          <a:ext cx="794005" cy="355627"/>
        </a:xfrm>
        <a:custGeom>
          <a:avLst/>
          <a:gdLst/>
          <a:ahLst/>
          <a:cxnLst/>
          <a:rect l="0" t="0" r="0" b="0"/>
          <a:pathLst>
            <a:path>
              <a:moveTo>
                <a:pt x="0" y="0"/>
              </a:moveTo>
              <a:lnTo>
                <a:pt x="0" y="242349"/>
              </a:lnTo>
              <a:lnTo>
                <a:pt x="794005" y="242349"/>
              </a:lnTo>
              <a:lnTo>
                <a:pt x="794005" y="3556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F223AD-DDA6-4F24-8DF9-325435092D4E}">
      <dsp:nvSpPr>
        <dsp:cNvPr id="0" name=""/>
        <dsp:cNvSpPr/>
      </dsp:nvSpPr>
      <dsp:spPr>
        <a:xfrm>
          <a:off x="7063144" y="2392078"/>
          <a:ext cx="747258" cy="355627"/>
        </a:xfrm>
        <a:custGeom>
          <a:avLst/>
          <a:gdLst/>
          <a:ahLst/>
          <a:cxnLst/>
          <a:rect l="0" t="0" r="0" b="0"/>
          <a:pathLst>
            <a:path>
              <a:moveTo>
                <a:pt x="747258" y="0"/>
              </a:moveTo>
              <a:lnTo>
                <a:pt x="747258" y="242349"/>
              </a:lnTo>
              <a:lnTo>
                <a:pt x="0" y="242349"/>
              </a:lnTo>
              <a:lnTo>
                <a:pt x="0" y="3556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3DC81E-B092-43CF-AF45-1EAA458EECE4}">
      <dsp:nvSpPr>
        <dsp:cNvPr id="0" name=""/>
        <dsp:cNvSpPr/>
      </dsp:nvSpPr>
      <dsp:spPr>
        <a:xfrm>
          <a:off x="5903537" y="1259982"/>
          <a:ext cx="1906866" cy="355627"/>
        </a:xfrm>
        <a:custGeom>
          <a:avLst/>
          <a:gdLst/>
          <a:ahLst/>
          <a:cxnLst/>
          <a:rect l="0" t="0" r="0" b="0"/>
          <a:pathLst>
            <a:path>
              <a:moveTo>
                <a:pt x="0" y="0"/>
              </a:moveTo>
              <a:lnTo>
                <a:pt x="0" y="242349"/>
              </a:lnTo>
              <a:lnTo>
                <a:pt x="1906866" y="242349"/>
              </a:lnTo>
              <a:lnTo>
                <a:pt x="1906866" y="3556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CC7E7C-C3C3-42A0-9617-B5A66F52E6D4}">
      <dsp:nvSpPr>
        <dsp:cNvPr id="0" name=""/>
        <dsp:cNvSpPr/>
      </dsp:nvSpPr>
      <dsp:spPr>
        <a:xfrm>
          <a:off x="5476160" y="2392078"/>
          <a:ext cx="91440" cy="355627"/>
        </a:xfrm>
        <a:custGeom>
          <a:avLst/>
          <a:gdLst/>
          <a:ahLst/>
          <a:cxnLst/>
          <a:rect l="0" t="0" r="0" b="0"/>
          <a:pathLst>
            <a:path>
              <a:moveTo>
                <a:pt x="45720" y="0"/>
              </a:moveTo>
              <a:lnTo>
                <a:pt x="45720" y="3556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19DD91-9D23-415C-A875-650C8881F4AF}">
      <dsp:nvSpPr>
        <dsp:cNvPr id="0" name=""/>
        <dsp:cNvSpPr/>
      </dsp:nvSpPr>
      <dsp:spPr>
        <a:xfrm>
          <a:off x="5521880" y="1259982"/>
          <a:ext cx="381656" cy="355627"/>
        </a:xfrm>
        <a:custGeom>
          <a:avLst/>
          <a:gdLst/>
          <a:ahLst/>
          <a:cxnLst/>
          <a:rect l="0" t="0" r="0" b="0"/>
          <a:pathLst>
            <a:path>
              <a:moveTo>
                <a:pt x="381656" y="0"/>
              </a:moveTo>
              <a:lnTo>
                <a:pt x="381656" y="242349"/>
              </a:lnTo>
              <a:lnTo>
                <a:pt x="0" y="242349"/>
              </a:lnTo>
              <a:lnTo>
                <a:pt x="0" y="3556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D2735B-A45D-4027-8A0E-0D00115965D7}">
      <dsp:nvSpPr>
        <dsp:cNvPr id="0" name=""/>
        <dsp:cNvSpPr/>
      </dsp:nvSpPr>
      <dsp:spPr>
        <a:xfrm>
          <a:off x="3981643" y="2392078"/>
          <a:ext cx="91440" cy="355627"/>
        </a:xfrm>
        <a:custGeom>
          <a:avLst/>
          <a:gdLst/>
          <a:ahLst/>
          <a:cxnLst/>
          <a:rect l="0" t="0" r="0" b="0"/>
          <a:pathLst>
            <a:path>
              <a:moveTo>
                <a:pt x="45720" y="0"/>
              </a:moveTo>
              <a:lnTo>
                <a:pt x="45720" y="3556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D65DEB-3A30-4910-95FA-05908E3F7F92}">
      <dsp:nvSpPr>
        <dsp:cNvPr id="0" name=""/>
        <dsp:cNvSpPr/>
      </dsp:nvSpPr>
      <dsp:spPr>
        <a:xfrm>
          <a:off x="4027363" y="1259982"/>
          <a:ext cx="1876174" cy="355627"/>
        </a:xfrm>
        <a:custGeom>
          <a:avLst/>
          <a:gdLst/>
          <a:ahLst/>
          <a:cxnLst/>
          <a:rect l="0" t="0" r="0" b="0"/>
          <a:pathLst>
            <a:path>
              <a:moveTo>
                <a:pt x="1876174" y="0"/>
              </a:moveTo>
              <a:lnTo>
                <a:pt x="1876174" y="242349"/>
              </a:lnTo>
              <a:lnTo>
                <a:pt x="0" y="242349"/>
              </a:lnTo>
              <a:lnTo>
                <a:pt x="0" y="3556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0E567B-C204-4B8C-A6F6-C20EBF82D2B2}">
      <dsp:nvSpPr>
        <dsp:cNvPr id="0" name=""/>
        <dsp:cNvSpPr/>
      </dsp:nvSpPr>
      <dsp:spPr>
        <a:xfrm>
          <a:off x="2309216" y="2392078"/>
          <a:ext cx="91440" cy="355627"/>
        </a:xfrm>
        <a:custGeom>
          <a:avLst/>
          <a:gdLst/>
          <a:ahLst/>
          <a:cxnLst/>
          <a:rect l="0" t="0" r="0" b="0"/>
          <a:pathLst>
            <a:path>
              <a:moveTo>
                <a:pt x="45720" y="0"/>
              </a:moveTo>
              <a:lnTo>
                <a:pt x="45720" y="3556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928351-3495-41C2-9426-46101AEF9A9D}">
      <dsp:nvSpPr>
        <dsp:cNvPr id="0" name=""/>
        <dsp:cNvSpPr/>
      </dsp:nvSpPr>
      <dsp:spPr>
        <a:xfrm>
          <a:off x="2309216" y="1259982"/>
          <a:ext cx="91440" cy="355627"/>
        </a:xfrm>
        <a:custGeom>
          <a:avLst/>
          <a:gdLst/>
          <a:ahLst/>
          <a:cxnLst/>
          <a:rect l="0" t="0" r="0" b="0"/>
          <a:pathLst>
            <a:path>
              <a:moveTo>
                <a:pt x="45720" y="0"/>
              </a:moveTo>
              <a:lnTo>
                <a:pt x="45720" y="3556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21E98B-83CC-4B84-A5B2-AA5803F929AF}">
      <dsp:nvSpPr>
        <dsp:cNvPr id="0" name=""/>
        <dsp:cNvSpPr/>
      </dsp:nvSpPr>
      <dsp:spPr>
        <a:xfrm>
          <a:off x="3509782" y="-129071"/>
          <a:ext cx="1470474" cy="6488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DEA5B9-6464-438C-85DB-169FF275343B}">
      <dsp:nvSpPr>
        <dsp:cNvPr id="0" name=""/>
        <dsp:cNvSpPr/>
      </dsp:nvSpPr>
      <dsp:spPr>
        <a:xfrm>
          <a:off x="3645647" y="0"/>
          <a:ext cx="1470474" cy="64884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a:t>能力</a:t>
          </a:r>
        </a:p>
      </dsp:txBody>
      <dsp:txXfrm>
        <a:off x="3664651" y="19004"/>
        <a:ext cx="1432466" cy="610841"/>
      </dsp:txXfrm>
    </dsp:sp>
    <dsp:sp modelId="{808696EB-875B-444A-B1DD-4953B9944178}">
      <dsp:nvSpPr>
        <dsp:cNvPr id="0" name=""/>
        <dsp:cNvSpPr/>
      </dsp:nvSpPr>
      <dsp:spPr>
        <a:xfrm>
          <a:off x="1743543" y="483512"/>
          <a:ext cx="1222786" cy="7764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B3A3A2-B4AB-44DA-B854-BE649E2DCA3F}">
      <dsp:nvSpPr>
        <dsp:cNvPr id="0" name=""/>
        <dsp:cNvSpPr/>
      </dsp:nvSpPr>
      <dsp:spPr>
        <a:xfrm>
          <a:off x="1879408" y="612584"/>
          <a:ext cx="1222786" cy="7764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a:t>天赋</a:t>
          </a:r>
        </a:p>
      </dsp:txBody>
      <dsp:txXfrm>
        <a:off x="1902150" y="635326"/>
        <a:ext cx="1177302" cy="730985"/>
      </dsp:txXfrm>
    </dsp:sp>
    <dsp:sp modelId="{69979124-7AEE-4413-AFFB-C1597D4AC628}">
      <dsp:nvSpPr>
        <dsp:cNvPr id="0" name=""/>
        <dsp:cNvSpPr/>
      </dsp:nvSpPr>
      <dsp:spPr>
        <a:xfrm>
          <a:off x="1743543" y="1615609"/>
          <a:ext cx="1222786" cy="7764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0B3916-6AA2-4A4C-A6B4-5C3342536C6F}">
      <dsp:nvSpPr>
        <dsp:cNvPr id="0" name=""/>
        <dsp:cNvSpPr/>
      </dsp:nvSpPr>
      <dsp:spPr>
        <a:xfrm>
          <a:off x="1879408" y="1744681"/>
          <a:ext cx="1222786" cy="7764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a:t>多元智能</a:t>
          </a:r>
        </a:p>
      </dsp:txBody>
      <dsp:txXfrm>
        <a:off x="1902150" y="1767423"/>
        <a:ext cx="1177302" cy="730985"/>
      </dsp:txXfrm>
    </dsp:sp>
    <dsp:sp modelId="{D2FA9192-1805-438F-BA65-8783BE66F3E9}">
      <dsp:nvSpPr>
        <dsp:cNvPr id="0" name=""/>
        <dsp:cNvSpPr/>
      </dsp:nvSpPr>
      <dsp:spPr>
        <a:xfrm>
          <a:off x="1565633" y="2747706"/>
          <a:ext cx="1578605" cy="13197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FA5991-066B-4AE4-8012-362F1704746B}">
      <dsp:nvSpPr>
        <dsp:cNvPr id="0" name=""/>
        <dsp:cNvSpPr/>
      </dsp:nvSpPr>
      <dsp:spPr>
        <a:xfrm>
          <a:off x="1701499" y="2876778"/>
          <a:ext cx="1578605" cy="131979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a:t>多尝试</a:t>
          </a:r>
          <a:endParaRPr lang="en-US" altLang="zh-CN" sz="2000" kern="1200"/>
        </a:p>
        <a:p>
          <a:pPr lvl="0" algn="ctr" defTabSz="889000">
            <a:lnSpc>
              <a:spcPct val="90000"/>
            </a:lnSpc>
            <a:spcBef>
              <a:spcPct val="0"/>
            </a:spcBef>
            <a:spcAft>
              <a:spcPct val="35000"/>
            </a:spcAft>
          </a:pPr>
          <a:r>
            <a:rPr lang="zh-CN" altLang="en-US" sz="2000" kern="1200"/>
            <a:t>早觉察</a:t>
          </a:r>
          <a:endParaRPr lang="en-US" altLang="zh-CN" sz="2000" kern="1200"/>
        </a:p>
        <a:p>
          <a:pPr lvl="0" algn="ctr" defTabSz="889000">
            <a:lnSpc>
              <a:spcPct val="90000"/>
            </a:lnSpc>
            <a:spcBef>
              <a:spcPct val="0"/>
            </a:spcBef>
            <a:spcAft>
              <a:spcPct val="35000"/>
            </a:spcAft>
          </a:pPr>
          <a:r>
            <a:rPr lang="zh-CN" altLang="en-US" sz="2000" kern="1200"/>
            <a:t>扬长避短</a:t>
          </a:r>
        </a:p>
      </dsp:txBody>
      <dsp:txXfrm>
        <a:off x="1740155" y="2915434"/>
        <a:ext cx="1501293" cy="1242484"/>
      </dsp:txXfrm>
    </dsp:sp>
    <dsp:sp modelId="{F73BA10A-F2B5-491A-9A13-C0FFE9686DC8}">
      <dsp:nvSpPr>
        <dsp:cNvPr id="0" name=""/>
        <dsp:cNvSpPr/>
      </dsp:nvSpPr>
      <dsp:spPr>
        <a:xfrm>
          <a:off x="5292143" y="483512"/>
          <a:ext cx="1222786" cy="7764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4A68B4-B814-4969-AE66-AE5420107217}">
      <dsp:nvSpPr>
        <dsp:cNvPr id="0" name=""/>
        <dsp:cNvSpPr/>
      </dsp:nvSpPr>
      <dsp:spPr>
        <a:xfrm>
          <a:off x="5428009" y="612584"/>
          <a:ext cx="1222786" cy="7764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a:t>技能</a:t>
          </a:r>
        </a:p>
      </dsp:txBody>
      <dsp:txXfrm>
        <a:off x="5450751" y="635326"/>
        <a:ext cx="1177302" cy="730985"/>
      </dsp:txXfrm>
    </dsp:sp>
    <dsp:sp modelId="{26111D42-3747-45E8-885C-2F5FE9F0962E}">
      <dsp:nvSpPr>
        <dsp:cNvPr id="0" name=""/>
        <dsp:cNvSpPr/>
      </dsp:nvSpPr>
      <dsp:spPr>
        <a:xfrm>
          <a:off x="3415969" y="1615609"/>
          <a:ext cx="1222786" cy="7764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A4C9F7-D0C0-46E6-956D-D44078C763B8}">
      <dsp:nvSpPr>
        <dsp:cNvPr id="0" name=""/>
        <dsp:cNvSpPr/>
      </dsp:nvSpPr>
      <dsp:spPr>
        <a:xfrm>
          <a:off x="3551834" y="1744681"/>
          <a:ext cx="1222786" cy="7764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a:t>专业技能</a:t>
          </a:r>
        </a:p>
      </dsp:txBody>
      <dsp:txXfrm>
        <a:off x="3574576" y="1767423"/>
        <a:ext cx="1177302" cy="730985"/>
      </dsp:txXfrm>
    </dsp:sp>
    <dsp:sp modelId="{A1C10FCB-8179-459C-983F-FF23445E08AD}">
      <dsp:nvSpPr>
        <dsp:cNvPr id="0" name=""/>
        <dsp:cNvSpPr/>
      </dsp:nvSpPr>
      <dsp:spPr>
        <a:xfrm>
          <a:off x="3415969" y="2747706"/>
          <a:ext cx="1222786" cy="7764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4C0733-06B1-4639-912A-AED3814E9C2A}">
      <dsp:nvSpPr>
        <dsp:cNvPr id="0" name=""/>
        <dsp:cNvSpPr/>
      </dsp:nvSpPr>
      <dsp:spPr>
        <a:xfrm>
          <a:off x="3551834" y="2876778"/>
          <a:ext cx="1222786" cy="7764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a:t>刻意练习</a:t>
          </a:r>
        </a:p>
      </dsp:txBody>
      <dsp:txXfrm>
        <a:off x="3574576" y="2899520"/>
        <a:ext cx="1177302" cy="730985"/>
      </dsp:txXfrm>
    </dsp:sp>
    <dsp:sp modelId="{3A14FE21-3714-4278-AC7E-53ECC807B67C}">
      <dsp:nvSpPr>
        <dsp:cNvPr id="0" name=""/>
        <dsp:cNvSpPr/>
      </dsp:nvSpPr>
      <dsp:spPr>
        <a:xfrm>
          <a:off x="4910486" y="1615609"/>
          <a:ext cx="1222786" cy="7764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A2F8AC-BEEB-498E-A189-A1AEEE5E5678}">
      <dsp:nvSpPr>
        <dsp:cNvPr id="0" name=""/>
        <dsp:cNvSpPr/>
      </dsp:nvSpPr>
      <dsp:spPr>
        <a:xfrm>
          <a:off x="5046352" y="1744681"/>
          <a:ext cx="1222786" cy="7764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a:t>可迁移技能</a:t>
          </a:r>
        </a:p>
      </dsp:txBody>
      <dsp:txXfrm>
        <a:off x="5069094" y="1767423"/>
        <a:ext cx="1177302" cy="730985"/>
      </dsp:txXfrm>
    </dsp:sp>
    <dsp:sp modelId="{492D992A-CFB1-4E31-9879-8012C8850DCA}">
      <dsp:nvSpPr>
        <dsp:cNvPr id="0" name=""/>
        <dsp:cNvSpPr/>
      </dsp:nvSpPr>
      <dsp:spPr>
        <a:xfrm>
          <a:off x="4910486" y="2747706"/>
          <a:ext cx="1222786" cy="7764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A1FDE2-5941-446C-B945-7FC1B1780D9A}">
      <dsp:nvSpPr>
        <dsp:cNvPr id="0" name=""/>
        <dsp:cNvSpPr/>
      </dsp:nvSpPr>
      <dsp:spPr>
        <a:xfrm>
          <a:off x="5046352" y="2876778"/>
          <a:ext cx="1222786" cy="7764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a:t>刻意练习</a:t>
          </a:r>
        </a:p>
      </dsp:txBody>
      <dsp:txXfrm>
        <a:off x="5069094" y="2899520"/>
        <a:ext cx="1177302" cy="730985"/>
      </dsp:txXfrm>
    </dsp:sp>
    <dsp:sp modelId="{D3D1F634-476F-46DF-8406-CBDC3B51720E}">
      <dsp:nvSpPr>
        <dsp:cNvPr id="0" name=""/>
        <dsp:cNvSpPr/>
      </dsp:nvSpPr>
      <dsp:spPr>
        <a:xfrm>
          <a:off x="7199009" y="1615609"/>
          <a:ext cx="1222786" cy="7764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B9444E-3C44-4A82-AF60-26E0D2750C09}">
      <dsp:nvSpPr>
        <dsp:cNvPr id="0" name=""/>
        <dsp:cNvSpPr/>
      </dsp:nvSpPr>
      <dsp:spPr>
        <a:xfrm>
          <a:off x="7334875" y="1744681"/>
          <a:ext cx="1222786" cy="7764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a:t>自我管理技能</a:t>
          </a:r>
        </a:p>
      </dsp:txBody>
      <dsp:txXfrm>
        <a:off x="7357617" y="1767423"/>
        <a:ext cx="1177302" cy="730985"/>
      </dsp:txXfrm>
    </dsp:sp>
    <dsp:sp modelId="{D8A8B42E-6275-46D2-9DD6-03CA78B27ED3}">
      <dsp:nvSpPr>
        <dsp:cNvPr id="0" name=""/>
        <dsp:cNvSpPr/>
      </dsp:nvSpPr>
      <dsp:spPr>
        <a:xfrm>
          <a:off x="6405004" y="2747706"/>
          <a:ext cx="1316281" cy="12265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DA8ABB-D257-4C04-A28B-D0BC41BC823C}">
      <dsp:nvSpPr>
        <dsp:cNvPr id="0" name=""/>
        <dsp:cNvSpPr/>
      </dsp:nvSpPr>
      <dsp:spPr>
        <a:xfrm>
          <a:off x="6540869" y="2876778"/>
          <a:ext cx="1316281" cy="122659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a:t>生活实践</a:t>
          </a:r>
          <a:endParaRPr lang="en-US" altLang="zh-CN" sz="2000" kern="1200"/>
        </a:p>
        <a:p>
          <a:pPr lvl="0" algn="ctr" defTabSz="889000">
            <a:lnSpc>
              <a:spcPct val="90000"/>
            </a:lnSpc>
            <a:spcBef>
              <a:spcPct val="0"/>
            </a:spcBef>
            <a:spcAft>
              <a:spcPct val="35000"/>
            </a:spcAft>
          </a:pPr>
          <a:r>
            <a:rPr lang="zh-CN" altLang="en-US" sz="2000" kern="1200"/>
            <a:t>体育锻炼</a:t>
          </a:r>
        </a:p>
      </dsp:txBody>
      <dsp:txXfrm>
        <a:off x="6576795" y="2912704"/>
        <a:ext cx="1244429" cy="1154744"/>
      </dsp:txXfrm>
    </dsp:sp>
    <dsp:sp modelId="{A9205F22-3D8A-4B89-98CC-5173D782605B}">
      <dsp:nvSpPr>
        <dsp:cNvPr id="0" name=""/>
        <dsp:cNvSpPr/>
      </dsp:nvSpPr>
      <dsp:spPr>
        <a:xfrm>
          <a:off x="7993015" y="2747706"/>
          <a:ext cx="1222786" cy="7764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1BAE37-96E0-46BC-A8CA-1943A56A187C}">
      <dsp:nvSpPr>
        <dsp:cNvPr id="0" name=""/>
        <dsp:cNvSpPr/>
      </dsp:nvSpPr>
      <dsp:spPr>
        <a:xfrm>
          <a:off x="8128880" y="2876778"/>
          <a:ext cx="1222786" cy="7764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a:t>自我觉察</a:t>
          </a:r>
        </a:p>
      </dsp:txBody>
      <dsp:txXfrm>
        <a:off x="8151622" y="2899520"/>
        <a:ext cx="1177302" cy="73098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2019/10/11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6139" y="1143000"/>
            <a:ext cx="5485723"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6D3352F4-0927-4D2F-A05C-368922447904}" type="slidenum">
              <a:rPr lang="zh-CN" altLang="en-US" smtClean="0">
                <a:latin typeface="Calibri" panose="020F0502020204030204" charset="0"/>
              </a:rPr>
              <a:t>12</a:t>
            </a:fld>
            <a:endParaRPr lang="en-US" altLang="zh-CN" smtClean="0">
              <a:latin typeface="Calibri" panose="020F050202020403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CDF6CD-8B69-46C1-A7D8-FD48FAB52E90}"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t>23</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4F172D-8426-4688-A54F-13D3EF8F461C}" type="slidenum">
              <a:rPr lang="zh-CN" altLang="en-US" smtClean="0"/>
              <a:t>24</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t>25</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26</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6139" y="1143000"/>
            <a:ext cx="5485723"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6D3352F4-0927-4D2F-A05C-368922447904}" type="slidenum">
              <a:rPr lang="zh-CN" altLang="en-US" smtClean="0">
                <a:latin typeface="Calibri" panose="020F0502020204030204" charset="0"/>
              </a:rPr>
              <a:t>29</a:t>
            </a:fld>
            <a:endParaRPr lang="en-US" altLang="zh-CN" smtClean="0">
              <a:latin typeface="Calibri" panose="020F050202020403020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4F172D-8426-4688-A54F-13D3EF8F461C}" type="slidenum">
              <a:rPr lang="zh-CN" altLang="en-US" smtClean="0"/>
              <a:t>30</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t>31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6D3352F4-0927-4D2F-A05C-368922447904}" type="slidenum">
              <a:rPr lang="zh-CN" altLang="en-US" smtClean="0">
                <a:latin typeface="Calibri" panose="020F0502020204030204" charset="0"/>
              </a:rPr>
              <a:t>6</a:t>
            </a:fld>
            <a:endParaRPr lang="en-US" altLang="zh-CN" smtClean="0">
              <a:latin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CDF6CD-8B69-46C1-A7D8-FD48FAB52E90}"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8" descr="C:\Documents and Settings\Administrator\桌面\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33727"/>
            <a:ext cx="12192000" cy="385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C:\Documents and Settings\Administrator\桌面\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19508"/>
            <a:ext cx="1219200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62649" y="946901"/>
            <a:ext cx="7666703" cy="1318306"/>
          </a:xfrm>
          <a:blipFill>
            <a:blip r:embed="rId4"/>
            <a:stretch>
              <a:fillRect/>
            </a:stretch>
          </a:blipFill>
        </p:spPr>
        <p:txBody>
          <a:bodyPr anchor="b">
            <a:normAutofit/>
          </a:bodyPr>
          <a:lstStyle>
            <a:lvl1pPr algn="ctr">
              <a:defRPr sz="4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262649" y="2313217"/>
            <a:ext cx="7666703" cy="634824"/>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9" name="Picture 5" descr="C:\Documents and Settings\Administrator\桌面\3.png"/>
          <p:cNvPicPr>
            <a:picLocks noChangeAspect="1" noChangeArrowheads="1"/>
          </p:cNvPicPr>
          <p:nvPr/>
        </p:nvPicPr>
        <p:blipFill>
          <a:blip r:embed="rId5">
            <a:extLst>
              <a:ext uri="{28A0092B-C50C-407E-A947-70E740481C1C}">
                <a14:useLocalDpi xmlns:a14="http://schemas.microsoft.com/office/drawing/2010/main" val="0"/>
              </a:ext>
            </a:extLst>
          </a:blip>
          <a:srcRect b="-13348"/>
          <a:stretch>
            <a:fillRect/>
          </a:stretch>
        </p:blipFill>
        <p:spPr bwMode="auto">
          <a:xfrm>
            <a:off x="9426317" y="4256280"/>
            <a:ext cx="88265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C:\Documents and Settings\Administrator\桌面\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32492" y="4497580"/>
            <a:ext cx="1011238"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descr="C:\Documents and Settings\Administrator\桌面\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1767" y="3489518"/>
            <a:ext cx="1069975" cy="165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descr="C:\Documents and Settings\Administrator\桌面\3.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6205" y="4697605"/>
            <a:ext cx="1727200" cy="232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838200" y="6356353"/>
            <a:ext cx="2743200" cy="365125"/>
          </a:xfrm>
          <a:prstGeom prst="rect">
            <a:avLst/>
          </a:prstGeom>
        </p:spPr>
        <p:txBody>
          <a:bodyPr/>
          <a:lstStyle/>
          <a:p>
            <a:fld id="{6EF2F5ED-D19D-4097-92A9-D6092B3D6E68}" type="datetimeFigureOut">
              <a:rPr lang="zh-CN" altLang="en-US" smtClean="0"/>
              <a:t>2019/10/11</a:t>
            </a:fld>
            <a:endParaRPr lang="zh-CN" altLang="en-US"/>
          </a:p>
        </p:txBody>
      </p:sp>
      <p:sp>
        <p:nvSpPr>
          <p:cNvPr id="5" name="页脚占位符 4"/>
          <p:cNvSpPr>
            <a:spLocks noGrp="1"/>
          </p:cNvSpPr>
          <p:nvPr>
            <p:ph type="ftr" sz="quarter" idx="11"/>
          </p:nvPr>
        </p:nvSpPr>
        <p:spPr>
          <a:xfrm>
            <a:off x="4038600" y="6356353"/>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3"/>
            <a:ext cx="2743200" cy="365125"/>
          </a:xfrm>
          <a:prstGeom prst="rect">
            <a:avLst/>
          </a:prstGeom>
        </p:spPr>
        <p:txBody>
          <a:bodyPr/>
          <a:lstStyle/>
          <a:p>
            <a:fld id="{A7AAEAA2-D029-4D23-B6D5-DE004B8B3ED2}"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8" descr="C:\Documents and Settings\Administrator\桌面\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33727"/>
            <a:ext cx="12192000" cy="385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C:\Documents and Settings\Administrator\桌面\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19508"/>
            <a:ext cx="1219200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62649" y="946901"/>
            <a:ext cx="7666703" cy="1318306"/>
          </a:xfrm>
          <a:blipFill>
            <a:blip r:embed="rId4"/>
            <a:stretch>
              <a:fillRect/>
            </a:stretch>
          </a:blipFill>
        </p:spPr>
        <p:txBody>
          <a:bodyPr anchor="b">
            <a:normAutofit/>
          </a:bodyPr>
          <a:lstStyle>
            <a:lvl1pPr algn="ctr">
              <a:defRPr sz="4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262649" y="2313217"/>
            <a:ext cx="7666703" cy="634824"/>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9" name="Picture 5" descr="C:\Documents and Settings\Administrator\桌面\3.png"/>
          <p:cNvPicPr>
            <a:picLocks noChangeAspect="1" noChangeArrowheads="1"/>
          </p:cNvPicPr>
          <p:nvPr/>
        </p:nvPicPr>
        <p:blipFill>
          <a:blip r:embed="rId5">
            <a:extLst>
              <a:ext uri="{28A0092B-C50C-407E-A947-70E740481C1C}">
                <a14:useLocalDpi xmlns:a14="http://schemas.microsoft.com/office/drawing/2010/main" val="0"/>
              </a:ext>
            </a:extLst>
          </a:blip>
          <a:srcRect b="-13348"/>
          <a:stretch>
            <a:fillRect/>
          </a:stretch>
        </p:blipFill>
        <p:spPr bwMode="auto">
          <a:xfrm>
            <a:off x="9426317" y="4256280"/>
            <a:ext cx="88265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C:\Documents and Settings\Administrator\桌面\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32492" y="4497580"/>
            <a:ext cx="1011238"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descr="C:\Documents and Settings\Administrator\桌面\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1767" y="3489518"/>
            <a:ext cx="1069975" cy="165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descr="C:\Documents and Settings\Administrator\桌面\3.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6205" y="4697605"/>
            <a:ext cx="1727200" cy="232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5" name="任意多边形 9"/>
          <p:cNvSpPr/>
          <p:nvPr/>
        </p:nvSpPr>
        <p:spPr bwMode="auto">
          <a:xfrm>
            <a:off x="2275417" y="4194175"/>
            <a:ext cx="960967" cy="750888"/>
          </a:xfrm>
          <a:custGeom>
            <a:avLst/>
            <a:gdLst>
              <a:gd name="T0" fmla="*/ 0 w 952500"/>
              <a:gd name="T1" fmla="*/ 0 h 1054100"/>
              <a:gd name="T2" fmla="*/ 218139 w 952500"/>
              <a:gd name="T3" fmla="*/ 534895 h 1054100"/>
              <a:gd name="T4" fmla="*/ 545349 w 952500"/>
              <a:gd name="T5" fmla="*/ 451116 h 1054100"/>
              <a:gd name="T6" fmla="*/ 0 w 952500"/>
              <a:gd name="T7" fmla="*/ 0 h 10541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2500" h="1054100">
                <a:moveTo>
                  <a:pt x="0" y="0"/>
                </a:moveTo>
                <a:lnTo>
                  <a:pt x="381000" y="1054100"/>
                </a:lnTo>
                <a:lnTo>
                  <a:pt x="952500" y="889000"/>
                </a:lnTo>
                <a:lnTo>
                  <a:pt x="0" y="0"/>
                </a:lnTo>
                <a:close/>
              </a:path>
            </a:pathLst>
          </a:custGeom>
          <a:solidFill>
            <a:schemeClr val="accent1">
              <a:lumMod val="75000"/>
            </a:schemeClr>
          </a:solidFill>
          <a:ln>
            <a:noFill/>
          </a:ln>
        </p:spPr>
        <p:txBody>
          <a:bodyPr anchor="ctr">
            <a:normAutofit/>
          </a:bodyPr>
          <a:lstStyle/>
          <a:p>
            <a:pPr>
              <a:defRPr/>
            </a:pPr>
            <a:endParaRPr lang="zh-CN" altLang="en-US" sz="1800"/>
          </a:p>
        </p:txBody>
      </p:sp>
      <p:sp>
        <p:nvSpPr>
          <p:cNvPr id="16" name="任意多边形 10"/>
          <p:cNvSpPr/>
          <p:nvPr/>
        </p:nvSpPr>
        <p:spPr bwMode="auto">
          <a:xfrm>
            <a:off x="2226733" y="1901825"/>
            <a:ext cx="7196667" cy="2908300"/>
          </a:xfrm>
          <a:custGeom>
            <a:avLst/>
            <a:gdLst>
              <a:gd name="T0" fmla="*/ 0 w 5397138"/>
              <a:gd name="T1" fmla="*/ 0 h 2908300"/>
              <a:gd name="T2" fmla="*/ 5397862 w 5397138"/>
              <a:gd name="T3" fmla="*/ 540657 h 2908300"/>
              <a:gd name="T4" fmla="*/ 4852050 w 5397138"/>
              <a:gd name="T5" fmla="*/ 2654300 h 2908300"/>
              <a:gd name="T6" fmla="*/ 838312 w 5397138"/>
              <a:gd name="T7" fmla="*/ 2908300 h 2908300"/>
              <a:gd name="T8" fmla="*/ 0 w 5397138"/>
              <a:gd name="T9" fmla="*/ 0 h 2908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97138" h="2908300">
                <a:moveTo>
                  <a:pt x="0" y="0"/>
                </a:moveTo>
                <a:lnTo>
                  <a:pt x="5397138" y="540657"/>
                </a:lnTo>
                <a:lnTo>
                  <a:pt x="4851400" y="2654300"/>
                </a:lnTo>
                <a:lnTo>
                  <a:pt x="838200" y="2908300"/>
                </a:lnTo>
                <a:lnTo>
                  <a:pt x="0" y="0"/>
                </a:lnTo>
                <a:close/>
              </a:path>
            </a:pathLst>
          </a:custGeom>
          <a:solidFill>
            <a:schemeClr val="accent1">
              <a:lumMod val="40000"/>
              <a:lumOff val="60000"/>
              <a:alpha val="76077"/>
            </a:schemeClr>
          </a:solidFill>
          <a:ln>
            <a:noFill/>
          </a:ln>
        </p:spPr>
        <p:txBody>
          <a:bodyPr anchor="ctr">
            <a:normAutofit/>
          </a:bodyPr>
          <a:lstStyle/>
          <a:p>
            <a:pPr>
              <a:defRPr/>
            </a:pPr>
            <a:endParaRPr lang="zh-CN" altLang="en-US" sz="1800"/>
          </a:p>
        </p:txBody>
      </p:sp>
      <p:sp>
        <p:nvSpPr>
          <p:cNvPr id="17" name="任意多边形 11"/>
          <p:cNvSpPr/>
          <p:nvPr/>
        </p:nvSpPr>
        <p:spPr bwMode="auto">
          <a:xfrm>
            <a:off x="2819400" y="1825625"/>
            <a:ext cx="6936317" cy="2806700"/>
          </a:xfrm>
          <a:custGeom>
            <a:avLst/>
            <a:gdLst>
              <a:gd name="T0" fmla="*/ 0 w 5202646"/>
              <a:gd name="T1" fmla="*/ 622178 h 2806338"/>
              <a:gd name="T2" fmla="*/ 5201422 w 5202646"/>
              <a:gd name="T3" fmla="*/ 0 h 2806338"/>
              <a:gd name="T4" fmla="*/ 4101134 w 5202646"/>
              <a:gd name="T5" fmla="*/ 2693079 h 2806338"/>
              <a:gd name="T6" fmla="*/ 368213 w 5202646"/>
              <a:gd name="T7" fmla="*/ 2807424 h 2806338"/>
              <a:gd name="T8" fmla="*/ 0 w 5202646"/>
              <a:gd name="T9" fmla="*/ 622178 h 2806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02646" h="2806338">
                <a:moveTo>
                  <a:pt x="0" y="621938"/>
                </a:moveTo>
                <a:lnTo>
                  <a:pt x="5202646" y="0"/>
                </a:lnTo>
                <a:lnTo>
                  <a:pt x="4102100" y="2692038"/>
                </a:lnTo>
                <a:lnTo>
                  <a:pt x="368300" y="2806338"/>
                </a:lnTo>
                <a:lnTo>
                  <a:pt x="0" y="621938"/>
                </a:lnTo>
                <a:close/>
              </a:path>
            </a:pathLst>
          </a:custGeom>
          <a:solidFill>
            <a:schemeClr val="accent1">
              <a:alpha val="76077"/>
            </a:schemeClr>
          </a:solid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800"/>
          </a:p>
        </p:txBody>
      </p:sp>
      <p:sp>
        <p:nvSpPr>
          <p:cNvPr id="18" name="任意多边形 12"/>
          <p:cNvSpPr/>
          <p:nvPr/>
        </p:nvSpPr>
        <p:spPr bwMode="auto">
          <a:xfrm>
            <a:off x="9165166" y="4010025"/>
            <a:ext cx="590551" cy="558800"/>
          </a:xfrm>
          <a:custGeom>
            <a:avLst/>
            <a:gdLst>
              <a:gd name="T0" fmla="*/ 0 w 292100"/>
              <a:gd name="T1" fmla="*/ 29236 h 368300"/>
              <a:gd name="T2" fmla="*/ 671592 w 292100"/>
              <a:gd name="T3" fmla="*/ 0 h 368300"/>
              <a:gd name="T4" fmla="*/ 175199 w 292100"/>
              <a:gd name="T5" fmla="*/ 847834 h 368300"/>
              <a:gd name="T6" fmla="*/ 0 w 292100"/>
              <a:gd name="T7" fmla="*/ 29236 h 3683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100" h="368300">
                <a:moveTo>
                  <a:pt x="0" y="12700"/>
                </a:moveTo>
                <a:lnTo>
                  <a:pt x="292100" y="0"/>
                </a:lnTo>
                <a:lnTo>
                  <a:pt x="76200" y="368300"/>
                </a:lnTo>
                <a:lnTo>
                  <a:pt x="0" y="12700"/>
                </a:lnTo>
                <a:close/>
              </a:path>
            </a:pathLst>
          </a:custGeom>
          <a:solidFill>
            <a:schemeClr val="accent1">
              <a:lumMod val="75000"/>
            </a:schemeClr>
          </a:solidFill>
          <a:ln>
            <a:noFill/>
          </a:ln>
        </p:spPr>
        <p:txBody>
          <a:bodyPr anchor="ctr">
            <a:normAutofit/>
          </a:bodyPr>
          <a:lstStyle/>
          <a:p>
            <a:pPr>
              <a:defRPr/>
            </a:pPr>
            <a:endParaRPr lang="zh-CN" altLang="en-US" sz="1800"/>
          </a:p>
        </p:txBody>
      </p:sp>
      <p:sp>
        <p:nvSpPr>
          <p:cNvPr id="19" name="任意多边形 13"/>
          <p:cNvSpPr/>
          <p:nvPr/>
        </p:nvSpPr>
        <p:spPr bwMode="auto">
          <a:xfrm>
            <a:off x="8204200" y="4670425"/>
            <a:ext cx="1079500" cy="285750"/>
          </a:xfrm>
          <a:custGeom>
            <a:avLst/>
            <a:gdLst>
              <a:gd name="T0" fmla="*/ 0 w 647700"/>
              <a:gd name="T1" fmla="*/ 79375 h 228600"/>
              <a:gd name="T2" fmla="*/ 1012031 w 647700"/>
              <a:gd name="T3" fmla="*/ 0 h 228600"/>
              <a:gd name="T4" fmla="*/ 99219 w 647700"/>
              <a:gd name="T5" fmla="*/ 357188 h 228600"/>
              <a:gd name="T6" fmla="*/ 0 w 647700"/>
              <a:gd name="T7" fmla="*/ 79375 h 228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7700" h="228600">
                <a:moveTo>
                  <a:pt x="0" y="50800"/>
                </a:moveTo>
                <a:lnTo>
                  <a:pt x="647700" y="0"/>
                </a:lnTo>
                <a:lnTo>
                  <a:pt x="63500" y="228600"/>
                </a:lnTo>
                <a:lnTo>
                  <a:pt x="0" y="50800"/>
                </a:lnTo>
                <a:close/>
              </a:path>
            </a:pathLst>
          </a:custGeom>
          <a:solidFill>
            <a:schemeClr val="accent1">
              <a:lumMod val="75000"/>
            </a:schemeClr>
          </a:solidFill>
          <a:ln>
            <a:noFill/>
          </a:ln>
        </p:spPr>
        <p:txBody>
          <a:bodyPr anchor="ctr">
            <a:normAutofit fontScale="80000" lnSpcReduction="10000"/>
          </a:bodyPr>
          <a:lstStyle/>
          <a:p>
            <a:pPr>
              <a:defRPr/>
            </a:pPr>
            <a:endParaRPr lang="zh-CN" altLang="en-US" sz="1800"/>
          </a:p>
        </p:txBody>
      </p:sp>
      <p:sp>
        <p:nvSpPr>
          <p:cNvPr id="21" name="任意多边形 15"/>
          <p:cNvSpPr/>
          <p:nvPr/>
        </p:nvSpPr>
        <p:spPr bwMode="auto">
          <a:xfrm>
            <a:off x="3714750" y="2931161"/>
            <a:ext cx="4762500" cy="421684"/>
          </a:xfrm>
          <a:custGeom>
            <a:avLst/>
            <a:gdLst>
              <a:gd name="T0" fmla="*/ 0 w 3456384"/>
              <a:gd name="T1" fmla="*/ 952 h 3882329"/>
              <a:gd name="T2" fmla="*/ 3942022 w 3456384"/>
              <a:gd name="T3" fmla="*/ 952 h 3882329"/>
              <a:gd name="T4" fmla="*/ 0 w 3456384"/>
              <a:gd name="T5" fmla="*/ 952 h 3882329"/>
              <a:gd name="T6" fmla="*/ 0 w 3456384"/>
              <a:gd name="T7" fmla="*/ 0 h 3882329"/>
              <a:gd name="T8" fmla="*/ 3942022 w 3456384"/>
              <a:gd name="T9" fmla="*/ 0 h 3882329"/>
              <a:gd name="T10" fmla="*/ 0 w 3456384"/>
              <a:gd name="T11" fmla="*/ 0 h 3882329"/>
              <a:gd name="T12" fmla="*/ 0 60000 65536"/>
              <a:gd name="T13" fmla="*/ 0 60000 65536"/>
              <a:gd name="T14" fmla="*/ 0 60000 65536"/>
              <a:gd name="T15" fmla="*/ 0 60000 65536"/>
              <a:gd name="T16" fmla="*/ 0 60000 65536"/>
              <a:gd name="T17" fmla="*/ 0 60000 65536"/>
              <a:gd name="T18" fmla="*/ 0 w 3456384"/>
              <a:gd name="T19" fmla="*/ 0 h 3882329"/>
              <a:gd name="T20" fmla="*/ 3456384 w 3456384"/>
              <a:gd name="T21" fmla="*/ 3882329 h 3882329"/>
            </a:gdLst>
            <a:ahLst/>
            <a:cxnLst>
              <a:cxn ang="T12">
                <a:pos x="T0" y="T1"/>
              </a:cxn>
              <a:cxn ang="T13">
                <a:pos x="T2" y="T3"/>
              </a:cxn>
              <a:cxn ang="T14">
                <a:pos x="T4" y="T5"/>
              </a:cxn>
              <a:cxn ang="T15">
                <a:pos x="T6" y="T7"/>
              </a:cxn>
              <a:cxn ang="T16">
                <a:pos x="T8" y="T9"/>
              </a:cxn>
              <a:cxn ang="T17">
                <a:pos x="T10" y="T11"/>
              </a:cxn>
            </a:cxnLst>
            <a:rect l="T18" t="T19" r="T20" b="T21"/>
            <a:pathLst>
              <a:path w="3456384" h="3882329">
                <a:moveTo>
                  <a:pt x="0" y="3882329"/>
                </a:moveTo>
                <a:lnTo>
                  <a:pt x="3456384" y="3882329"/>
                </a:lnTo>
                <a:lnTo>
                  <a:pt x="0" y="3882329"/>
                </a:lnTo>
                <a:close/>
                <a:moveTo>
                  <a:pt x="0" y="0"/>
                </a:moveTo>
                <a:lnTo>
                  <a:pt x="3456384" y="0"/>
                </a:lnTo>
                <a:lnTo>
                  <a:pt x="0" y="0"/>
                </a:lnTo>
                <a:close/>
              </a:path>
            </a:pathLst>
          </a:custGeom>
          <a:solidFill>
            <a:srgbClr val="B80000"/>
          </a:solidFill>
          <a:ln w="9525">
            <a:solidFill>
              <a:srgbClr val="DEEBF7">
                <a:alpha val="87057"/>
              </a:srgbClr>
            </a:solidFill>
            <a:bevel/>
          </a:ln>
        </p:spPr>
        <p:txBody>
          <a:bodyPr lIns="0" tIns="72000" rIns="0" bIns="3600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10000"/>
              </a:lnSpc>
              <a:spcBef>
                <a:spcPct val="0"/>
              </a:spcBef>
              <a:buNone/>
            </a:pPr>
            <a:endParaRPr lang="en-US" altLang="zh-CN" sz="1800" dirty="0">
              <a:solidFill>
                <a:srgbClr val="FFFFFF"/>
              </a:solidFill>
              <a:latin typeface="+mn-lt"/>
            </a:endParaRPr>
          </a:p>
        </p:txBody>
      </p:sp>
      <p:sp>
        <p:nvSpPr>
          <p:cNvPr id="2" name="KSO_ST1"/>
          <p:cNvSpPr>
            <a:spLocks noGrp="1"/>
          </p:cNvSpPr>
          <p:nvPr>
            <p:ph type="title" hasCustomPrompt="1"/>
          </p:nvPr>
        </p:nvSpPr>
        <p:spPr>
          <a:xfrm>
            <a:off x="3715200" y="2871216"/>
            <a:ext cx="4761600" cy="540000"/>
          </a:xfrm>
        </p:spPr>
        <p:txBody>
          <a:bodyPr lIns="0" tIns="72000" rIns="0" bIns="36000" anchor="ctr" anchorCtr="0">
            <a:normAutofit/>
          </a:bodyPr>
          <a:lstStyle>
            <a:lvl1pPr algn="ctr">
              <a:defRPr sz="2000" b="0" i="0">
                <a:solidFill>
                  <a:schemeClr val="bg1"/>
                </a:solidFill>
                <a:effectLst/>
              </a:defRPr>
            </a:lvl1pPr>
          </a:lstStyle>
          <a:p>
            <a:r>
              <a:rPr lang="zh-CN" altLang="en-US" dirty="0" smtClean="0"/>
              <a:t>此处添加您的标题</a:t>
            </a:r>
            <a:endParaRPr lang="en-US" dirty="0"/>
          </a:p>
        </p:txBody>
      </p:sp>
      <p:sp>
        <p:nvSpPr>
          <p:cNvPr id="7" name="KSO_CT2"/>
          <p:cNvSpPr>
            <a:spLocks noGrp="1"/>
          </p:cNvSpPr>
          <p:nvPr>
            <p:ph type="subTitle" idx="1" hasCustomPrompt="1"/>
          </p:nvPr>
        </p:nvSpPr>
        <p:spPr>
          <a:xfrm>
            <a:off x="3714752" y="3474000"/>
            <a:ext cx="4762049" cy="432000"/>
          </a:xfrm>
          <a:noFill/>
        </p:spPr>
        <p:txBody>
          <a:bodyPr lIns="0">
            <a:normAutofit/>
          </a:bodyPr>
          <a:lstStyle>
            <a:lvl1pPr marL="0" indent="0" algn="ctr">
              <a:buNone/>
              <a:defRPr sz="180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此处添加您的副标题</a:t>
            </a: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386840"/>
            <a:ext cx="5181600" cy="479012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172200" y="1386840"/>
            <a:ext cx="5181600" cy="479012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975995"/>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A8983C1-6B23-488B-A794-44AB17C87A13}" type="datetimeFigureOut">
              <a:rPr lang="zh-CN" altLang="en-US" smtClean="0"/>
              <a:t>2019/10/11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99CA08-9DFB-41B3-93F8-5F06AC5DB8EF}" type="slidenum">
              <a:rPr lang="zh-CN" altLang="en-US" smtClean="0"/>
              <a:t>‹#›</a:t>
            </a:fld>
            <a:endParaRPr lang="zh-CN" altLang="en-US"/>
          </a:p>
        </p:txBody>
      </p:sp>
      <p:sp>
        <p:nvSpPr>
          <p:cNvPr id="10" name="椭圆 9"/>
          <p:cNvSpPr/>
          <p:nvPr/>
        </p:nvSpPr>
        <p:spPr>
          <a:xfrm>
            <a:off x="3856832" y="2936875"/>
            <a:ext cx="2312987" cy="2311400"/>
          </a:xfrm>
          <a:prstGeom prst="ellipse">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1" name="椭圆 10"/>
          <p:cNvSpPr/>
          <p:nvPr/>
        </p:nvSpPr>
        <p:spPr>
          <a:xfrm>
            <a:off x="6779419" y="3906838"/>
            <a:ext cx="1317625" cy="1317625"/>
          </a:xfrm>
          <a:prstGeom prst="ellipse">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2" name="椭圆 11"/>
          <p:cNvSpPr/>
          <p:nvPr/>
        </p:nvSpPr>
        <p:spPr>
          <a:xfrm>
            <a:off x="7447757" y="3624263"/>
            <a:ext cx="887412" cy="889000"/>
          </a:xfrm>
          <a:prstGeom prst="ellipse">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3" name="椭圆 12"/>
          <p:cNvSpPr/>
          <p:nvPr/>
        </p:nvSpPr>
        <p:spPr>
          <a:xfrm>
            <a:off x="4179094" y="1268413"/>
            <a:ext cx="4052888" cy="4052887"/>
          </a:xfrm>
          <a:prstGeom prst="ellips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en-US" altLang="zh-CN" sz="4800"/>
          </a:p>
        </p:txBody>
      </p:sp>
      <p:sp>
        <p:nvSpPr>
          <p:cNvPr id="2" name="Title 1"/>
          <p:cNvSpPr>
            <a:spLocks noGrp="1"/>
          </p:cNvSpPr>
          <p:nvPr>
            <p:ph type="title" hasCustomPrompt="1"/>
          </p:nvPr>
        </p:nvSpPr>
        <p:spPr>
          <a:xfrm>
            <a:off x="4621213" y="2103120"/>
            <a:ext cx="3242627" cy="2364423"/>
          </a:xfrm>
        </p:spPr>
        <p:txBody>
          <a:bodyPr>
            <a:noAutofit/>
          </a:bodyPr>
          <a:lstStyle>
            <a:lvl1pPr algn="ctr">
              <a:defRPr sz="6000" b="0">
                <a:solidFill>
                  <a:schemeClr val="bg1"/>
                </a:solidFill>
              </a:defRPr>
            </a:lvl1pPr>
          </a:lstStyle>
          <a:p>
            <a:r>
              <a:rPr lang="zh-CN" altLang="en-US" dirty="0" smtClean="0"/>
              <a:t>编辑标题</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8715" y="348342"/>
            <a:ext cx="8834570" cy="776062"/>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882640" y="1613979"/>
            <a:ext cx="4452257" cy="4024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334897" y="1613979"/>
            <a:ext cx="3984761" cy="4024312"/>
          </a:xfrm>
          <a:solidFill>
            <a:schemeClr val="accent1"/>
          </a:solidFill>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48686" y="365125"/>
            <a:ext cx="1005113" cy="5811838"/>
          </a:xfrm>
        </p:spPr>
        <p:txBody>
          <a:bodyPr vert="eaVert" anchor="b"/>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199" y="365125"/>
            <a:ext cx="9394371"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838200" y="6356353"/>
            <a:ext cx="2743200" cy="365125"/>
          </a:xfrm>
          <a:prstGeom prst="rect">
            <a:avLst/>
          </a:prstGeom>
        </p:spPr>
        <p:txBody>
          <a:bodyPr/>
          <a:lstStyle/>
          <a:p>
            <a:fld id="{6EF2F5ED-D19D-4097-92A9-D6092B3D6E68}" type="datetimeFigureOut">
              <a:rPr lang="zh-CN" altLang="en-US" smtClean="0"/>
              <a:t>2019/10/11</a:t>
            </a:fld>
            <a:endParaRPr lang="zh-CN" altLang="en-US"/>
          </a:p>
        </p:txBody>
      </p:sp>
      <p:sp>
        <p:nvSpPr>
          <p:cNvPr id="5" name="页脚占位符 4"/>
          <p:cNvSpPr>
            <a:spLocks noGrp="1"/>
          </p:cNvSpPr>
          <p:nvPr>
            <p:ph type="ftr" sz="quarter" idx="11"/>
          </p:nvPr>
        </p:nvSpPr>
        <p:spPr>
          <a:xfrm>
            <a:off x="4038600" y="6356353"/>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3"/>
            <a:ext cx="2743200" cy="365125"/>
          </a:xfrm>
          <a:prstGeom prst="rect">
            <a:avLst/>
          </a:prstGeom>
        </p:spPr>
        <p:txBody>
          <a:bodyPr/>
          <a:lstStyle/>
          <a:p>
            <a:fld id="{A7AAEAA2-D029-4D23-B6D5-DE004B8B3ED2}"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8" descr="C:\Documents and Settings\Administrator\桌面\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33727"/>
            <a:ext cx="12192000" cy="385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C:\Documents and Settings\Administrator\桌面\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19508"/>
            <a:ext cx="1219200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62649" y="946901"/>
            <a:ext cx="7666703" cy="1318306"/>
          </a:xfrm>
          <a:blipFill>
            <a:blip r:embed="rId4"/>
            <a:stretch>
              <a:fillRect/>
            </a:stretch>
          </a:blipFill>
        </p:spPr>
        <p:txBody>
          <a:bodyPr anchor="b">
            <a:normAutofit/>
          </a:bodyPr>
          <a:lstStyle>
            <a:lvl1pPr algn="ctr">
              <a:defRPr sz="4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262649" y="2313217"/>
            <a:ext cx="7666703" cy="634824"/>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9" name="Picture 5" descr="C:\Documents and Settings\Administrator\桌面\3.png"/>
          <p:cNvPicPr>
            <a:picLocks noChangeAspect="1" noChangeArrowheads="1"/>
          </p:cNvPicPr>
          <p:nvPr/>
        </p:nvPicPr>
        <p:blipFill>
          <a:blip r:embed="rId5">
            <a:extLst>
              <a:ext uri="{28A0092B-C50C-407E-A947-70E740481C1C}">
                <a14:useLocalDpi xmlns:a14="http://schemas.microsoft.com/office/drawing/2010/main" val="0"/>
              </a:ext>
            </a:extLst>
          </a:blip>
          <a:srcRect b="-13348"/>
          <a:stretch>
            <a:fillRect/>
          </a:stretch>
        </p:blipFill>
        <p:spPr bwMode="auto">
          <a:xfrm>
            <a:off x="9426317" y="4256280"/>
            <a:ext cx="88265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C:\Documents and Settings\Administrator\桌面\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32492" y="4497580"/>
            <a:ext cx="1011238"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descr="C:\Documents and Settings\Administrator\桌面\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1767" y="3489518"/>
            <a:ext cx="1069975" cy="165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descr="C:\Documents and Settings\Administrator\桌面\3.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6205" y="4697605"/>
            <a:ext cx="1727200" cy="232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5" name="任意多边形 9"/>
          <p:cNvSpPr/>
          <p:nvPr/>
        </p:nvSpPr>
        <p:spPr bwMode="auto">
          <a:xfrm>
            <a:off x="2275417" y="4194175"/>
            <a:ext cx="960967" cy="750888"/>
          </a:xfrm>
          <a:custGeom>
            <a:avLst/>
            <a:gdLst>
              <a:gd name="T0" fmla="*/ 0 w 952500"/>
              <a:gd name="T1" fmla="*/ 0 h 1054100"/>
              <a:gd name="T2" fmla="*/ 218139 w 952500"/>
              <a:gd name="T3" fmla="*/ 534895 h 1054100"/>
              <a:gd name="T4" fmla="*/ 545349 w 952500"/>
              <a:gd name="T5" fmla="*/ 451116 h 1054100"/>
              <a:gd name="T6" fmla="*/ 0 w 952500"/>
              <a:gd name="T7" fmla="*/ 0 h 10541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2500" h="1054100">
                <a:moveTo>
                  <a:pt x="0" y="0"/>
                </a:moveTo>
                <a:lnTo>
                  <a:pt x="381000" y="1054100"/>
                </a:lnTo>
                <a:lnTo>
                  <a:pt x="952500" y="889000"/>
                </a:lnTo>
                <a:lnTo>
                  <a:pt x="0" y="0"/>
                </a:lnTo>
                <a:close/>
              </a:path>
            </a:pathLst>
          </a:custGeom>
          <a:solidFill>
            <a:schemeClr val="accent1">
              <a:lumMod val="75000"/>
            </a:schemeClr>
          </a:solidFill>
          <a:ln>
            <a:noFill/>
          </a:ln>
        </p:spPr>
        <p:txBody>
          <a:bodyPr anchor="ctr">
            <a:normAutofit/>
          </a:bodyPr>
          <a:lstStyle/>
          <a:p>
            <a:pPr>
              <a:defRPr/>
            </a:pPr>
            <a:endParaRPr lang="zh-CN" altLang="en-US" sz="1800"/>
          </a:p>
        </p:txBody>
      </p:sp>
      <p:sp>
        <p:nvSpPr>
          <p:cNvPr id="16" name="任意多边形 10"/>
          <p:cNvSpPr/>
          <p:nvPr/>
        </p:nvSpPr>
        <p:spPr bwMode="auto">
          <a:xfrm>
            <a:off x="2226733" y="1901825"/>
            <a:ext cx="7196667" cy="2908300"/>
          </a:xfrm>
          <a:custGeom>
            <a:avLst/>
            <a:gdLst>
              <a:gd name="T0" fmla="*/ 0 w 5397138"/>
              <a:gd name="T1" fmla="*/ 0 h 2908300"/>
              <a:gd name="T2" fmla="*/ 5397862 w 5397138"/>
              <a:gd name="T3" fmla="*/ 540657 h 2908300"/>
              <a:gd name="T4" fmla="*/ 4852050 w 5397138"/>
              <a:gd name="T5" fmla="*/ 2654300 h 2908300"/>
              <a:gd name="T6" fmla="*/ 838312 w 5397138"/>
              <a:gd name="T7" fmla="*/ 2908300 h 2908300"/>
              <a:gd name="T8" fmla="*/ 0 w 5397138"/>
              <a:gd name="T9" fmla="*/ 0 h 2908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97138" h="2908300">
                <a:moveTo>
                  <a:pt x="0" y="0"/>
                </a:moveTo>
                <a:lnTo>
                  <a:pt x="5397138" y="540657"/>
                </a:lnTo>
                <a:lnTo>
                  <a:pt x="4851400" y="2654300"/>
                </a:lnTo>
                <a:lnTo>
                  <a:pt x="838200" y="2908300"/>
                </a:lnTo>
                <a:lnTo>
                  <a:pt x="0" y="0"/>
                </a:lnTo>
                <a:close/>
              </a:path>
            </a:pathLst>
          </a:custGeom>
          <a:solidFill>
            <a:schemeClr val="accent1">
              <a:lumMod val="40000"/>
              <a:lumOff val="60000"/>
              <a:alpha val="76077"/>
            </a:schemeClr>
          </a:solidFill>
          <a:ln>
            <a:noFill/>
          </a:ln>
        </p:spPr>
        <p:txBody>
          <a:bodyPr anchor="ctr">
            <a:normAutofit/>
          </a:bodyPr>
          <a:lstStyle/>
          <a:p>
            <a:pPr>
              <a:defRPr/>
            </a:pPr>
            <a:endParaRPr lang="zh-CN" altLang="en-US" sz="1800"/>
          </a:p>
        </p:txBody>
      </p:sp>
      <p:sp>
        <p:nvSpPr>
          <p:cNvPr id="17" name="任意多边形 11"/>
          <p:cNvSpPr/>
          <p:nvPr/>
        </p:nvSpPr>
        <p:spPr bwMode="auto">
          <a:xfrm>
            <a:off x="2819400" y="1825625"/>
            <a:ext cx="6936317" cy="2806700"/>
          </a:xfrm>
          <a:custGeom>
            <a:avLst/>
            <a:gdLst>
              <a:gd name="T0" fmla="*/ 0 w 5202646"/>
              <a:gd name="T1" fmla="*/ 622178 h 2806338"/>
              <a:gd name="T2" fmla="*/ 5201422 w 5202646"/>
              <a:gd name="T3" fmla="*/ 0 h 2806338"/>
              <a:gd name="T4" fmla="*/ 4101134 w 5202646"/>
              <a:gd name="T5" fmla="*/ 2693079 h 2806338"/>
              <a:gd name="T6" fmla="*/ 368213 w 5202646"/>
              <a:gd name="T7" fmla="*/ 2807424 h 2806338"/>
              <a:gd name="T8" fmla="*/ 0 w 5202646"/>
              <a:gd name="T9" fmla="*/ 622178 h 2806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02646" h="2806338">
                <a:moveTo>
                  <a:pt x="0" y="621938"/>
                </a:moveTo>
                <a:lnTo>
                  <a:pt x="5202646" y="0"/>
                </a:lnTo>
                <a:lnTo>
                  <a:pt x="4102100" y="2692038"/>
                </a:lnTo>
                <a:lnTo>
                  <a:pt x="368300" y="2806338"/>
                </a:lnTo>
                <a:lnTo>
                  <a:pt x="0" y="621938"/>
                </a:lnTo>
                <a:close/>
              </a:path>
            </a:pathLst>
          </a:custGeom>
          <a:solidFill>
            <a:schemeClr val="accent1">
              <a:alpha val="76077"/>
            </a:schemeClr>
          </a:solid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800"/>
          </a:p>
        </p:txBody>
      </p:sp>
      <p:sp>
        <p:nvSpPr>
          <p:cNvPr id="18" name="任意多边形 12"/>
          <p:cNvSpPr/>
          <p:nvPr/>
        </p:nvSpPr>
        <p:spPr bwMode="auto">
          <a:xfrm>
            <a:off x="9165166" y="4010025"/>
            <a:ext cx="590551" cy="558800"/>
          </a:xfrm>
          <a:custGeom>
            <a:avLst/>
            <a:gdLst>
              <a:gd name="T0" fmla="*/ 0 w 292100"/>
              <a:gd name="T1" fmla="*/ 29236 h 368300"/>
              <a:gd name="T2" fmla="*/ 671592 w 292100"/>
              <a:gd name="T3" fmla="*/ 0 h 368300"/>
              <a:gd name="T4" fmla="*/ 175199 w 292100"/>
              <a:gd name="T5" fmla="*/ 847834 h 368300"/>
              <a:gd name="T6" fmla="*/ 0 w 292100"/>
              <a:gd name="T7" fmla="*/ 29236 h 3683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100" h="368300">
                <a:moveTo>
                  <a:pt x="0" y="12700"/>
                </a:moveTo>
                <a:lnTo>
                  <a:pt x="292100" y="0"/>
                </a:lnTo>
                <a:lnTo>
                  <a:pt x="76200" y="368300"/>
                </a:lnTo>
                <a:lnTo>
                  <a:pt x="0" y="12700"/>
                </a:lnTo>
                <a:close/>
              </a:path>
            </a:pathLst>
          </a:custGeom>
          <a:solidFill>
            <a:schemeClr val="accent1">
              <a:lumMod val="75000"/>
            </a:schemeClr>
          </a:solidFill>
          <a:ln>
            <a:noFill/>
          </a:ln>
        </p:spPr>
        <p:txBody>
          <a:bodyPr anchor="ctr">
            <a:normAutofit/>
          </a:bodyPr>
          <a:lstStyle/>
          <a:p>
            <a:pPr>
              <a:defRPr/>
            </a:pPr>
            <a:endParaRPr lang="zh-CN" altLang="en-US" sz="1800"/>
          </a:p>
        </p:txBody>
      </p:sp>
      <p:sp>
        <p:nvSpPr>
          <p:cNvPr id="19" name="任意多边形 13"/>
          <p:cNvSpPr/>
          <p:nvPr/>
        </p:nvSpPr>
        <p:spPr bwMode="auto">
          <a:xfrm>
            <a:off x="8204200" y="4670425"/>
            <a:ext cx="1079500" cy="285750"/>
          </a:xfrm>
          <a:custGeom>
            <a:avLst/>
            <a:gdLst>
              <a:gd name="T0" fmla="*/ 0 w 647700"/>
              <a:gd name="T1" fmla="*/ 79375 h 228600"/>
              <a:gd name="T2" fmla="*/ 1012031 w 647700"/>
              <a:gd name="T3" fmla="*/ 0 h 228600"/>
              <a:gd name="T4" fmla="*/ 99219 w 647700"/>
              <a:gd name="T5" fmla="*/ 357188 h 228600"/>
              <a:gd name="T6" fmla="*/ 0 w 647700"/>
              <a:gd name="T7" fmla="*/ 79375 h 228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7700" h="228600">
                <a:moveTo>
                  <a:pt x="0" y="50800"/>
                </a:moveTo>
                <a:lnTo>
                  <a:pt x="647700" y="0"/>
                </a:lnTo>
                <a:lnTo>
                  <a:pt x="63500" y="228600"/>
                </a:lnTo>
                <a:lnTo>
                  <a:pt x="0" y="50800"/>
                </a:lnTo>
                <a:close/>
              </a:path>
            </a:pathLst>
          </a:custGeom>
          <a:solidFill>
            <a:schemeClr val="accent1">
              <a:lumMod val="75000"/>
            </a:schemeClr>
          </a:solidFill>
          <a:ln>
            <a:noFill/>
          </a:ln>
        </p:spPr>
        <p:txBody>
          <a:bodyPr anchor="ctr">
            <a:normAutofit fontScale="80000" lnSpcReduction="10000"/>
          </a:bodyPr>
          <a:lstStyle/>
          <a:p>
            <a:pPr>
              <a:defRPr/>
            </a:pPr>
            <a:endParaRPr lang="zh-CN" altLang="en-US" sz="1800"/>
          </a:p>
        </p:txBody>
      </p:sp>
      <p:sp>
        <p:nvSpPr>
          <p:cNvPr id="21" name="任意多边形 15"/>
          <p:cNvSpPr/>
          <p:nvPr/>
        </p:nvSpPr>
        <p:spPr bwMode="auto">
          <a:xfrm>
            <a:off x="3714750" y="2931161"/>
            <a:ext cx="4762500" cy="421684"/>
          </a:xfrm>
          <a:custGeom>
            <a:avLst/>
            <a:gdLst>
              <a:gd name="T0" fmla="*/ 0 w 3456384"/>
              <a:gd name="T1" fmla="*/ 952 h 3882329"/>
              <a:gd name="T2" fmla="*/ 3942022 w 3456384"/>
              <a:gd name="T3" fmla="*/ 952 h 3882329"/>
              <a:gd name="T4" fmla="*/ 0 w 3456384"/>
              <a:gd name="T5" fmla="*/ 952 h 3882329"/>
              <a:gd name="T6" fmla="*/ 0 w 3456384"/>
              <a:gd name="T7" fmla="*/ 0 h 3882329"/>
              <a:gd name="T8" fmla="*/ 3942022 w 3456384"/>
              <a:gd name="T9" fmla="*/ 0 h 3882329"/>
              <a:gd name="T10" fmla="*/ 0 w 3456384"/>
              <a:gd name="T11" fmla="*/ 0 h 3882329"/>
              <a:gd name="T12" fmla="*/ 0 60000 65536"/>
              <a:gd name="T13" fmla="*/ 0 60000 65536"/>
              <a:gd name="T14" fmla="*/ 0 60000 65536"/>
              <a:gd name="T15" fmla="*/ 0 60000 65536"/>
              <a:gd name="T16" fmla="*/ 0 60000 65536"/>
              <a:gd name="T17" fmla="*/ 0 60000 65536"/>
              <a:gd name="T18" fmla="*/ 0 w 3456384"/>
              <a:gd name="T19" fmla="*/ 0 h 3882329"/>
              <a:gd name="T20" fmla="*/ 3456384 w 3456384"/>
              <a:gd name="T21" fmla="*/ 3882329 h 3882329"/>
            </a:gdLst>
            <a:ahLst/>
            <a:cxnLst>
              <a:cxn ang="T12">
                <a:pos x="T0" y="T1"/>
              </a:cxn>
              <a:cxn ang="T13">
                <a:pos x="T2" y="T3"/>
              </a:cxn>
              <a:cxn ang="T14">
                <a:pos x="T4" y="T5"/>
              </a:cxn>
              <a:cxn ang="T15">
                <a:pos x="T6" y="T7"/>
              </a:cxn>
              <a:cxn ang="T16">
                <a:pos x="T8" y="T9"/>
              </a:cxn>
              <a:cxn ang="T17">
                <a:pos x="T10" y="T11"/>
              </a:cxn>
            </a:cxnLst>
            <a:rect l="T18" t="T19" r="T20" b="T21"/>
            <a:pathLst>
              <a:path w="3456384" h="3882329">
                <a:moveTo>
                  <a:pt x="0" y="3882329"/>
                </a:moveTo>
                <a:lnTo>
                  <a:pt x="3456384" y="3882329"/>
                </a:lnTo>
                <a:lnTo>
                  <a:pt x="0" y="3882329"/>
                </a:lnTo>
                <a:close/>
                <a:moveTo>
                  <a:pt x="0" y="0"/>
                </a:moveTo>
                <a:lnTo>
                  <a:pt x="3456384" y="0"/>
                </a:lnTo>
                <a:lnTo>
                  <a:pt x="0" y="0"/>
                </a:lnTo>
                <a:close/>
              </a:path>
            </a:pathLst>
          </a:custGeom>
          <a:solidFill>
            <a:srgbClr val="B80000"/>
          </a:solidFill>
          <a:ln w="9525">
            <a:solidFill>
              <a:srgbClr val="DEEBF7">
                <a:alpha val="87057"/>
              </a:srgbClr>
            </a:solidFill>
            <a:bevel/>
          </a:ln>
        </p:spPr>
        <p:txBody>
          <a:bodyPr lIns="0" tIns="72000" rIns="0" bIns="3600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10000"/>
              </a:lnSpc>
              <a:spcBef>
                <a:spcPct val="0"/>
              </a:spcBef>
              <a:buNone/>
            </a:pPr>
            <a:endParaRPr lang="en-US" altLang="zh-CN" sz="1800" dirty="0">
              <a:solidFill>
                <a:srgbClr val="FFFFFF"/>
              </a:solidFill>
              <a:latin typeface="+mn-lt"/>
            </a:endParaRPr>
          </a:p>
        </p:txBody>
      </p:sp>
      <p:sp>
        <p:nvSpPr>
          <p:cNvPr id="2" name="KSO_ST1"/>
          <p:cNvSpPr>
            <a:spLocks noGrp="1"/>
          </p:cNvSpPr>
          <p:nvPr>
            <p:ph type="title" hasCustomPrompt="1"/>
          </p:nvPr>
        </p:nvSpPr>
        <p:spPr>
          <a:xfrm>
            <a:off x="3715200" y="2871216"/>
            <a:ext cx="4761600" cy="540000"/>
          </a:xfrm>
        </p:spPr>
        <p:txBody>
          <a:bodyPr lIns="0" tIns="72000" rIns="0" bIns="36000" anchor="ctr" anchorCtr="0">
            <a:normAutofit/>
          </a:bodyPr>
          <a:lstStyle>
            <a:lvl1pPr algn="ctr">
              <a:defRPr sz="2000" b="0" i="0">
                <a:solidFill>
                  <a:schemeClr val="bg1"/>
                </a:solidFill>
                <a:effectLst/>
              </a:defRPr>
            </a:lvl1pPr>
          </a:lstStyle>
          <a:p>
            <a:r>
              <a:rPr lang="zh-CN" altLang="en-US" dirty="0" smtClean="0"/>
              <a:t>此处添加您的标题</a:t>
            </a:r>
            <a:endParaRPr lang="en-US" dirty="0"/>
          </a:p>
        </p:txBody>
      </p:sp>
      <p:sp>
        <p:nvSpPr>
          <p:cNvPr id="7" name="KSO_CT2"/>
          <p:cNvSpPr>
            <a:spLocks noGrp="1"/>
          </p:cNvSpPr>
          <p:nvPr>
            <p:ph type="subTitle" idx="1" hasCustomPrompt="1"/>
          </p:nvPr>
        </p:nvSpPr>
        <p:spPr>
          <a:xfrm>
            <a:off x="3714752" y="3474000"/>
            <a:ext cx="4762049" cy="432000"/>
          </a:xfrm>
          <a:noFill/>
        </p:spPr>
        <p:txBody>
          <a:bodyPr lIns="0">
            <a:normAutofit/>
          </a:bodyPr>
          <a:lstStyle>
            <a:lvl1pPr marL="0" indent="0" algn="ctr">
              <a:buNone/>
              <a:defRPr sz="180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此处添加您的副标题</a:t>
            </a: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386840"/>
            <a:ext cx="5181600" cy="479012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172200" y="1386840"/>
            <a:ext cx="5181600" cy="479012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975995"/>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A8983C1-6B23-488B-A794-44AB17C87A13}" type="datetimeFigureOut">
              <a:rPr lang="zh-CN" altLang="en-US" smtClean="0"/>
              <a:t>2019/10/11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99CA08-9DFB-41B3-93F8-5F06AC5DB8EF}" type="slidenum">
              <a:rPr lang="zh-CN" altLang="en-US" smtClean="0"/>
              <a:t>‹#›</a:t>
            </a:fld>
            <a:endParaRPr lang="zh-CN" altLang="en-US"/>
          </a:p>
        </p:txBody>
      </p:sp>
      <p:sp>
        <p:nvSpPr>
          <p:cNvPr id="10" name="椭圆 9"/>
          <p:cNvSpPr/>
          <p:nvPr/>
        </p:nvSpPr>
        <p:spPr>
          <a:xfrm>
            <a:off x="3856832" y="2936875"/>
            <a:ext cx="2312987" cy="2311400"/>
          </a:xfrm>
          <a:prstGeom prst="ellipse">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1" name="椭圆 10"/>
          <p:cNvSpPr/>
          <p:nvPr/>
        </p:nvSpPr>
        <p:spPr>
          <a:xfrm>
            <a:off x="6779419" y="3906838"/>
            <a:ext cx="1317625" cy="1317625"/>
          </a:xfrm>
          <a:prstGeom prst="ellipse">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2" name="椭圆 11"/>
          <p:cNvSpPr/>
          <p:nvPr/>
        </p:nvSpPr>
        <p:spPr>
          <a:xfrm>
            <a:off x="7447757" y="3624263"/>
            <a:ext cx="887412" cy="889000"/>
          </a:xfrm>
          <a:prstGeom prst="ellipse">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3" name="椭圆 12"/>
          <p:cNvSpPr/>
          <p:nvPr/>
        </p:nvSpPr>
        <p:spPr>
          <a:xfrm>
            <a:off x="4179094" y="1268413"/>
            <a:ext cx="4052888" cy="4052887"/>
          </a:xfrm>
          <a:prstGeom prst="ellips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en-US" altLang="zh-CN" sz="4800"/>
          </a:p>
        </p:txBody>
      </p:sp>
      <p:sp>
        <p:nvSpPr>
          <p:cNvPr id="2" name="Title 1"/>
          <p:cNvSpPr>
            <a:spLocks noGrp="1"/>
          </p:cNvSpPr>
          <p:nvPr>
            <p:ph type="title" hasCustomPrompt="1"/>
          </p:nvPr>
        </p:nvSpPr>
        <p:spPr>
          <a:xfrm>
            <a:off x="4621213" y="2103120"/>
            <a:ext cx="3242627" cy="2364423"/>
          </a:xfrm>
        </p:spPr>
        <p:txBody>
          <a:bodyPr>
            <a:noAutofit/>
          </a:bodyPr>
          <a:lstStyle>
            <a:lvl1pPr algn="ctr">
              <a:defRPr sz="6000" b="0">
                <a:solidFill>
                  <a:schemeClr val="bg1"/>
                </a:solidFill>
              </a:defRPr>
            </a:lvl1pPr>
          </a:lstStyle>
          <a:p>
            <a:r>
              <a:rPr lang="zh-CN" altLang="en-US" dirty="0" smtClean="0"/>
              <a:t>编辑标题</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8715" y="348342"/>
            <a:ext cx="8834570" cy="776062"/>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882640" y="1613979"/>
            <a:ext cx="4452257" cy="4024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334897" y="1613979"/>
            <a:ext cx="3984761" cy="4024312"/>
          </a:xfrm>
          <a:solidFill>
            <a:schemeClr val="accent1"/>
          </a:solidFill>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48686" y="365125"/>
            <a:ext cx="1005113" cy="5811838"/>
          </a:xfrm>
        </p:spPr>
        <p:txBody>
          <a:bodyPr vert="eaVert" anchor="b"/>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199" y="365125"/>
            <a:ext cx="9394371"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5" name="任意多边形 9"/>
          <p:cNvSpPr/>
          <p:nvPr/>
        </p:nvSpPr>
        <p:spPr bwMode="auto">
          <a:xfrm>
            <a:off x="2275417" y="4194175"/>
            <a:ext cx="960967" cy="750888"/>
          </a:xfrm>
          <a:custGeom>
            <a:avLst/>
            <a:gdLst>
              <a:gd name="T0" fmla="*/ 0 w 952500"/>
              <a:gd name="T1" fmla="*/ 0 h 1054100"/>
              <a:gd name="T2" fmla="*/ 218139 w 952500"/>
              <a:gd name="T3" fmla="*/ 534895 h 1054100"/>
              <a:gd name="T4" fmla="*/ 545349 w 952500"/>
              <a:gd name="T5" fmla="*/ 451116 h 1054100"/>
              <a:gd name="T6" fmla="*/ 0 w 952500"/>
              <a:gd name="T7" fmla="*/ 0 h 10541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2500" h="1054100">
                <a:moveTo>
                  <a:pt x="0" y="0"/>
                </a:moveTo>
                <a:lnTo>
                  <a:pt x="381000" y="1054100"/>
                </a:lnTo>
                <a:lnTo>
                  <a:pt x="952500" y="889000"/>
                </a:lnTo>
                <a:lnTo>
                  <a:pt x="0" y="0"/>
                </a:lnTo>
                <a:close/>
              </a:path>
            </a:pathLst>
          </a:custGeom>
          <a:solidFill>
            <a:schemeClr val="accent1">
              <a:lumMod val="75000"/>
            </a:schemeClr>
          </a:solidFill>
          <a:ln>
            <a:noFill/>
          </a:ln>
        </p:spPr>
        <p:txBody>
          <a:bodyPr anchor="ctr">
            <a:normAutofit/>
          </a:bodyPr>
          <a:lstStyle/>
          <a:p>
            <a:pPr>
              <a:defRPr/>
            </a:pPr>
            <a:endParaRPr lang="zh-CN" altLang="en-US" sz="1800"/>
          </a:p>
        </p:txBody>
      </p:sp>
      <p:sp>
        <p:nvSpPr>
          <p:cNvPr id="16" name="任意多边形 10"/>
          <p:cNvSpPr/>
          <p:nvPr/>
        </p:nvSpPr>
        <p:spPr bwMode="auto">
          <a:xfrm>
            <a:off x="2226733" y="1901825"/>
            <a:ext cx="7196667" cy="2908300"/>
          </a:xfrm>
          <a:custGeom>
            <a:avLst/>
            <a:gdLst>
              <a:gd name="T0" fmla="*/ 0 w 5397138"/>
              <a:gd name="T1" fmla="*/ 0 h 2908300"/>
              <a:gd name="T2" fmla="*/ 5397862 w 5397138"/>
              <a:gd name="T3" fmla="*/ 540657 h 2908300"/>
              <a:gd name="T4" fmla="*/ 4852050 w 5397138"/>
              <a:gd name="T5" fmla="*/ 2654300 h 2908300"/>
              <a:gd name="T6" fmla="*/ 838312 w 5397138"/>
              <a:gd name="T7" fmla="*/ 2908300 h 2908300"/>
              <a:gd name="T8" fmla="*/ 0 w 5397138"/>
              <a:gd name="T9" fmla="*/ 0 h 2908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97138" h="2908300">
                <a:moveTo>
                  <a:pt x="0" y="0"/>
                </a:moveTo>
                <a:lnTo>
                  <a:pt x="5397138" y="540657"/>
                </a:lnTo>
                <a:lnTo>
                  <a:pt x="4851400" y="2654300"/>
                </a:lnTo>
                <a:lnTo>
                  <a:pt x="838200" y="2908300"/>
                </a:lnTo>
                <a:lnTo>
                  <a:pt x="0" y="0"/>
                </a:lnTo>
                <a:close/>
              </a:path>
            </a:pathLst>
          </a:custGeom>
          <a:solidFill>
            <a:schemeClr val="accent1">
              <a:lumMod val="40000"/>
              <a:lumOff val="60000"/>
              <a:alpha val="76077"/>
            </a:schemeClr>
          </a:solidFill>
          <a:ln>
            <a:noFill/>
          </a:ln>
        </p:spPr>
        <p:txBody>
          <a:bodyPr anchor="ctr">
            <a:normAutofit/>
          </a:bodyPr>
          <a:lstStyle/>
          <a:p>
            <a:pPr>
              <a:defRPr/>
            </a:pPr>
            <a:endParaRPr lang="zh-CN" altLang="en-US" sz="1800"/>
          </a:p>
        </p:txBody>
      </p:sp>
      <p:sp>
        <p:nvSpPr>
          <p:cNvPr id="17" name="任意多边形 11"/>
          <p:cNvSpPr/>
          <p:nvPr/>
        </p:nvSpPr>
        <p:spPr bwMode="auto">
          <a:xfrm>
            <a:off x="2819400" y="1825625"/>
            <a:ext cx="6936317" cy="2806700"/>
          </a:xfrm>
          <a:custGeom>
            <a:avLst/>
            <a:gdLst>
              <a:gd name="T0" fmla="*/ 0 w 5202646"/>
              <a:gd name="T1" fmla="*/ 622178 h 2806338"/>
              <a:gd name="T2" fmla="*/ 5201422 w 5202646"/>
              <a:gd name="T3" fmla="*/ 0 h 2806338"/>
              <a:gd name="T4" fmla="*/ 4101134 w 5202646"/>
              <a:gd name="T5" fmla="*/ 2693079 h 2806338"/>
              <a:gd name="T6" fmla="*/ 368213 w 5202646"/>
              <a:gd name="T7" fmla="*/ 2807424 h 2806338"/>
              <a:gd name="T8" fmla="*/ 0 w 5202646"/>
              <a:gd name="T9" fmla="*/ 622178 h 2806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02646" h="2806338">
                <a:moveTo>
                  <a:pt x="0" y="621938"/>
                </a:moveTo>
                <a:lnTo>
                  <a:pt x="5202646" y="0"/>
                </a:lnTo>
                <a:lnTo>
                  <a:pt x="4102100" y="2692038"/>
                </a:lnTo>
                <a:lnTo>
                  <a:pt x="368300" y="2806338"/>
                </a:lnTo>
                <a:lnTo>
                  <a:pt x="0" y="621938"/>
                </a:lnTo>
                <a:close/>
              </a:path>
            </a:pathLst>
          </a:custGeom>
          <a:solidFill>
            <a:schemeClr val="accent1">
              <a:alpha val="76077"/>
            </a:schemeClr>
          </a:solid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800"/>
          </a:p>
        </p:txBody>
      </p:sp>
      <p:sp>
        <p:nvSpPr>
          <p:cNvPr id="18" name="任意多边形 12"/>
          <p:cNvSpPr/>
          <p:nvPr/>
        </p:nvSpPr>
        <p:spPr bwMode="auto">
          <a:xfrm>
            <a:off x="9165166" y="4010025"/>
            <a:ext cx="590551" cy="558800"/>
          </a:xfrm>
          <a:custGeom>
            <a:avLst/>
            <a:gdLst>
              <a:gd name="T0" fmla="*/ 0 w 292100"/>
              <a:gd name="T1" fmla="*/ 29236 h 368300"/>
              <a:gd name="T2" fmla="*/ 671592 w 292100"/>
              <a:gd name="T3" fmla="*/ 0 h 368300"/>
              <a:gd name="T4" fmla="*/ 175199 w 292100"/>
              <a:gd name="T5" fmla="*/ 847834 h 368300"/>
              <a:gd name="T6" fmla="*/ 0 w 292100"/>
              <a:gd name="T7" fmla="*/ 29236 h 3683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100" h="368300">
                <a:moveTo>
                  <a:pt x="0" y="12700"/>
                </a:moveTo>
                <a:lnTo>
                  <a:pt x="292100" y="0"/>
                </a:lnTo>
                <a:lnTo>
                  <a:pt x="76200" y="368300"/>
                </a:lnTo>
                <a:lnTo>
                  <a:pt x="0" y="12700"/>
                </a:lnTo>
                <a:close/>
              </a:path>
            </a:pathLst>
          </a:custGeom>
          <a:solidFill>
            <a:schemeClr val="accent1">
              <a:lumMod val="75000"/>
            </a:schemeClr>
          </a:solidFill>
          <a:ln>
            <a:noFill/>
          </a:ln>
        </p:spPr>
        <p:txBody>
          <a:bodyPr anchor="ctr">
            <a:normAutofit/>
          </a:bodyPr>
          <a:lstStyle/>
          <a:p>
            <a:pPr>
              <a:defRPr/>
            </a:pPr>
            <a:endParaRPr lang="zh-CN" altLang="en-US" sz="1800"/>
          </a:p>
        </p:txBody>
      </p:sp>
      <p:sp>
        <p:nvSpPr>
          <p:cNvPr id="19" name="任意多边形 13"/>
          <p:cNvSpPr/>
          <p:nvPr/>
        </p:nvSpPr>
        <p:spPr bwMode="auto">
          <a:xfrm>
            <a:off x="8204200" y="4670425"/>
            <a:ext cx="1079500" cy="285750"/>
          </a:xfrm>
          <a:custGeom>
            <a:avLst/>
            <a:gdLst>
              <a:gd name="T0" fmla="*/ 0 w 647700"/>
              <a:gd name="T1" fmla="*/ 79375 h 228600"/>
              <a:gd name="T2" fmla="*/ 1012031 w 647700"/>
              <a:gd name="T3" fmla="*/ 0 h 228600"/>
              <a:gd name="T4" fmla="*/ 99219 w 647700"/>
              <a:gd name="T5" fmla="*/ 357188 h 228600"/>
              <a:gd name="T6" fmla="*/ 0 w 647700"/>
              <a:gd name="T7" fmla="*/ 79375 h 228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7700" h="228600">
                <a:moveTo>
                  <a:pt x="0" y="50800"/>
                </a:moveTo>
                <a:lnTo>
                  <a:pt x="647700" y="0"/>
                </a:lnTo>
                <a:lnTo>
                  <a:pt x="63500" y="228600"/>
                </a:lnTo>
                <a:lnTo>
                  <a:pt x="0" y="50800"/>
                </a:lnTo>
                <a:close/>
              </a:path>
            </a:pathLst>
          </a:custGeom>
          <a:solidFill>
            <a:schemeClr val="accent1">
              <a:lumMod val="75000"/>
            </a:schemeClr>
          </a:solidFill>
          <a:ln>
            <a:noFill/>
          </a:ln>
        </p:spPr>
        <p:txBody>
          <a:bodyPr anchor="ctr">
            <a:normAutofit fontScale="80000" lnSpcReduction="10000"/>
          </a:bodyPr>
          <a:lstStyle/>
          <a:p>
            <a:pPr>
              <a:defRPr/>
            </a:pPr>
            <a:endParaRPr lang="zh-CN" altLang="en-US" sz="1800"/>
          </a:p>
        </p:txBody>
      </p:sp>
      <p:sp>
        <p:nvSpPr>
          <p:cNvPr id="21" name="任意多边形 15"/>
          <p:cNvSpPr/>
          <p:nvPr/>
        </p:nvSpPr>
        <p:spPr bwMode="auto">
          <a:xfrm>
            <a:off x="3714750" y="2931161"/>
            <a:ext cx="4762500" cy="421684"/>
          </a:xfrm>
          <a:custGeom>
            <a:avLst/>
            <a:gdLst>
              <a:gd name="T0" fmla="*/ 0 w 3456384"/>
              <a:gd name="T1" fmla="*/ 952 h 3882329"/>
              <a:gd name="T2" fmla="*/ 3942022 w 3456384"/>
              <a:gd name="T3" fmla="*/ 952 h 3882329"/>
              <a:gd name="T4" fmla="*/ 0 w 3456384"/>
              <a:gd name="T5" fmla="*/ 952 h 3882329"/>
              <a:gd name="T6" fmla="*/ 0 w 3456384"/>
              <a:gd name="T7" fmla="*/ 0 h 3882329"/>
              <a:gd name="T8" fmla="*/ 3942022 w 3456384"/>
              <a:gd name="T9" fmla="*/ 0 h 3882329"/>
              <a:gd name="T10" fmla="*/ 0 w 3456384"/>
              <a:gd name="T11" fmla="*/ 0 h 3882329"/>
              <a:gd name="T12" fmla="*/ 0 60000 65536"/>
              <a:gd name="T13" fmla="*/ 0 60000 65536"/>
              <a:gd name="T14" fmla="*/ 0 60000 65536"/>
              <a:gd name="T15" fmla="*/ 0 60000 65536"/>
              <a:gd name="T16" fmla="*/ 0 60000 65536"/>
              <a:gd name="T17" fmla="*/ 0 60000 65536"/>
              <a:gd name="T18" fmla="*/ 0 w 3456384"/>
              <a:gd name="T19" fmla="*/ 0 h 3882329"/>
              <a:gd name="T20" fmla="*/ 3456384 w 3456384"/>
              <a:gd name="T21" fmla="*/ 3882329 h 3882329"/>
            </a:gdLst>
            <a:ahLst/>
            <a:cxnLst>
              <a:cxn ang="T12">
                <a:pos x="T0" y="T1"/>
              </a:cxn>
              <a:cxn ang="T13">
                <a:pos x="T2" y="T3"/>
              </a:cxn>
              <a:cxn ang="T14">
                <a:pos x="T4" y="T5"/>
              </a:cxn>
              <a:cxn ang="T15">
                <a:pos x="T6" y="T7"/>
              </a:cxn>
              <a:cxn ang="T16">
                <a:pos x="T8" y="T9"/>
              </a:cxn>
              <a:cxn ang="T17">
                <a:pos x="T10" y="T11"/>
              </a:cxn>
            </a:cxnLst>
            <a:rect l="T18" t="T19" r="T20" b="T21"/>
            <a:pathLst>
              <a:path w="3456384" h="3882329">
                <a:moveTo>
                  <a:pt x="0" y="3882329"/>
                </a:moveTo>
                <a:lnTo>
                  <a:pt x="3456384" y="3882329"/>
                </a:lnTo>
                <a:lnTo>
                  <a:pt x="0" y="3882329"/>
                </a:lnTo>
                <a:close/>
                <a:moveTo>
                  <a:pt x="0" y="0"/>
                </a:moveTo>
                <a:lnTo>
                  <a:pt x="3456384" y="0"/>
                </a:lnTo>
                <a:lnTo>
                  <a:pt x="0" y="0"/>
                </a:lnTo>
                <a:close/>
              </a:path>
            </a:pathLst>
          </a:custGeom>
          <a:solidFill>
            <a:srgbClr val="B80000"/>
          </a:solidFill>
          <a:ln w="9525">
            <a:solidFill>
              <a:srgbClr val="DEEBF7">
                <a:alpha val="87057"/>
              </a:srgbClr>
            </a:solidFill>
            <a:bevel/>
          </a:ln>
        </p:spPr>
        <p:txBody>
          <a:bodyPr lIns="0" tIns="72000" rIns="0" bIns="3600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10000"/>
              </a:lnSpc>
              <a:spcBef>
                <a:spcPct val="0"/>
              </a:spcBef>
              <a:buNone/>
            </a:pPr>
            <a:endParaRPr lang="en-US" altLang="zh-CN" sz="1800" dirty="0">
              <a:solidFill>
                <a:srgbClr val="FFFFFF"/>
              </a:solidFill>
              <a:latin typeface="+mn-lt"/>
            </a:endParaRPr>
          </a:p>
        </p:txBody>
      </p:sp>
      <p:sp>
        <p:nvSpPr>
          <p:cNvPr id="2" name="KSO_ST1"/>
          <p:cNvSpPr>
            <a:spLocks noGrp="1"/>
          </p:cNvSpPr>
          <p:nvPr>
            <p:ph type="title" hasCustomPrompt="1"/>
          </p:nvPr>
        </p:nvSpPr>
        <p:spPr>
          <a:xfrm>
            <a:off x="3715200" y="2871216"/>
            <a:ext cx="4761600" cy="540000"/>
          </a:xfrm>
        </p:spPr>
        <p:txBody>
          <a:bodyPr lIns="0" tIns="72000" rIns="0" bIns="36000" anchor="ctr" anchorCtr="0">
            <a:normAutofit/>
          </a:bodyPr>
          <a:lstStyle>
            <a:lvl1pPr algn="ctr">
              <a:defRPr sz="2000" b="0" i="0">
                <a:solidFill>
                  <a:schemeClr val="bg1"/>
                </a:solidFill>
                <a:effectLst/>
              </a:defRPr>
            </a:lvl1pPr>
          </a:lstStyle>
          <a:p>
            <a:r>
              <a:rPr lang="zh-CN" altLang="en-US" dirty="0" smtClean="0"/>
              <a:t>此处添加您的标题</a:t>
            </a:r>
            <a:endParaRPr lang="en-US" dirty="0"/>
          </a:p>
        </p:txBody>
      </p:sp>
      <p:sp>
        <p:nvSpPr>
          <p:cNvPr id="7" name="KSO_CT2"/>
          <p:cNvSpPr>
            <a:spLocks noGrp="1"/>
          </p:cNvSpPr>
          <p:nvPr>
            <p:ph type="subTitle" idx="1" hasCustomPrompt="1"/>
          </p:nvPr>
        </p:nvSpPr>
        <p:spPr>
          <a:xfrm>
            <a:off x="3714752" y="3474000"/>
            <a:ext cx="4762049" cy="432000"/>
          </a:xfrm>
          <a:noFill/>
        </p:spPr>
        <p:txBody>
          <a:bodyPr lIns="0">
            <a:normAutofit/>
          </a:bodyPr>
          <a:lstStyle>
            <a:lvl1pPr marL="0" indent="0" algn="ctr">
              <a:buNone/>
              <a:defRPr sz="180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此处添加您的副标题</a:t>
            </a: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838200" y="6356353"/>
            <a:ext cx="2743200" cy="365125"/>
          </a:xfrm>
          <a:prstGeom prst="rect">
            <a:avLst/>
          </a:prstGeom>
        </p:spPr>
        <p:txBody>
          <a:bodyPr/>
          <a:lstStyle/>
          <a:p>
            <a:fld id="{6EF2F5ED-D19D-4097-92A9-D6092B3D6E68}" type="datetimeFigureOut">
              <a:rPr lang="zh-CN" altLang="en-US" smtClean="0"/>
              <a:t>2019/10/11</a:t>
            </a:fld>
            <a:endParaRPr lang="zh-CN" altLang="en-US"/>
          </a:p>
        </p:txBody>
      </p:sp>
      <p:sp>
        <p:nvSpPr>
          <p:cNvPr id="5" name="页脚占位符 4"/>
          <p:cNvSpPr>
            <a:spLocks noGrp="1"/>
          </p:cNvSpPr>
          <p:nvPr>
            <p:ph type="ftr" sz="quarter" idx="11"/>
          </p:nvPr>
        </p:nvSpPr>
        <p:spPr>
          <a:xfrm>
            <a:off x="4038600" y="6356353"/>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3"/>
            <a:ext cx="2743200" cy="365125"/>
          </a:xfrm>
          <a:prstGeom prst="rect">
            <a:avLst/>
          </a:prstGeom>
        </p:spPr>
        <p:txBody>
          <a:bodyPr/>
          <a:lstStyle/>
          <a:p>
            <a:fld id="{A7AAEAA2-D029-4D23-B6D5-DE004B8B3ED2}"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8" descr="C:\Documents and Settings\Administrator\桌面\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33727"/>
            <a:ext cx="12192000" cy="385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C:\Documents and Settings\Administrator\桌面\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19508"/>
            <a:ext cx="1219200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62649" y="946901"/>
            <a:ext cx="7666703" cy="1318306"/>
          </a:xfrm>
          <a:blipFill>
            <a:blip r:embed="rId4"/>
            <a:stretch>
              <a:fillRect/>
            </a:stretch>
          </a:blipFill>
        </p:spPr>
        <p:txBody>
          <a:bodyPr anchor="b">
            <a:normAutofit/>
          </a:bodyPr>
          <a:lstStyle>
            <a:lvl1pPr algn="ctr">
              <a:defRPr sz="4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262649" y="2313217"/>
            <a:ext cx="7666703" cy="634824"/>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9" name="Picture 5" descr="C:\Documents and Settings\Administrator\桌面\3.png"/>
          <p:cNvPicPr>
            <a:picLocks noChangeAspect="1" noChangeArrowheads="1"/>
          </p:cNvPicPr>
          <p:nvPr/>
        </p:nvPicPr>
        <p:blipFill>
          <a:blip r:embed="rId5">
            <a:extLst>
              <a:ext uri="{28A0092B-C50C-407E-A947-70E740481C1C}">
                <a14:useLocalDpi xmlns:a14="http://schemas.microsoft.com/office/drawing/2010/main" val="0"/>
              </a:ext>
            </a:extLst>
          </a:blip>
          <a:srcRect b="-13348"/>
          <a:stretch>
            <a:fillRect/>
          </a:stretch>
        </p:blipFill>
        <p:spPr bwMode="auto">
          <a:xfrm>
            <a:off x="9426317" y="4256280"/>
            <a:ext cx="88265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C:\Documents and Settings\Administrator\桌面\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32492" y="4497580"/>
            <a:ext cx="1011238"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descr="C:\Documents and Settings\Administrator\桌面\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1767" y="3489518"/>
            <a:ext cx="1069975" cy="165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descr="C:\Documents and Settings\Administrator\桌面\3.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6205" y="4697605"/>
            <a:ext cx="1727200" cy="232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5" name="任意多边形 9"/>
          <p:cNvSpPr/>
          <p:nvPr/>
        </p:nvSpPr>
        <p:spPr bwMode="auto">
          <a:xfrm>
            <a:off x="2275417" y="4194175"/>
            <a:ext cx="960967" cy="750888"/>
          </a:xfrm>
          <a:custGeom>
            <a:avLst/>
            <a:gdLst>
              <a:gd name="T0" fmla="*/ 0 w 952500"/>
              <a:gd name="T1" fmla="*/ 0 h 1054100"/>
              <a:gd name="T2" fmla="*/ 218139 w 952500"/>
              <a:gd name="T3" fmla="*/ 534895 h 1054100"/>
              <a:gd name="T4" fmla="*/ 545349 w 952500"/>
              <a:gd name="T5" fmla="*/ 451116 h 1054100"/>
              <a:gd name="T6" fmla="*/ 0 w 952500"/>
              <a:gd name="T7" fmla="*/ 0 h 10541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2500" h="1054100">
                <a:moveTo>
                  <a:pt x="0" y="0"/>
                </a:moveTo>
                <a:lnTo>
                  <a:pt x="381000" y="1054100"/>
                </a:lnTo>
                <a:lnTo>
                  <a:pt x="952500" y="889000"/>
                </a:lnTo>
                <a:lnTo>
                  <a:pt x="0" y="0"/>
                </a:lnTo>
                <a:close/>
              </a:path>
            </a:pathLst>
          </a:custGeom>
          <a:solidFill>
            <a:schemeClr val="accent1">
              <a:lumMod val="75000"/>
            </a:schemeClr>
          </a:solidFill>
          <a:ln>
            <a:noFill/>
          </a:ln>
        </p:spPr>
        <p:txBody>
          <a:bodyPr anchor="ctr">
            <a:normAutofit/>
          </a:bodyPr>
          <a:lstStyle/>
          <a:p>
            <a:pPr>
              <a:defRPr/>
            </a:pPr>
            <a:endParaRPr lang="zh-CN" altLang="en-US" sz="1800"/>
          </a:p>
        </p:txBody>
      </p:sp>
      <p:sp>
        <p:nvSpPr>
          <p:cNvPr id="16" name="任意多边形 10"/>
          <p:cNvSpPr/>
          <p:nvPr/>
        </p:nvSpPr>
        <p:spPr bwMode="auto">
          <a:xfrm>
            <a:off x="2226733" y="1901825"/>
            <a:ext cx="7196667" cy="2908300"/>
          </a:xfrm>
          <a:custGeom>
            <a:avLst/>
            <a:gdLst>
              <a:gd name="T0" fmla="*/ 0 w 5397138"/>
              <a:gd name="T1" fmla="*/ 0 h 2908300"/>
              <a:gd name="T2" fmla="*/ 5397862 w 5397138"/>
              <a:gd name="T3" fmla="*/ 540657 h 2908300"/>
              <a:gd name="T4" fmla="*/ 4852050 w 5397138"/>
              <a:gd name="T5" fmla="*/ 2654300 h 2908300"/>
              <a:gd name="T6" fmla="*/ 838312 w 5397138"/>
              <a:gd name="T7" fmla="*/ 2908300 h 2908300"/>
              <a:gd name="T8" fmla="*/ 0 w 5397138"/>
              <a:gd name="T9" fmla="*/ 0 h 2908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97138" h="2908300">
                <a:moveTo>
                  <a:pt x="0" y="0"/>
                </a:moveTo>
                <a:lnTo>
                  <a:pt x="5397138" y="540657"/>
                </a:lnTo>
                <a:lnTo>
                  <a:pt x="4851400" y="2654300"/>
                </a:lnTo>
                <a:lnTo>
                  <a:pt x="838200" y="2908300"/>
                </a:lnTo>
                <a:lnTo>
                  <a:pt x="0" y="0"/>
                </a:lnTo>
                <a:close/>
              </a:path>
            </a:pathLst>
          </a:custGeom>
          <a:solidFill>
            <a:schemeClr val="accent1">
              <a:lumMod val="40000"/>
              <a:lumOff val="60000"/>
              <a:alpha val="76077"/>
            </a:schemeClr>
          </a:solidFill>
          <a:ln>
            <a:noFill/>
          </a:ln>
        </p:spPr>
        <p:txBody>
          <a:bodyPr anchor="ctr">
            <a:normAutofit/>
          </a:bodyPr>
          <a:lstStyle/>
          <a:p>
            <a:pPr>
              <a:defRPr/>
            </a:pPr>
            <a:endParaRPr lang="zh-CN" altLang="en-US" sz="1800"/>
          </a:p>
        </p:txBody>
      </p:sp>
      <p:sp>
        <p:nvSpPr>
          <p:cNvPr id="17" name="任意多边形 11"/>
          <p:cNvSpPr/>
          <p:nvPr/>
        </p:nvSpPr>
        <p:spPr bwMode="auto">
          <a:xfrm>
            <a:off x="2819400" y="1825625"/>
            <a:ext cx="6936317" cy="2806700"/>
          </a:xfrm>
          <a:custGeom>
            <a:avLst/>
            <a:gdLst>
              <a:gd name="T0" fmla="*/ 0 w 5202646"/>
              <a:gd name="T1" fmla="*/ 622178 h 2806338"/>
              <a:gd name="T2" fmla="*/ 5201422 w 5202646"/>
              <a:gd name="T3" fmla="*/ 0 h 2806338"/>
              <a:gd name="T4" fmla="*/ 4101134 w 5202646"/>
              <a:gd name="T5" fmla="*/ 2693079 h 2806338"/>
              <a:gd name="T6" fmla="*/ 368213 w 5202646"/>
              <a:gd name="T7" fmla="*/ 2807424 h 2806338"/>
              <a:gd name="T8" fmla="*/ 0 w 5202646"/>
              <a:gd name="T9" fmla="*/ 622178 h 2806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02646" h="2806338">
                <a:moveTo>
                  <a:pt x="0" y="621938"/>
                </a:moveTo>
                <a:lnTo>
                  <a:pt x="5202646" y="0"/>
                </a:lnTo>
                <a:lnTo>
                  <a:pt x="4102100" y="2692038"/>
                </a:lnTo>
                <a:lnTo>
                  <a:pt x="368300" y="2806338"/>
                </a:lnTo>
                <a:lnTo>
                  <a:pt x="0" y="621938"/>
                </a:lnTo>
                <a:close/>
              </a:path>
            </a:pathLst>
          </a:custGeom>
          <a:solidFill>
            <a:schemeClr val="accent1">
              <a:alpha val="76077"/>
            </a:schemeClr>
          </a:solid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800"/>
          </a:p>
        </p:txBody>
      </p:sp>
      <p:sp>
        <p:nvSpPr>
          <p:cNvPr id="18" name="任意多边形 12"/>
          <p:cNvSpPr/>
          <p:nvPr/>
        </p:nvSpPr>
        <p:spPr bwMode="auto">
          <a:xfrm>
            <a:off x="9165166" y="4010025"/>
            <a:ext cx="590551" cy="558800"/>
          </a:xfrm>
          <a:custGeom>
            <a:avLst/>
            <a:gdLst>
              <a:gd name="T0" fmla="*/ 0 w 292100"/>
              <a:gd name="T1" fmla="*/ 29236 h 368300"/>
              <a:gd name="T2" fmla="*/ 671592 w 292100"/>
              <a:gd name="T3" fmla="*/ 0 h 368300"/>
              <a:gd name="T4" fmla="*/ 175199 w 292100"/>
              <a:gd name="T5" fmla="*/ 847834 h 368300"/>
              <a:gd name="T6" fmla="*/ 0 w 292100"/>
              <a:gd name="T7" fmla="*/ 29236 h 3683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100" h="368300">
                <a:moveTo>
                  <a:pt x="0" y="12700"/>
                </a:moveTo>
                <a:lnTo>
                  <a:pt x="292100" y="0"/>
                </a:lnTo>
                <a:lnTo>
                  <a:pt x="76200" y="368300"/>
                </a:lnTo>
                <a:lnTo>
                  <a:pt x="0" y="12700"/>
                </a:lnTo>
                <a:close/>
              </a:path>
            </a:pathLst>
          </a:custGeom>
          <a:solidFill>
            <a:schemeClr val="accent1">
              <a:lumMod val="75000"/>
            </a:schemeClr>
          </a:solidFill>
          <a:ln>
            <a:noFill/>
          </a:ln>
        </p:spPr>
        <p:txBody>
          <a:bodyPr anchor="ctr">
            <a:normAutofit/>
          </a:bodyPr>
          <a:lstStyle/>
          <a:p>
            <a:pPr>
              <a:defRPr/>
            </a:pPr>
            <a:endParaRPr lang="zh-CN" altLang="en-US" sz="1800"/>
          </a:p>
        </p:txBody>
      </p:sp>
      <p:sp>
        <p:nvSpPr>
          <p:cNvPr id="19" name="任意多边形 13"/>
          <p:cNvSpPr/>
          <p:nvPr/>
        </p:nvSpPr>
        <p:spPr bwMode="auto">
          <a:xfrm>
            <a:off x="8204200" y="4670425"/>
            <a:ext cx="1079500" cy="285750"/>
          </a:xfrm>
          <a:custGeom>
            <a:avLst/>
            <a:gdLst>
              <a:gd name="T0" fmla="*/ 0 w 647700"/>
              <a:gd name="T1" fmla="*/ 79375 h 228600"/>
              <a:gd name="T2" fmla="*/ 1012031 w 647700"/>
              <a:gd name="T3" fmla="*/ 0 h 228600"/>
              <a:gd name="T4" fmla="*/ 99219 w 647700"/>
              <a:gd name="T5" fmla="*/ 357188 h 228600"/>
              <a:gd name="T6" fmla="*/ 0 w 647700"/>
              <a:gd name="T7" fmla="*/ 79375 h 228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7700" h="228600">
                <a:moveTo>
                  <a:pt x="0" y="50800"/>
                </a:moveTo>
                <a:lnTo>
                  <a:pt x="647700" y="0"/>
                </a:lnTo>
                <a:lnTo>
                  <a:pt x="63500" y="228600"/>
                </a:lnTo>
                <a:lnTo>
                  <a:pt x="0" y="50800"/>
                </a:lnTo>
                <a:close/>
              </a:path>
            </a:pathLst>
          </a:custGeom>
          <a:solidFill>
            <a:schemeClr val="accent1">
              <a:lumMod val="75000"/>
            </a:schemeClr>
          </a:solidFill>
          <a:ln>
            <a:noFill/>
          </a:ln>
        </p:spPr>
        <p:txBody>
          <a:bodyPr anchor="ctr">
            <a:normAutofit fontScale="80000" lnSpcReduction="10000"/>
          </a:bodyPr>
          <a:lstStyle/>
          <a:p>
            <a:pPr>
              <a:defRPr/>
            </a:pPr>
            <a:endParaRPr lang="zh-CN" altLang="en-US" sz="1800"/>
          </a:p>
        </p:txBody>
      </p:sp>
      <p:sp>
        <p:nvSpPr>
          <p:cNvPr id="21" name="任意多边形 15"/>
          <p:cNvSpPr/>
          <p:nvPr/>
        </p:nvSpPr>
        <p:spPr bwMode="auto">
          <a:xfrm>
            <a:off x="3714750" y="2931161"/>
            <a:ext cx="4762500" cy="421684"/>
          </a:xfrm>
          <a:custGeom>
            <a:avLst/>
            <a:gdLst>
              <a:gd name="T0" fmla="*/ 0 w 3456384"/>
              <a:gd name="T1" fmla="*/ 952 h 3882329"/>
              <a:gd name="T2" fmla="*/ 3942022 w 3456384"/>
              <a:gd name="T3" fmla="*/ 952 h 3882329"/>
              <a:gd name="T4" fmla="*/ 0 w 3456384"/>
              <a:gd name="T5" fmla="*/ 952 h 3882329"/>
              <a:gd name="T6" fmla="*/ 0 w 3456384"/>
              <a:gd name="T7" fmla="*/ 0 h 3882329"/>
              <a:gd name="T8" fmla="*/ 3942022 w 3456384"/>
              <a:gd name="T9" fmla="*/ 0 h 3882329"/>
              <a:gd name="T10" fmla="*/ 0 w 3456384"/>
              <a:gd name="T11" fmla="*/ 0 h 3882329"/>
              <a:gd name="T12" fmla="*/ 0 60000 65536"/>
              <a:gd name="T13" fmla="*/ 0 60000 65536"/>
              <a:gd name="T14" fmla="*/ 0 60000 65536"/>
              <a:gd name="T15" fmla="*/ 0 60000 65536"/>
              <a:gd name="T16" fmla="*/ 0 60000 65536"/>
              <a:gd name="T17" fmla="*/ 0 60000 65536"/>
              <a:gd name="T18" fmla="*/ 0 w 3456384"/>
              <a:gd name="T19" fmla="*/ 0 h 3882329"/>
              <a:gd name="T20" fmla="*/ 3456384 w 3456384"/>
              <a:gd name="T21" fmla="*/ 3882329 h 3882329"/>
            </a:gdLst>
            <a:ahLst/>
            <a:cxnLst>
              <a:cxn ang="T12">
                <a:pos x="T0" y="T1"/>
              </a:cxn>
              <a:cxn ang="T13">
                <a:pos x="T2" y="T3"/>
              </a:cxn>
              <a:cxn ang="T14">
                <a:pos x="T4" y="T5"/>
              </a:cxn>
              <a:cxn ang="T15">
                <a:pos x="T6" y="T7"/>
              </a:cxn>
              <a:cxn ang="T16">
                <a:pos x="T8" y="T9"/>
              </a:cxn>
              <a:cxn ang="T17">
                <a:pos x="T10" y="T11"/>
              </a:cxn>
            </a:cxnLst>
            <a:rect l="T18" t="T19" r="T20" b="T21"/>
            <a:pathLst>
              <a:path w="3456384" h="3882329">
                <a:moveTo>
                  <a:pt x="0" y="3882329"/>
                </a:moveTo>
                <a:lnTo>
                  <a:pt x="3456384" y="3882329"/>
                </a:lnTo>
                <a:lnTo>
                  <a:pt x="0" y="3882329"/>
                </a:lnTo>
                <a:close/>
                <a:moveTo>
                  <a:pt x="0" y="0"/>
                </a:moveTo>
                <a:lnTo>
                  <a:pt x="3456384" y="0"/>
                </a:lnTo>
                <a:lnTo>
                  <a:pt x="0" y="0"/>
                </a:lnTo>
                <a:close/>
              </a:path>
            </a:pathLst>
          </a:custGeom>
          <a:solidFill>
            <a:srgbClr val="B80000"/>
          </a:solidFill>
          <a:ln w="9525">
            <a:solidFill>
              <a:srgbClr val="DEEBF7">
                <a:alpha val="87057"/>
              </a:srgbClr>
            </a:solidFill>
            <a:bevel/>
          </a:ln>
        </p:spPr>
        <p:txBody>
          <a:bodyPr lIns="0" tIns="72000" rIns="0" bIns="3600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10000"/>
              </a:lnSpc>
              <a:spcBef>
                <a:spcPct val="0"/>
              </a:spcBef>
              <a:buNone/>
            </a:pPr>
            <a:endParaRPr lang="en-US" altLang="zh-CN" sz="1800" dirty="0">
              <a:solidFill>
                <a:srgbClr val="FFFFFF"/>
              </a:solidFill>
              <a:latin typeface="+mn-lt"/>
            </a:endParaRPr>
          </a:p>
        </p:txBody>
      </p:sp>
      <p:sp>
        <p:nvSpPr>
          <p:cNvPr id="2" name="KSO_ST1"/>
          <p:cNvSpPr>
            <a:spLocks noGrp="1"/>
          </p:cNvSpPr>
          <p:nvPr>
            <p:ph type="title" hasCustomPrompt="1"/>
          </p:nvPr>
        </p:nvSpPr>
        <p:spPr>
          <a:xfrm>
            <a:off x="3715200" y="2871216"/>
            <a:ext cx="4761600" cy="540000"/>
          </a:xfrm>
        </p:spPr>
        <p:txBody>
          <a:bodyPr lIns="0" tIns="72000" rIns="0" bIns="36000" anchor="ctr" anchorCtr="0">
            <a:normAutofit/>
          </a:bodyPr>
          <a:lstStyle>
            <a:lvl1pPr algn="ctr">
              <a:defRPr sz="2000" b="0" i="0">
                <a:solidFill>
                  <a:schemeClr val="bg1"/>
                </a:solidFill>
                <a:effectLst/>
              </a:defRPr>
            </a:lvl1pPr>
          </a:lstStyle>
          <a:p>
            <a:r>
              <a:rPr lang="zh-CN" altLang="en-US" dirty="0" smtClean="0"/>
              <a:t>此处添加您的标题</a:t>
            </a:r>
            <a:endParaRPr lang="en-US" dirty="0"/>
          </a:p>
        </p:txBody>
      </p:sp>
      <p:sp>
        <p:nvSpPr>
          <p:cNvPr id="7" name="KSO_CT2"/>
          <p:cNvSpPr>
            <a:spLocks noGrp="1"/>
          </p:cNvSpPr>
          <p:nvPr>
            <p:ph type="subTitle" idx="1" hasCustomPrompt="1"/>
          </p:nvPr>
        </p:nvSpPr>
        <p:spPr>
          <a:xfrm>
            <a:off x="3714752" y="3474000"/>
            <a:ext cx="4762049" cy="432000"/>
          </a:xfrm>
          <a:noFill/>
        </p:spPr>
        <p:txBody>
          <a:bodyPr lIns="0">
            <a:normAutofit/>
          </a:bodyPr>
          <a:lstStyle>
            <a:lvl1pPr marL="0" indent="0" algn="ctr">
              <a:buNone/>
              <a:defRPr sz="180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此处添加您的副标题</a:t>
            </a:r>
          </a:p>
        </p:txBody>
      </p:sp>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386840"/>
            <a:ext cx="5181600" cy="479012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172200" y="1386840"/>
            <a:ext cx="5181600" cy="479012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975995"/>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A8983C1-6B23-488B-A794-44AB17C87A13}" type="datetimeFigureOut">
              <a:rPr lang="zh-CN" altLang="en-US" smtClean="0"/>
              <a:t>2019/10/11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99CA08-9DFB-41B3-93F8-5F06AC5DB8EF}" type="slidenum">
              <a:rPr lang="zh-CN" altLang="en-US" smtClean="0"/>
              <a:t>‹#›</a:t>
            </a:fld>
            <a:endParaRPr lang="zh-CN" altLang="en-US"/>
          </a:p>
        </p:txBody>
      </p:sp>
      <p:sp>
        <p:nvSpPr>
          <p:cNvPr id="10" name="椭圆 9"/>
          <p:cNvSpPr/>
          <p:nvPr/>
        </p:nvSpPr>
        <p:spPr>
          <a:xfrm>
            <a:off x="3856832" y="2936875"/>
            <a:ext cx="2312987" cy="2311400"/>
          </a:xfrm>
          <a:prstGeom prst="ellipse">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1" name="椭圆 10"/>
          <p:cNvSpPr/>
          <p:nvPr/>
        </p:nvSpPr>
        <p:spPr>
          <a:xfrm>
            <a:off x="6779419" y="3906838"/>
            <a:ext cx="1317625" cy="1317625"/>
          </a:xfrm>
          <a:prstGeom prst="ellipse">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2" name="椭圆 11"/>
          <p:cNvSpPr/>
          <p:nvPr/>
        </p:nvSpPr>
        <p:spPr>
          <a:xfrm>
            <a:off x="7447757" y="3624263"/>
            <a:ext cx="887412" cy="889000"/>
          </a:xfrm>
          <a:prstGeom prst="ellipse">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3" name="椭圆 12"/>
          <p:cNvSpPr/>
          <p:nvPr/>
        </p:nvSpPr>
        <p:spPr>
          <a:xfrm>
            <a:off x="4179094" y="1268413"/>
            <a:ext cx="4052888" cy="4052887"/>
          </a:xfrm>
          <a:prstGeom prst="ellips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en-US" altLang="zh-CN" sz="4800"/>
          </a:p>
        </p:txBody>
      </p:sp>
      <p:sp>
        <p:nvSpPr>
          <p:cNvPr id="2" name="Title 1"/>
          <p:cNvSpPr>
            <a:spLocks noGrp="1"/>
          </p:cNvSpPr>
          <p:nvPr>
            <p:ph type="title" hasCustomPrompt="1"/>
          </p:nvPr>
        </p:nvSpPr>
        <p:spPr>
          <a:xfrm>
            <a:off x="4621213" y="2103120"/>
            <a:ext cx="3242627" cy="2364423"/>
          </a:xfrm>
        </p:spPr>
        <p:txBody>
          <a:bodyPr>
            <a:noAutofit/>
          </a:bodyPr>
          <a:lstStyle>
            <a:lvl1pPr algn="ctr">
              <a:defRPr sz="6000" b="0">
                <a:solidFill>
                  <a:schemeClr val="bg1"/>
                </a:solidFill>
              </a:defRPr>
            </a:lvl1pPr>
          </a:lstStyle>
          <a:p>
            <a:r>
              <a:rPr lang="zh-CN" altLang="en-US" dirty="0" smtClean="0"/>
              <a:t>编辑标题</a:t>
            </a:r>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8715" y="348342"/>
            <a:ext cx="8834570" cy="776062"/>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882640" y="1613979"/>
            <a:ext cx="4452257" cy="4024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334897" y="1613979"/>
            <a:ext cx="3984761" cy="4024312"/>
          </a:xfrm>
          <a:solidFill>
            <a:schemeClr val="accent1"/>
          </a:solidFill>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48686" y="365125"/>
            <a:ext cx="1005113" cy="5811838"/>
          </a:xfrm>
        </p:spPr>
        <p:txBody>
          <a:bodyPr vert="eaVert" anchor="b"/>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199" y="365125"/>
            <a:ext cx="9394371"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386840"/>
            <a:ext cx="5181600" cy="479012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172200" y="1386840"/>
            <a:ext cx="5181600" cy="479012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838200" y="6356353"/>
            <a:ext cx="2743200" cy="365125"/>
          </a:xfrm>
          <a:prstGeom prst="rect">
            <a:avLst/>
          </a:prstGeom>
        </p:spPr>
        <p:txBody>
          <a:bodyPr/>
          <a:lstStyle/>
          <a:p>
            <a:fld id="{6EF2F5ED-D19D-4097-92A9-D6092B3D6E68}" type="datetimeFigureOut">
              <a:rPr lang="zh-CN" altLang="en-US" smtClean="0"/>
              <a:t>2019/10/11</a:t>
            </a:fld>
            <a:endParaRPr lang="zh-CN" altLang="en-US"/>
          </a:p>
        </p:txBody>
      </p:sp>
      <p:sp>
        <p:nvSpPr>
          <p:cNvPr id="5" name="页脚占位符 4"/>
          <p:cNvSpPr>
            <a:spLocks noGrp="1"/>
          </p:cNvSpPr>
          <p:nvPr>
            <p:ph type="ftr" sz="quarter" idx="11"/>
          </p:nvPr>
        </p:nvSpPr>
        <p:spPr>
          <a:xfrm>
            <a:off x="4038600" y="6356353"/>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3"/>
            <a:ext cx="2743200" cy="365125"/>
          </a:xfrm>
          <a:prstGeom prst="rect">
            <a:avLst/>
          </a:prstGeom>
        </p:spPr>
        <p:txBody>
          <a:bodyPr/>
          <a:lstStyle/>
          <a:p>
            <a:fld id="{A7AAEAA2-D029-4D23-B6D5-DE004B8B3ED2}"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8" descr="C:\Documents and Settings\Administrator\桌面\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33727"/>
            <a:ext cx="12192000" cy="385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C:\Documents and Settings\Administrator\桌面\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19508"/>
            <a:ext cx="1219200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62649" y="946901"/>
            <a:ext cx="7666703" cy="1318306"/>
          </a:xfrm>
          <a:blipFill>
            <a:blip r:embed="rId4"/>
            <a:stretch>
              <a:fillRect/>
            </a:stretch>
          </a:blipFill>
        </p:spPr>
        <p:txBody>
          <a:bodyPr anchor="b">
            <a:normAutofit/>
          </a:bodyPr>
          <a:lstStyle>
            <a:lvl1pPr algn="ctr">
              <a:defRPr sz="4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262649" y="2313217"/>
            <a:ext cx="7666703" cy="634824"/>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9" name="Picture 5" descr="C:\Documents and Settings\Administrator\桌面\3.png"/>
          <p:cNvPicPr>
            <a:picLocks noChangeAspect="1" noChangeArrowheads="1"/>
          </p:cNvPicPr>
          <p:nvPr/>
        </p:nvPicPr>
        <p:blipFill>
          <a:blip r:embed="rId5">
            <a:extLst>
              <a:ext uri="{28A0092B-C50C-407E-A947-70E740481C1C}">
                <a14:useLocalDpi xmlns:a14="http://schemas.microsoft.com/office/drawing/2010/main" val="0"/>
              </a:ext>
            </a:extLst>
          </a:blip>
          <a:srcRect b="-13348"/>
          <a:stretch>
            <a:fillRect/>
          </a:stretch>
        </p:blipFill>
        <p:spPr bwMode="auto">
          <a:xfrm>
            <a:off x="9426317" y="4256280"/>
            <a:ext cx="88265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C:\Documents and Settings\Administrator\桌面\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32492" y="4497580"/>
            <a:ext cx="1011238"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descr="C:\Documents and Settings\Administrator\桌面\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1767" y="3489518"/>
            <a:ext cx="1069975" cy="165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descr="C:\Documents and Settings\Administrator\桌面\3.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6205" y="4697605"/>
            <a:ext cx="1727200" cy="232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5" name="任意多边形 9"/>
          <p:cNvSpPr/>
          <p:nvPr/>
        </p:nvSpPr>
        <p:spPr bwMode="auto">
          <a:xfrm>
            <a:off x="2275417" y="4194175"/>
            <a:ext cx="960967" cy="750888"/>
          </a:xfrm>
          <a:custGeom>
            <a:avLst/>
            <a:gdLst>
              <a:gd name="T0" fmla="*/ 0 w 952500"/>
              <a:gd name="T1" fmla="*/ 0 h 1054100"/>
              <a:gd name="T2" fmla="*/ 218139 w 952500"/>
              <a:gd name="T3" fmla="*/ 534895 h 1054100"/>
              <a:gd name="T4" fmla="*/ 545349 w 952500"/>
              <a:gd name="T5" fmla="*/ 451116 h 1054100"/>
              <a:gd name="T6" fmla="*/ 0 w 952500"/>
              <a:gd name="T7" fmla="*/ 0 h 10541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2500" h="1054100">
                <a:moveTo>
                  <a:pt x="0" y="0"/>
                </a:moveTo>
                <a:lnTo>
                  <a:pt x="381000" y="1054100"/>
                </a:lnTo>
                <a:lnTo>
                  <a:pt x="952500" y="889000"/>
                </a:lnTo>
                <a:lnTo>
                  <a:pt x="0" y="0"/>
                </a:lnTo>
                <a:close/>
              </a:path>
            </a:pathLst>
          </a:custGeom>
          <a:solidFill>
            <a:schemeClr val="accent1">
              <a:lumMod val="75000"/>
            </a:schemeClr>
          </a:solidFill>
          <a:ln>
            <a:noFill/>
          </a:ln>
        </p:spPr>
        <p:txBody>
          <a:bodyPr anchor="ctr">
            <a:normAutofit/>
          </a:bodyPr>
          <a:lstStyle/>
          <a:p>
            <a:pPr>
              <a:defRPr/>
            </a:pPr>
            <a:endParaRPr lang="zh-CN" altLang="en-US" sz="1800"/>
          </a:p>
        </p:txBody>
      </p:sp>
      <p:sp>
        <p:nvSpPr>
          <p:cNvPr id="16" name="任意多边形 10"/>
          <p:cNvSpPr/>
          <p:nvPr/>
        </p:nvSpPr>
        <p:spPr bwMode="auto">
          <a:xfrm>
            <a:off x="2226733" y="1901825"/>
            <a:ext cx="7196667" cy="2908300"/>
          </a:xfrm>
          <a:custGeom>
            <a:avLst/>
            <a:gdLst>
              <a:gd name="T0" fmla="*/ 0 w 5397138"/>
              <a:gd name="T1" fmla="*/ 0 h 2908300"/>
              <a:gd name="T2" fmla="*/ 5397862 w 5397138"/>
              <a:gd name="T3" fmla="*/ 540657 h 2908300"/>
              <a:gd name="T4" fmla="*/ 4852050 w 5397138"/>
              <a:gd name="T5" fmla="*/ 2654300 h 2908300"/>
              <a:gd name="T6" fmla="*/ 838312 w 5397138"/>
              <a:gd name="T7" fmla="*/ 2908300 h 2908300"/>
              <a:gd name="T8" fmla="*/ 0 w 5397138"/>
              <a:gd name="T9" fmla="*/ 0 h 2908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97138" h="2908300">
                <a:moveTo>
                  <a:pt x="0" y="0"/>
                </a:moveTo>
                <a:lnTo>
                  <a:pt x="5397138" y="540657"/>
                </a:lnTo>
                <a:lnTo>
                  <a:pt x="4851400" y="2654300"/>
                </a:lnTo>
                <a:lnTo>
                  <a:pt x="838200" y="2908300"/>
                </a:lnTo>
                <a:lnTo>
                  <a:pt x="0" y="0"/>
                </a:lnTo>
                <a:close/>
              </a:path>
            </a:pathLst>
          </a:custGeom>
          <a:solidFill>
            <a:schemeClr val="accent1">
              <a:lumMod val="40000"/>
              <a:lumOff val="60000"/>
              <a:alpha val="76077"/>
            </a:schemeClr>
          </a:solidFill>
          <a:ln>
            <a:noFill/>
          </a:ln>
        </p:spPr>
        <p:txBody>
          <a:bodyPr anchor="ctr">
            <a:normAutofit/>
          </a:bodyPr>
          <a:lstStyle/>
          <a:p>
            <a:pPr>
              <a:defRPr/>
            </a:pPr>
            <a:endParaRPr lang="zh-CN" altLang="en-US" sz="1800"/>
          </a:p>
        </p:txBody>
      </p:sp>
      <p:sp>
        <p:nvSpPr>
          <p:cNvPr id="17" name="任意多边形 11"/>
          <p:cNvSpPr/>
          <p:nvPr/>
        </p:nvSpPr>
        <p:spPr bwMode="auto">
          <a:xfrm>
            <a:off x="2819400" y="1825625"/>
            <a:ext cx="6936317" cy="2806700"/>
          </a:xfrm>
          <a:custGeom>
            <a:avLst/>
            <a:gdLst>
              <a:gd name="T0" fmla="*/ 0 w 5202646"/>
              <a:gd name="T1" fmla="*/ 622178 h 2806338"/>
              <a:gd name="T2" fmla="*/ 5201422 w 5202646"/>
              <a:gd name="T3" fmla="*/ 0 h 2806338"/>
              <a:gd name="T4" fmla="*/ 4101134 w 5202646"/>
              <a:gd name="T5" fmla="*/ 2693079 h 2806338"/>
              <a:gd name="T6" fmla="*/ 368213 w 5202646"/>
              <a:gd name="T7" fmla="*/ 2807424 h 2806338"/>
              <a:gd name="T8" fmla="*/ 0 w 5202646"/>
              <a:gd name="T9" fmla="*/ 622178 h 2806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02646" h="2806338">
                <a:moveTo>
                  <a:pt x="0" y="621938"/>
                </a:moveTo>
                <a:lnTo>
                  <a:pt x="5202646" y="0"/>
                </a:lnTo>
                <a:lnTo>
                  <a:pt x="4102100" y="2692038"/>
                </a:lnTo>
                <a:lnTo>
                  <a:pt x="368300" y="2806338"/>
                </a:lnTo>
                <a:lnTo>
                  <a:pt x="0" y="621938"/>
                </a:lnTo>
                <a:close/>
              </a:path>
            </a:pathLst>
          </a:custGeom>
          <a:solidFill>
            <a:schemeClr val="accent1">
              <a:alpha val="76077"/>
            </a:schemeClr>
          </a:solid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800"/>
          </a:p>
        </p:txBody>
      </p:sp>
      <p:sp>
        <p:nvSpPr>
          <p:cNvPr id="18" name="任意多边形 12"/>
          <p:cNvSpPr/>
          <p:nvPr/>
        </p:nvSpPr>
        <p:spPr bwMode="auto">
          <a:xfrm>
            <a:off x="9165166" y="4010025"/>
            <a:ext cx="590551" cy="558800"/>
          </a:xfrm>
          <a:custGeom>
            <a:avLst/>
            <a:gdLst>
              <a:gd name="T0" fmla="*/ 0 w 292100"/>
              <a:gd name="T1" fmla="*/ 29236 h 368300"/>
              <a:gd name="T2" fmla="*/ 671592 w 292100"/>
              <a:gd name="T3" fmla="*/ 0 h 368300"/>
              <a:gd name="T4" fmla="*/ 175199 w 292100"/>
              <a:gd name="T5" fmla="*/ 847834 h 368300"/>
              <a:gd name="T6" fmla="*/ 0 w 292100"/>
              <a:gd name="T7" fmla="*/ 29236 h 3683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100" h="368300">
                <a:moveTo>
                  <a:pt x="0" y="12700"/>
                </a:moveTo>
                <a:lnTo>
                  <a:pt x="292100" y="0"/>
                </a:lnTo>
                <a:lnTo>
                  <a:pt x="76200" y="368300"/>
                </a:lnTo>
                <a:lnTo>
                  <a:pt x="0" y="12700"/>
                </a:lnTo>
                <a:close/>
              </a:path>
            </a:pathLst>
          </a:custGeom>
          <a:solidFill>
            <a:schemeClr val="accent1">
              <a:lumMod val="75000"/>
            </a:schemeClr>
          </a:solidFill>
          <a:ln>
            <a:noFill/>
          </a:ln>
        </p:spPr>
        <p:txBody>
          <a:bodyPr anchor="ctr">
            <a:normAutofit/>
          </a:bodyPr>
          <a:lstStyle/>
          <a:p>
            <a:pPr>
              <a:defRPr/>
            </a:pPr>
            <a:endParaRPr lang="zh-CN" altLang="en-US" sz="1800"/>
          </a:p>
        </p:txBody>
      </p:sp>
      <p:sp>
        <p:nvSpPr>
          <p:cNvPr id="19" name="任意多边形 13"/>
          <p:cNvSpPr/>
          <p:nvPr/>
        </p:nvSpPr>
        <p:spPr bwMode="auto">
          <a:xfrm>
            <a:off x="8204200" y="4670425"/>
            <a:ext cx="1079500" cy="285750"/>
          </a:xfrm>
          <a:custGeom>
            <a:avLst/>
            <a:gdLst>
              <a:gd name="T0" fmla="*/ 0 w 647700"/>
              <a:gd name="T1" fmla="*/ 79375 h 228600"/>
              <a:gd name="T2" fmla="*/ 1012031 w 647700"/>
              <a:gd name="T3" fmla="*/ 0 h 228600"/>
              <a:gd name="T4" fmla="*/ 99219 w 647700"/>
              <a:gd name="T5" fmla="*/ 357188 h 228600"/>
              <a:gd name="T6" fmla="*/ 0 w 647700"/>
              <a:gd name="T7" fmla="*/ 79375 h 228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7700" h="228600">
                <a:moveTo>
                  <a:pt x="0" y="50800"/>
                </a:moveTo>
                <a:lnTo>
                  <a:pt x="647700" y="0"/>
                </a:lnTo>
                <a:lnTo>
                  <a:pt x="63500" y="228600"/>
                </a:lnTo>
                <a:lnTo>
                  <a:pt x="0" y="50800"/>
                </a:lnTo>
                <a:close/>
              </a:path>
            </a:pathLst>
          </a:custGeom>
          <a:solidFill>
            <a:schemeClr val="accent1">
              <a:lumMod val="75000"/>
            </a:schemeClr>
          </a:solidFill>
          <a:ln>
            <a:noFill/>
          </a:ln>
        </p:spPr>
        <p:txBody>
          <a:bodyPr anchor="ctr">
            <a:normAutofit fontScale="80000" lnSpcReduction="10000"/>
          </a:bodyPr>
          <a:lstStyle/>
          <a:p>
            <a:pPr>
              <a:defRPr/>
            </a:pPr>
            <a:endParaRPr lang="zh-CN" altLang="en-US" sz="1800"/>
          </a:p>
        </p:txBody>
      </p:sp>
      <p:sp>
        <p:nvSpPr>
          <p:cNvPr id="21" name="任意多边形 15"/>
          <p:cNvSpPr/>
          <p:nvPr/>
        </p:nvSpPr>
        <p:spPr bwMode="auto">
          <a:xfrm>
            <a:off x="3714750" y="2931161"/>
            <a:ext cx="4762500" cy="421684"/>
          </a:xfrm>
          <a:custGeom>
            <a:avLst/>
            <a:gdLst>
              <a:gd name="T0" fmla="*/ 0 w 3456384"/>
              <a:gd name="T1" fmla="*/ 952 h 3882329"/>
              <a:gd name="T2" fmla="*/ 3942022 w 3456384"/>
              <a:gd name="T3" fmla="*/ 952 h 3882329"/>
              <a:gd name="T4" fmla="*/ 0 w 3456384"/>
              <a:gd name="T5" fmla="*/ 952 h 3882329"/>
              <a:gd name="T6" fmla="*/ 0 w 3456384"/>
              <a:gd name="T7" fmla="*/ 0 h 3882329"/>
              <a:gd name="T8" fmla="*/ 3942022 w 3456384"/>
              <a:gd name="T9" fmla="*/ 0 h 3882329"/>
              <a:gd name="T10" fmla="*/ 0 w 3456384"/>
              <a:gd name="T11" fmla="*/ 0 h 3882329"/>
              <a:gd name="T12" fmla="*/ 0 60000 65536"/>
              <a:gd name="T13" fmla="*/ 0 60000 65536"/>
              <a:gd name="T14" fmla="*/ 0 60000 65536"/>
              <a:gd name="T15" fmla="*/ 0 60000 65536"/>
              <a:gd name="T16" fmla="*/ 0 60000 65536"/>
              <a:gd name="T17" fmla="*/ 0 60000 65536"/>
              <a:gd name="T18" fmla="*/ 0 w 3456384"/>
              <a:gd name="T19" fmla="*/ 0 h 3882329"/>
              <a:gd name="T20" fmla="*/ 3456384 w 3456384"/>
              <a:gd name="T21" fmla="*/ 3882329 h 3882329"/>
            </a:gdLst>
            <a:ahLst/>
            <a:cxnLst>
              <a:cxn ang="T12">
                <a:pos x="T0" y="T1"/>
              </a:cxn>
              <a:cxn ang="T13">
                <a:pos x="T2" y="T3"/>
              </a:cxn>
              <a:cxn ang="T14">
                <a:pos x="T4" y="T5"/>
              </a:cxn>
              <a:cxn ang="T15">
                <a:pos x="T6" y="T7"/>
              </a:cxn>
              <a:cxn ang="T16">
                <a:pos x="T8" y="T9"/>
              </a:cxn>
              <a:cxn ang="T17">
                <a:pos x="T10" y="T11"/>
              </a:cxn>
            </a:cxnLst>
            <a:rect l="T18" t="T19" r="T20" b="T21"/>
            <a:pathLst>
              <a:path w="3456384" h="3882329">
                <a:moveTo>
                  <a:pt x="0" y="3882329"/>
                </a:moveTo>
                <a:lnTo>
                  <a:pt x="3456384" y="3882329"/>
                </a:lnTo>
                <a:lnTo>
                  <a:pt x="0" y="3882329"/>
                </a:lnTo>
                <a:close/>
                <a:moveTo>
                  <a:pt x="0" y="0"/>
                </a:moveTo>
                <a:lnTo>
                  <a:pt x="3456384" y="0"/>
                </a:lnTo>
                <a:lnTo>
                  <a:pt x="0" y="0"/>
                </a:lnTo>
                <a:close/>
              </a:path>
            </a:pathLst>
          </a:custGeom>
          <a:solidFill>
            <a:srgbClr val="B80000"/>
          </a:solidFill>
          <a:ln w="9525">
            <a:solidFill>
              <a:srgbClr val="DEEBF7">
                <a:alpha val="87057"/>
              </a:srgbClr>
            </a:solidFill>
            <a:bevel/>
          </a:ln>
        </p:spPr>
        <p:txBody>
          <a:bodyPr lIns="0" tIns="72000" rIns="0" bIns="3600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10000"/>
              </a:lnSpc>
              <a:spcBef>
                <a:spcPct val="0"/>
              </a:spcBef>
              <a:buNone/>
            </a:pPr>
            <a:endParaRPr lang="en-US" altLang="zh-CN" sz="1800" dirty="0">
              <a:solidFill>
                <a:srgbClr val="FFFFFF"/>
              </a:solidFill>
              <a:latin typeface="+mn-lt"/>
            </a:endParaRPr>
          </a:p>
        </p:txBody>
      </p:sp>
      <p:sp>
        <p:nvSpPr>
          <p:cNvPr id="2" name="KSO_ST1"/>
          <p:cNvSpPr>
            <a:spLocks noGrp="1"/>
          </p:cNvSpPr>
          <p:nvPr>
            <p:ph type="title" hasCustomPrompt="1"/>
          </p:nvPr>
        </p:nvSpPr>
        <p:spPr>
          <a:xfrm>
            <a:off x="3715200" y="2871216"/>
            <a:ext cx="4761600" cy="540000"/>
          </a:xfrm>
        </p:spPr>
        <p:txBody>
          <a:bodyPr lIns="0" tIns="72000" rIns="0" bIns="36000" anchor="ctr" anchorCtr="0">
            <a:normAutofit/>
          </a:bodyPr>
          <a:lstStyle>
            <a:lvl1pPr algn="ctr">
              <a:defRPr sz="2000" b="0" i="0">
                <a:solidFill>
                  <a:schemeClr val="bg1"/>
                </a:solidFill>
                <a:effectLst/>
              </a:defRPr>
            </a:lvl1pPr>
          </a:lstStyle>
          <a:p>
            <a:r>
              <a:rPr lang="zh-CN" altLang="en-US" dirty="0" smtClean="0"/>
              <a:t>此处添加您的标题</a:t>
            </a:r>
            <a:endParaRPr lang="en-US" dirty="0"/>
          </a:p>
        </p:txBody>
      </p:sp>
      <p:sp>
        <p:nvSpPr>
          <p:cNvPr id="7" name="KSO_CT2"/>
          <p:cNvSpPr>
            <a:spLocks noGrp="1"/>
          </p:cNvSpPr>
          <p:nvPr>
            <p:ph type="subTitle" idx="1" hasCustomPrompt="1"/>
          </p:nvPr>
        </p:nvSpPr>
        <p:spPr>
          <a:xfrm>
            <a:off x="3714752" y="3474000"/>
            <a:ext cx="4762049" cy="432000"/>
          </a:xfrm>
          <a:noFill/>
        </p:spPr>
        <p:txBody>
          <a:bodyPr lIns="0">
            <a:normAutofit/>
          </a:bodyPr>
          <a:lstStyle>
            <a:lvl1pPr marL="0" indent="0" algn="ctr">
              <a:buNone/>
              <a:defRPr sz="180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此处添加您的副标题</a:t>
            </a:r>
          </a:p>
        </p:txBody>
      </p:sp>
    </p:spTree>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386840"/>
            <a:ext cx="5181600" cy="479012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172200" y="1386840"/>
            <a:ext cx="5181600" cy="479012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975995"/>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A8983C1-6B23-488B-A794-44AB17C87A13}" type="datetimeFigureOut">
              <a:rPr lang="zh-CN" altLang="en-US" smtClean="0"/>
              <a:t>2019/10/11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99CA08-9DFB-41B3-93F8-5F06AC5DB8EF}" type="slidenum">
              <a:rPr lang="zh-CN" altLang="en-US" smtClean="0"/>
              <a:t>‹#›</a:t>
            </a:fld>
            <a:endParaRPr lang="zh-CN" altLang="en-US"/>
          </a:p>
        </p:txBody>
      </p:sp>
      <p:sp>
        <p:nvSpPr>
          <p:cNvPr id="10" name="椭圆 9"/>
          <p:cNvSpPr/>
          <p:nvPr/>
        </p:nvSpPr>
        <p:spPr>
          <a:xfrm>
            <a:off x="3856832" y="2936875"/>
            <a:ext cx="2312987" cy="2311400"/>
          </a:xfrm>
          <a:prstGeom prst="ellipse">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1" name="椭圆 10"/>
          <p:cNvSpPr/>
          <p:nvPr/>
        </p:nvSpPr>
        <p:spPr>
          <a:xfrm>
            <a:off x="6779419" y="3906838"/>
            <a:ext cx="1317625" cy="1317625"/>
          </a:xfrm>
          <a:prstGeom prst="ellipse">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2" name="椭圆 11"/>
          <p:cNvSpPr/>
          <p:nvPr/>
        </p:nvSpPr>
        <p:spPr>
          <a:xfrm>
            <a:off x="7447757" y="3624263"/>
            <a:ext cx="887412" cy="889000"/>
          </a:xfrm>
          <a:prstGeom prst="ellipse">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3" name="椭圆 12"/>
          <p:cNvSpPr/>
          <p:nvPr/>
        </p:nvSpPr>
        <p:spPr>
          <a:xfrm>
            <a:off x="4179094" y="1268413"/>
            <a:ext cx="4052888" cy="4052887"/>
          </a:xfrm>
          <a:prstGeom prst="ellips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en-US" altLang="zh-CN" sz="4800"/>
          </a:p>
        </p:txBody>
      </p:sp>
      <p:sp>
        <p:nvSpPr>
          <p:cNvPr id="2" name="Title 1"/>
          <p:cNvSpPr>
            <a:spLocks noGrp="1"/>
          </p:cNvSpPr>
          <p:nvPr>
            <p:ph type="title" hasCustomPrompt="1"/>
          </p:nvPr>
        </p:nvSpPr>
        <p:spPr>
          <a:xfrm>
            <a:off x="4621213" y="2103120"/>
            <a:ext cx="3242627" cy="2364423"/>
          </a:xfrm>
        </p:spPr>
        <p:txBody>
          <a:bodyPr>
            <a:noAutofit/>
          </a:bodyPr>
          <a:lstStyle>
            <a:lvl1pPr algn="ctr">
              <a:defRPr sz="6000" b="0">
                <a:solidFill>
                  <a:schemeClr val="bg1"/>
                </a:solidFill>
              </a:defRPr>
            </a:lvl1pPr>
          </a:lstStyle>
          <a:p>
            <a:r>
              <a:rPr lang="zh-CN" altLang="en-US" dirty="0" smtClean="0"/>
              <a:t>编辑标题</a:t>
            </a:r>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8715" y="348342"/>
            <a:ext cx="8834570" cy="776062"/>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882640" y="1613979"/>
            <a:ext cx="4452257" cy="4024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334897" y="1613979"/>
            <a:ext cx="3984761" cy="4024312"/>
          </a:xfrm>
          <a:solidFill>
            <a:schemeClr val="accent1"/>
          </a:solidFill>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48686" y="365125"/>
            <a:ext cx="1005113" cy="5811838"/>
          </a:xfrm>
        </p:spPr>
        <p:txBody>
          <a:bodyPr vert="eaVert" anchor="b"/>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199" y="365125"/>
            <a:ext cx="9394371"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975995"/>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838200" y="6356353"/>
            <a:ext cx="2743200" cy="365125"/>
          </a:xfrm>
          <a:prstGeom prst="rect">
            <a:avLst/>
          </a:prstGeom>
        </p:spPr>
        <p:txBody>
          <a:bodyPr/>
          <a:lstStyle/>
          <a:p>
            <a:fld id="{6EF2F5ED-D19D-4097-92A9-D6092B3D6E68}" type="datetimeFigureOut">
              <a:rPr lang="zh-CN" altLang="en-US" smtClean="0"/>
              <a:t>2019/10/11</a:t>
            </a:fld>
            <a:endParaRPr lang="zh-CN" altLang="en-US"/>
          </a:p>
        </p:txBody>
      </p:sp>
      <p:sp>
        <p:nvSpPr>
          <p:cNvPr id="5" name="页脚占位符 4"/>
          <p:cNvSpPr>
            <a:spLocks noGrp="1"/>
          </p:cNvSpPr>
          <p:nvPr>
            <p:ph type="ftr" sz="quarter" idx="11"/>
          </p:nvPr>
        </p:nvSpPr>
        <p:spPr>
          <a:xfrm>
            <a:off x="4038600" y="6356353"/>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3"/>
            <a:ext cx="2743200" cy="365125"/>
          </a:xfrm>
          <a:prstGeom prst="rect">
            <a:avLst/>
          </a:prstGeom>
        </p:spPr>
        <p:txBody>
          <a:bodyPr/>
          <a:lstStyle/>
          <a:p>
            <a:fld id="{A7AAEAA2-D029-4D23-B6D5-DE004B8B3ED2}"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8" descr="C:\Documents and Settings\Administrator\桌面\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33727"/>
            <a:ext cx="12192000" cy="385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C:\Documents and Settings\Administrator\桌面\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19508"/>
            <a:ext cx="1219200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62649" y="946901"/>
            <a:ext cx="7666703" cy="1318306"/>
          </a:xfrm>
          <a:blipFill>
            <a:blip r:embed="rId4"/>
            <a:stretch>
              <a:fillRect/>
            </a:stretch>
          </a:blipFill>
        </p:spPr>
        <p:txBody>
          <a:bodyPr anchor="b">
            <a:normAutofit/>
          </a:bodyPr>
          <a:lstStyle>
            <a:lvl1pPr algn="ctr">
              <a:defRPr sz="4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262649" y="2313217"/>
            <a:ext cx="7666703" cy="634824"/>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9" name="Picture 5" descr="C:\Documents and Settings\Administrator\桌面\3.png"/>
          <p:cNvPicPr>
            <a:picLocks noChangeAspect="1" noChangeArrowheads="1"/>
          </p:cNvPicPr>
          <p:nvPr/>
        </p:nvPicPr>
        <p:blipFill>
          <a:blip r:embed="rId5">
            <a:extLst>
              <a:ext uri="{28A0092B-C50C-407E-A947-70E740481C1C}">
                <a14:useLocalDpi xmlns:a14="http://schemas.microsoft.com/office/drawing/2010/main" val="0"/>
              </a:ext>
            </a:extLst>
          </a:blip>
          <a:srcRect b="-13348"/>
          <a:stretch>
            <a:fillRect/>
          </a:stretch>
        </p:blipFill>
        <p:spPr bwMode="auto">
          <a:xfrm>
            <a:off x="9426317" y="4256280"/>
            <a:ext cx="88265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C:\Documents and Settings\Administrator\桌面\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32492" y="4497580"/>
            <a:ext cx="1011238"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descr="C:\Documents and Settings\Administrator\桌面\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1767" y="3489518"/>
            <a:ext cx="1069975" cy="165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descr="C:\Documents and Settings\Administrator\桌面\3.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6205" y="4697605"/>
            <a:ext cx="1727200" cy="232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5" name="任意多边形 9"/>
          <p:cNvSpPr/>
          <p:nvPr/>
        </p:nvSpPr>
        <p:spPr bwMode="auto">
          <a:xfrm>
            <a:off x="2275417" y="4194175"/>
            <a:ext cx="960967" cy="750888"/>
          </a:xfrm>
          <a:custGeom>
            <a:avLst/>
            <a:gdLst>
              <a:gd name="T0" fmla="*/ 0 w 952500"/>
              <a:gd name="T1" fmla="*/ 0 h 1054100"/>
              <a:gd name="T2" fmla="*/ 218139 w 952500"/>
              <a:gd name="T3" fmla="*/ 534895 h 1054100"/>
              <a:gd name="T4" fmla="*/ 545349 w 952500"/>
              <a:gd name="T5" fmla="*/ 451116 h 1054100"/>
              <a:gd name="T6" fmla="*/ 0 w 952500"/>
              <a:gd name="T7" fmla="*/ 0 h 10541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2500" h="1054100">
                <a:moveTo>
                  <a:pt x="0" y="0"/>
                </a:moveTo>
                <a:lnTo>
                  <a:pt x="381000" y="1054100"/>
                </a:lnTo>
                <a:lnTo>
                  <a:pt x="952500" y="889000"/>
                </a:lnTo>
                <a:lnTo>
                  <a:pt x="0" y="0"/>
                </a:lnTo>
                <a:close/>
              </a:path>
            </a:pathLst>
          </a:custGeom>
          <a:solidFill>
            <a:schemeClr val="accent1">
              <a:lumMod val="75000"/>
            </a:schemeClr>
          </a:solidFill>
          <a:ln>
            <a:noFill/>
          </a:ln>
        </p:spPr>
        <p:txBody>
          <a:bodyPr anchor="ctr">
            <a:normAutofit/>
          </a:bodyPr>
          <a:lstStyle/>
          <a:p>
            <a:pPr>
              <a:defRPr/>
            </a:pPr>
            <a:endParaRPr lang="zh-CN" altLang="en-US" sz="1800"/>
          </a:p>
        </p:txBody>
      </p:sp>
      <p:sp>
        <p:nvSpPr>
          <p:cNvPr id="16" name="任意多边形 10"/>
          <p:cNvSpPr/>
          <p:nvPr/>
        </p:nvSpPr>
        <p:spPr bwMode="auto">
          <a:xfrm>
            <a:off x="2226733" y="1901825"/>
            <a:ext cx="7196667" cy="2908300"/>
          </a:xfrm>
          <a:custGeom>
            <a:avLst/>
            <a:gdLst>
              <a:gd name="T0" fmla="*/ 0 w 5397138"/>
              <a:gd name="T1" fmla="*/ 0 h 2908300"/>
              <a:gd name="T2" fmla="*/ 5397862 w 5397138"/>
              <a:gd name="T3" fmla="*/ 540657 h 2908300"/>
              <a:gd name="T4" fmla="*/ 4852050 w 5397138"/>
              <a:gd name="T5" fmla="*/ 2654300 h 2908300"/>
              <a:gd name="T6" fmla="*/ 838312 w 5397138"/>
              <a:gd name="T7" fmla="*/ 2908300 h 2908300"/>
              <a:gd name="T8" fmla="*/ 0 w 5397138"/>
              <a:gd name="T9" fmla="*/ 0 h 2908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97138" h="2908300">
                <a:moveTo>
                  <a:pt x="0" y="0"/>
                </a:moveTo>
                <a:lnTo>
                  <a:pt x="5397138" y="540657"/>
                </a:lnTo>
                <a:lnTo>
                  <a:pt x="4851400" y="2654300"/>
                </a:lnTo>
                <a:lnTo>
                  <a:pt x="838200" y="2908300"/>
                </a:lnTo>
                <a:lnTo>
                  <a:pt x="0" y="0"/>
                </a:lnTo>
                <a:close/>
              </a:path>
            </a:pathLst>
          </a:custGeom>
          <a:solidFill>
            <a:schemeClr val="accent1">
              <a:lumMod val="40000"/>
              <a:lumOff val="60000"/>
              <a:alpha val="76077"/>
            </a:schemeClr>
          </a:solidFill>
          <a:ln>
            <a:noFill/>
          </a:ln>
        </p:spPr>
        <p:txBody>
          <a:bodyPr anchor="ctr">
            <a:normAutofit/>
          </a:bodyPr>
          <a:lstStyle/>
          <a:p>
            <a:pPr>
              <a:defRPr/>
            </a:pPr>
            <a:endParaRPr lang="zh-CN" altLang="en-US" sz="1800"/>
          </a:p>
        </p:txBody>
      </p:sp>
      <p:sp>
        <p:nvSpPr>
          <p:cNvPr id="17" name="任意多边形 11"/>
          <p:cNvSpPr/>
          <p:nvPr/>
        </p:nvSpPr>
        <p:spPr bwMode="auto">
          <a:xfrm>
            <a:off x="2819400" y="1825625"/>
            <a:ext cx="6936317" cy="2806700"/>
          </a:xfrm>
          <a:custGeom>
            <a:avLst/>
            <a:gdLst>
              <a:gd name="T0" fmla="*/ 0 w 5202646"/>
              <a:gd name="T1" fmla="*/ 622178 h 2806338"/>
              <a:gd name="T2" fmla="*/ 5201422 w 5202646"/>
              <a:gd name="T3" fmla="*/ 0 h 2806338"/>
              <a:gd name="T4" fmla="*/ 4101134 w 5202646"/>
              <a:gd name="T5" fmla="*/ 2693079 h 2806338"/>
              <a:gd name="T6" fmla="*/ 368213 w 5202646"/>
              <a:gd name="T7" fmla="*/ 2807424 h 2806338"/>
              <a:gd name="T8" fmla="*/ 0 w 5202646"/>
              <a:gd name="T9" fmla="*/ 622178 h 2806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02646" h="2806338">
                <a:moveTo>
                  <a:pt x="0" y="621938"/>
                </a:moveTo>
                <a:lnTo>
                  <a:pt x="5202646" y="0"/>
                </a:lnTo>
                <a:lnTo>
                  <a:pt x="4102100" y="2692038"/>
                </a:lnTo>
                <a:lnTo>
                  <a:pt x="368300" y="2806338"/>
                </a:lnTo>
                <a:lnTo>
                  <a:pt x="0" y="621938"/>
                </a:lnTo>
                <a:close/>
              </a:path>
            </a:pathLst>
          </a:custGeom>
          <a:solidFill>
            <a:schemeClr val="accent1">
              <a:alpha val="76077"/>
            </a:schemeClr>
          </a:solid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800"/>
          </a:p>
        </p:txBody>
      </p:sp>
      <p:sp>
        <p:nvSpPr>
          <p:cNvPr id="18" name="任意多边形 12"/>
          <p:cNvSpPr/>
          <p:nvPr/>
        </p:nvSpPr>
        <p:spPr bwMode="auto">
          <a:xfrm>
            <a:off x="9165166" y="4010025"/>
            <a:ext cx="590551" cy="558800"/>
          </a:xfrm>
          <a:custGeom>
            <a:avLst/>
            <a:gdLst>
              <a:gd name="T0" fmla="*/ 0 w 292100"/>
              <a:gd name="T1" fmla="*/ 29236 h 368300"/>
              <a:gd name="T2" fmla="*/ 671592 w 292100"/>
              <a:gd name="T3" fmla="*/ 0 h 368300"/>
              <a:gd name="T4" fmla="*/ 175199 w 292100"/>
              <a:gd name="T5" fmla="*/ 847834 h 368300"/>
              <a:gd name="T6" fmla="*/ 0 w 292100"/>
              <a:gd name="T7" fmla="*/ 29236 h 3683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100" h="368300">
                <a:moveTo>
                  <a:pt x="0" y="12700"/>
                </a:moveTo>
                <a:lnTo>
                  <a:pt x="292100" y="0"/>
                </a:lnTo>
                <a:lnTo>
                  <a:pt x="76200" y="368300"/>
                </a:lnTo>
                <a:lnTo>
                  <a:pt x="0" y="12700"/>
                </a:lnTo>
                <a:close/>
              </a:path>
            </a:pathLst>
          </a:custGeom>
          <a:solidFill>
            <a:schemeClr val="accent1">
              <a:lumMod val="75000"/>
            </a:schemeClr>
          </a:solidFill>
          <a:ln>
            <a:noFill/>
          </a:ln>
        </p:spPr>
        <p:txBody>
          <a:bodyPr anchor="ctr">
            <a:normAutofit/>
          </a:bodyPr>
          <a:lstStyle/>
          <a:p>
            <a:pPr>
              <a:defRPr/>
            </a:pPr>
            <a:endParaRPr lang="zh-CN" altLang="en-US" sz="1800"/>
          </a:p>
        </p:txBody>
      </p:sp>
      <p:sp>
        <p:nvSpPr>
          <p:cNvPr id="19" name="任意多边形 13"/>
          <p:cNvSpPr/>
          <p:nvPr/>
        </p:nvSpPr>
        <p:spPr bwMode="auto">
          <a:xfrm>
            <a:off x="8204200" y="4670425"/>
            <a:ext cx="1079500" cy="285750"/>
          </a:xfrm>
          <a:custGeom>
            <a:avLst/>
            <a:gdLst>
              <a:gd name="T0" fmla="*/ 0 w 647700"/>
              <a:gd name="T1" fmla="*/ 79375 h 228600"/>
              <a:gd name="T2" fmla="*/ 1012031 w 647700"/>
              <a:gd name="T3" fmla="*/ 0 h 228600"/>
              <a:gd name="T4" fmla="*/ 99219 w 647700"/>
              <a:gd name="T5" fmla="*/ 357188 h 228600"/>
              <a:gd name="T6" fmla="*/ 0 w 647700"/>
              <a:gd name="T7" fmla="*/ 79375 h 228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7700" h="228600">
                <a:moveTo>
                  <a:pt x="0" y="50800"/>
                </a:moveTo>
                <a:lnTo>
                  <a:pt x="647700" y="0"/>
                </a:lnTo>
                <a:lnTo>
                  <a:pt x="63500" y="228600"/>
                </a:lnTo>
                <a:lnTo>
                  <a:pt x="0" y="50800"/>
                </a:lnTo>
                <a:close/>
              </a:path>
            </a:pathLst>
          </a:custGeom>
          <a:solidFill>
            <a:schemeClr val="accent1">
              <a:lumMod val="75000"/>
            </a:schemeClr>
          </a:solidFill>
          <a:ln>
            <a:noFill/>
          </a:ln>
        </p:spPr>
        <p:txBody>
          <a:bodyPr anchor="ctr">
            <a:normAutofit fontScale="80000" lnSpcReduction="10000"/>
          </a:bodyPr>
          <a:lstStyle/>
          <a:p>
            <a:pPr>
              <a:defRPr/>
            </a:pPr>
            <a:endParaRPr lang="zh-CN" altLang="en-US" sz="1800"/>
          </a:p>
        </p:txBody>
      </p:sp>
      <p:sp>
        <p:nvSpPr>
          <p:cNvPr id="21" name="任意多边形 15"/>
          <p:cNvSpPr/>
          <p:nvPr/>
        </p:nvSpPr>
        <p:spPr bwMode="auto">
          <a:xfrm>
            <a:off x="3714750" y="2931161"/>
            <a:ext cx="4762500" cy="421684"/>
          </a:xfrm>
          <a:custGeom>
            <a:avLst/>
            <a:gdLst>
              <a:gd name="T0" fmla="*/ 0 w 3456384"/>
              <a:gd name="T1" fmla="*/ 952 h 3882329"/>
              <a:gd name="T2" fmla="*/ 3942022 w 3456384"/>
              <a:gd name="T3" fmla="*/ 952 h 3882329"/>
              <a:gd name="T4" fmla="*/ 0 w 3456384"/>
              <a:gd name="T5" fmla="*/ 952 h 3882329"/>
              <a:gd name="T6" fmla="*/ 0 w 3456384"/>
              <a:gd name="T7" fmla="*/ 0 h 3882329"/>
              <a:gd name="T8" fmla="*/ 3942022 w 3456384"/>
              <a:gd name="T9" fmla="*/ 0 h 3882329"/>
              <a:gd name="T10" fmla="*/ 0 w 3456384"/>
              <a:gd name="T11" fmla="*/ 0 h 3882329"/>
              <a:gd name="T12" fmla="*/ 0 60000 65536"/>
              <a:gd name="T13" fmla="*/ 0 60000 65536"/>
              <a:gd name="T14" fmla="*/ 0 60000 65536"/>
              <a:gd name="T15" fmla="*/ 0 60000 65536"/>
              <a:gd name="T16" fmla="*/ 0 60000 65536"/>
              <a:gd name="T17" fmla="*/ 0 60000 65536"/>
              <a:gd name="T18" fmla="*/ 0 w 3456384"/>
              <a:gd name="T19" fmla="*/ 0 h 3882329"/>
              <a:gd name="T20" fmla="*/ 3456384 w 3456384"/>
              <a:gd name="T21" fmla="*/ 3882329 h 3882329"/>
            </a:gdLst>
            <a:ahLst/>
            <a:cxnLst>
              <a:cxn ang="T12">
                <a:pos x="T0" y="T1"/>
              </a:cxn>
              <a:cxn ang="T13">
                <a:pos x="T2" y="T3"/>
              </a:cxn>
              <a:cxn ang="T14">
                <a:pos x="T4" y="T5"/>
              </a:cxn>
              <a:cxn ang="T15">
                <a:pos x="T6" y="T7"/>
              </a:cxn>
              <a:cxn ang="T16">
                <a:pos x="T8" y="T9"/>
              </a:cxn>
              <a:cxn ang="T17">
                <a:pos x="T10" y="T11"/>
              </a:cxn>
            </a:cxnLst>
            <a:rect l="T18" t="T19" r="T20" b="T21"/>
            <a:pathLst>
              <a:path w="3456384" h="3882329">
                <a:moveTo>
                  <a:pt x="0" y="3882329"/>
                </a:moveTo>
                <a:lnTo>
                  <a:pt x="3456384" y="3882329"/>
                </a:lnTo>
                <a:lnTo>
                  <a:pt x="0" y="3882329"/>
                </a:lnTo>
                <a:close/>
                <a:moveTo>
                  <a:pt x="0" y="0"/>
                </a:moveTo>
                <a:lnTo>
                  <a:pt x="3456384" y="0"/>
                </a:lnTo>
                <a:lnTo>
                  <a:pt x="0" y="0"/>
                </a:lnTo>
                <a:close/>
              </a:path>
            </a:pathLst>
          </a:custGeom>
          <a:solidFill>
            <a:srgbClr val="B80000"/>
          </a:solidFill>
          <a:ln w="9525">
            <a:solidFill>
              <a:srgbClr val="DEEBF7">
                <a:alpha val="87057"/>
              </a:srgbClr>
            </a:solidFill>
            <a:bevel/>
          </a:ln>
        </p:spPr>
        <p:txBody>
          <a:bodyPr lIns="0" tIns="72000" rIns="0" bIns="3600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10000"/>
              </a:lnSpc>
              <a:spcBef>
                <a:spcPct val="0"/>
              </a:spcBef>
              <a:buNone/>
            </a:pPr>
            <a:endParaRPr lang="en-US" altLang="zh-CN" sz="1800" dirty="0">
              <a:solidFill>
                <a:srgbClr val="FFFFFF"/>
              </a:solidFill>
              <a:latin typeface="+mn-lt"/>
            </a:endParaRPr>
          </a:p>
        </p:txBody>
      </p:sp>
      <p:sp>
        <p:nvSpPr>
          <p:cNvPr id="2" name="KSO_ST1"/>
          <p:cNvSpPr>
            <a:spLocks noGrp="1"/>
          </p:cNvSpPr>
          <p:nvPr>
            <p:ph type="title" hasCustomPrompt="1"/>
          </p:nvPr>
        </p:nvSpPr>
        <p:spPr>
          <a:xfrm>
            <a:off x="3715200" y="2871216"/>
            <a:ext cx="4761600" cy="540000"/>
          </a:xfrm>
        </p:spPr>
        <p:txBody>
          <a:bodyPr lIns="0" tIns="72000" rIns="0" bIns="36000" anchor="ctr" anchorCtr="0">
            <a:normAutofit/>
          </a:bodyPr>
          <a:lstStyle>
            <a:lvl1pPr algn="ctr">
              <a:defRPr sz="2000" b="0" i="0">
                <a:solidFill>
                  <a:schemeClr val="bg1"/>
                </a:solidFill>
                <a:effectLst/>
              </a:defRPr>
            </a:lvl1pPr>
          </a:lstStyle>
          <a:p>
            <a:r>
              <a:rPr lang="zh-CN" altLang="en-US" dirty="0" smtClean="0"/>
              <a:t>此处添加您的标题</a:t>
            </a:r>
            <a:endParaRPr lang="en-US" dirty="0"/>
          </a:p>
        </p:txBody>
      </p:sp>
      <p:sp>
        <p:nvSpPr>
          <p:cNvPr id="7" name="KSO_CT2"/>
          <p:cNvSpPr>
            <a:spLocks noGrp="1"/>
          </p:cNvSpPr>
          <p:nvPr>
            <p:ph type="subTitle" idx="1" hasCustomPrompt="1"/>
          </p:nvPr>
        </p:nvSpPr>
        <p:spPr>
          <a:xfrm>
            <a:off x="3714752" y="3474000"/>
            <a:ext cx="4762049" cy="432000"/>
          </a:xfrm>
          <a:noFill/>
        </p:spPr>
        <p:txBody>
          <a:bodyPr lIns="0">
            <a:normAutofit/>
          </a:bodyPr>
          <a:lstStyle>
            <a:lvl1pPr marL="0" indent="0" algn="ctr">
              <a:buNone/>
              <a:defRPr sz="180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此处添加您的副标题</a:t>
            </a:r>
          </a:p>
        </p:txBody>
      </p:sp>
    </p:spTree>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386840"/>
            <a:ext cx="5181600" cy="479012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172200" y="1386840"/>
            <a:ext cx="5181600" cy="479012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975995"/>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A8983C1-6B23-488B-A794-44AB17C87A13}" type="datetimeFigureOut">
              <a:rPr lang="zh-CN" altLang="en-US" smtClean="0"/>
              <a:t>2019/10/11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99CA08-9DFB-41B3-93F8-5F06AC5DB8EF}" type="slidenum">
              <a:rPr lang="zh-CN" altLang="en-US" smtClean="0"/>
              <a:t>‹#›</a:t>
            </a:fld>
            <a:endParaRPr lang="zh-CN" altLang="en-US"/>
          </a:p>
        </p:txBody>
      </p:sp>
      <p:sp>
        <p:nvSpPr>
          <p:cNvPr id="10" name="椭圆 9"/>
          <p:cNvSpPr/>
          <p:nvPr/>
        </p:nvSpPr>
        <p:spPr>
          <a:xfrm>
            <a:off x="3856832" y="2936875"/>
            <a:ext cx="2312987" cy="2311400"/>
          </a:xfrm>
          <a:prstGeom prst="ellipse">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1" name="椭圆 10"/>
          <p:cNvSpPr/>
          <p:nvPr/>
        </p:nvSpPr>
        <p:spPr>
          <a:xfrm>
            <a:off x="6779419" y="3906838"/>
            <a:ext cx="1317625" cy="1317625"/>
          </a:xfrm>
          <a:prstGeom prst="ellipse">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2" name="椭圆 11"/>
          <p:cNvSpPr/>
          <p:nvPr/>
        </p:nvSpPr>
        <p:spPr>
          <a:xfrm>
            <a:off x="7447757" y="3624263"/>
            <a:ext cx="887412" cy="889000"/>
          </a:xfrm>
          <a:prstGeom prst="ellipse">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3" name="椭圆 12"/>
          <p:cNvSpPr/>
          <p:nvPr/>
        </p:nvSpPr>
        <p:spPr>
          <a:xfrm>
            <a:off x="4179094" y="1268413"/>
            <a:ext cx="4052888" cy="4052887"/>
          </a:xfrm>
          <a:prstGeom prst="ellips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en-US" altLang="zh-CN" sz="4800"/>
          </a:p>
        </p:txBody>
      </p:sp>
      <p:sp>
        <p:nvSpPr>
          <p:cNvPr id="2" name="Title 1"/>
          <p:cNvSpPr>
            <a:spLocks noGrp="1"/>
          </p:cNvSpPr>
          <p:nvPr>
            <p:ph type="title" hasCustomPrompt="1"/>
          </p:nvPr>
        </p:nvSpPr>
        <p:spPr>
          <a:xfrm>
            <a:off x="4621213" y="2103120"/>
            <a:ext cx="3242627" cy="2364423"/>
          </a:xfrm>
        </p:spPr>
        <p:txBody>
          <a:bodyPr>
            <a:noAutofit/>
          </a:bodyPr>
          <a:lstStyle>
            <a:lvl1pPr algn="ctr">
              <a:defRPr sz="6000" b="0">
                <a:solidFill>
                  <a:schemeClr val="bg1"/>
                </a:solidFill>
              </a:defRPr>
            </a:lvl1pPr>
          </a:lstStyle>
          <a:p>
            <a:r>
              <a:rPr lang="zh-CN" altLang="en-US" dirty="0" smtClean="0"/>
              <a:t>编辑标题</a:t>
            </a:r>
            <a:endParaRPr 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8715" y="348342"/>
            <a:ext cx="8834570" cy="776062"/>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882640" y="1613979"/>
            <a:ext cx="4452257" cy="4024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334897" y="1613979"/>
            <a:ext cx="3984761" cy="4024312"/>
          </a:xfrm>
          <a:solidFill>
            <a:schemeClr val="accent1"/>
          </a:solidFill>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48686" y="365125"/>
            <a:ext cx="1005113" cy="5811838"/>
          </a:xfrm>
        </p:spPr>
        <p:txBody>
          <a:bodyPr vert="eaVert" anchor="b"/>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199" y="365125"/>
            <a:ext cx="9394371"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A8983C1-6B23-488B-A794-44AB17C87A13}" type="datetimeFigureOut">
              <a:rPr lang="zh-CN" altLang="en-US" smtClean="0"/>
              <a:t>2019/10/11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99CA08-9DFB-41B3-93F8-5F06AC5DB8EF}" type="slidenum">
              <a:rPr lang="zh-CN" altLang="en-US" smtClean="0"/>
              <a:t>‹#›</a:t>
            </a:fld>
            <a:endParaRPr lang="zh-CN" altLang="en-US"/>
          </a:p>
        </p:txBody>
      </p:sp>
      <p:sp>
        <p:nvSpPr>
          <p:cNvPr id="10" name="椭圆 9"/>
          <p:cNvSpPr/>
          <p:nvPr/>
        </p:nvSpPr>
        <p:spPr>
          <a:xfrm>
            <a:off x="3856832" y="2936875"/>
            <a:ext cx="2312987" cy="2311400"/>
          </a:xfrm>
          <a:prstGeom prst="ellipse">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1" name="椭圆 10"/>
          <p:cNvSpPr/>
          <p:nvPr/>
        </p:nvSpPr>
        <p:spPr>
          <a:xfrm>
            <a:off x="6779419" y="3906838"/>
            <a:ext cx="1317625" cy="1317625"/>
          </a:xfrm>
          <a:prstGeom prst="ellipse">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2" name="椭圆 11"/>
          <p:cNvSpPr/>
          <p:nvPr/>
        </p:nvSpPr>
        <p:spPr>
          <a:xfrm>
            <a:off x="7447757" y="3624263"/>
            <a:ext cx="887412" cy="889000"/>
          </a:xfrm>
          <a:prstGeom prst="ellipse">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3" name="椭圆 12"/>
          <p:cNvSpPr/>
          <p:nvPr/>
        </p:nvSpPr>
        <p:spPr>
          <a:xfrm>
            <a:off x="4179094" y="1268413"/>
            <a:ext cx="4052888" cy="4052887"/>
          </a:xfrm>
          <a:prstGeom prst="ellips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en-US" altLang="zh-CN" sz="4800"/>
          </a:p>
        </p:txBody>
      </p:sp>
      <p:sp>
        <p:nvSpPr>
          <p:cNvPr id="2" name="Title 1"/>
          <p:cNvSpPr>
            <a:spLocks noGrp="1"/>
          </p:cNvSpPr>
          <p:nvPr>
            <p:ph type="title" hasCustomPrompt="1"/>
          </p:nvPr>
        </p:nvSpPr>
        <p:spPr>
          <a:xfrm>
            <a:off x="4621213" y="2103120"/>
            <a:ext cx="3242627" cy="2364423"/>
          </a:xfrm>
        </p:spPr>
        <p:txBody>
          <a:bodyPr>
            <a:noAutofit/>
          </a:bodyPr>
          <a:lstStyle>
            <a:lvl1pPr algn="ctr">
              <a:defRPr sz="6000" b="0">
                <a:solidFill>
                  <a:schemeClr val="bg1"/>
                </a:solidFill>
              </a:defRPr>
            </a:lvl1pPr>
          </a:lstStyle>
          <a:p>
            <a:r>
              <a:rPr lang="zh-CN" altLang="en-US" dirty="0" smtClean="0"/>
              <a:t>编辑标题</a:t>
            </a:r>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838200" y="6356353"/>
            <a:ext cx="2743200" cy="365125"/>
          </a:xfrm>
          <a:prstGeom prst="rect">
            <a:avLst/>
          </a:prstGeom>
        </p:spPr>
        <p:txBody>
          <a:bodyPr/>
          <a:lstStyle/>
          <a:p>
            <a:fld id="{6EF2F5ED-D19D-4097-92A9-D6092B3D6E68}" type="datetimeFigureOut">
              <a:rPr lang="zh-CN" altLang="en-US" smtClean="0"/>
              <a:t>2019/10/11</a:t>
            </a:fld>
            <a:endParaRPr lang="zh-CN" altLang="en-US"/>
          </a:p>
        </p:txBody>
      </p:sp>
      <p:sp>
        <p:nvSpPr>
          <p:cNvPr id="5" name="页脚占位符 4"/>
          <p:cNvSpPr>
            <a:spLocks noGrp="1"/>
          </p:cNvSpPr>
          <p:nvPr>
            <p:ph type="ftr" sz="quarter" idx="11"/>
          </p:nvPr>
        </p:nvSpPr>
        <p:spPr>
          <a:xfrm>
            <a:off x="4038600" y="6356353"/>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3"/>
            <a:ext cx="2743200" cy="365125"/>
          </a:xfrm>
          <a:prstGeom prst="rect">
            <a:avLst/>
          </a:prstGeom>
        </p:spPr>
        <p:txBody>
          <a:bodyPr/>
          <a:lstStyle/>
          <a:p>
            <a:fld id="{A7AAEAA2-D029-4D23-B6D5-DE004B8B3ED2}"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8" descr="C:\Documents and Settings\Administrator\桌面\6.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133727"/>
            <a:ext cx="12192000" cy="385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C:\Documents and Settings\Administrator\桌面\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419508"/>
            <a:ext cx="1219200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62649" y="946901"/>
            <a:ext cx="7666703" cy="1318306"/>
          </a:xfrm>
          <a:blipFill>
            <a:blip r:embed="rId4"/>
            <a:stretch>
              <a:fillRect/>
            </a:stretch>
          </a:blipFill>
        </p:spPr>
        <p:txBody>
          <a:bodyPr anchor="b">
            <a:normAutofit/>
          </a:bodyPr>
          <a:lstStyle>
            <a:lvl1pPr algn="ctr">
              <a:defRPr sz="4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262649" y="2313217"/>
            <a:ext cx="7666703" cy="634824"/>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9" name="Picture 5" descr="C:\Documents and Settings\Administrator\桌面\3.png"/>
          <p:cNvPicPr>
            <a:picLocks noChangeAspect="1" noChangeArrowheads="1"/>
          </p:cNvPicPr>
          <p:nvPr userDrawn="1"/>
        </p:nvPicPr>
        <p:blipFill>
          <a:blip r:embed="rId5">
            <a:extLst>
              <a:ext uri="{28A0092B-C50C-407E-A947-70E740481C1C}">
                <a14:useLocalDpi xmlns:a14="http://schemas.microsoft.com/office/drawing/2010/main" val="0"/>
              </a:ext>
            </a:extLst>
          </a:blip>
          <a:srcRect b="-13348"/>
          <a:stretch>
            <a:fillRect/>
          </a:stretch>
        </p:blipFill>
        <p:spPr bwMode="auto">
          <a:xfrm>
            <a:off x="9426317" y="4256280"/>
            <a:ext cx="88265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C:\Documents and Settings\Administrator\桌面\3.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032492" y="4497580"/>
            <a:ext cx="1011238"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descr="C:\Documents and Settings\Administrator\桌面\3.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81767" y="3489518"/>
            <a:ext cx="1069975" cy="165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descr="C:\Documents and Settings\Administrator\桌面\3.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26205" y="4697605"/>
            <a:ext cx="1727200" cy="232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2"/>
          <p:cNvSpPr txBox="1"/>
          <p:nvPr userDrawn="1"/>
        </p:nvSpPr>
        <p:spPr>
          <a:xfrm>
            <a:off x="8117840" y="0"/>
            <a:ext cx="4074160" cy="229870"/>
          </a:xfrm>
          <a:prstGeom prst="rect">
            <a:avLst/>
          </a:prstGeom>
          <a:noFill/>
        </p:spPr>
        <p:txBody>
          <a:bodyPr wrap="square" rtlCol="0">
            <a:spAutoFit/>
          </a:bodyPr>
          <a:lstStyle/>
          <a:p>
            <a:r>
              <a:rPr lang="zh-CN" altLang="en-US" sz="900"/>
              <a:t>中创教育示范教材《幸福密码</a:t>
            </a:r>
            <a:r>
              <a:rPr lang="en-US" altLang="zh-CN" sz="900"/>
              <a:t>——</a:t>
            </a:r>
            <a:r>
              <a:rPr lang="zh-CN" altLang="en-US" sz="900"/>
              <a:t>大学生学业与职涯发展导航》配套教学课件</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
        <p:nvSpPr>
          <p:cNvPr id="7" name="文本框 6"/>
          <p:cNvSpPr txBox="1"/>
          <p:nvPr userDrawn="1"/>
        </p:nvSpPr>
        <p:spPr>
          <a:xfrm>
            <a:off x="8117840" y="0"/>
            <a:ext cx="4074160" cy="229870"/>
          </a:xfrm>
          <a:prstGeom prst="rect">
            <a:avLst/>
          </a:prstGeom>
          <a:noFill/>
        </p:spPr>
        <p:txBody>
          <a:bodyPr wrap="square" rtlCol="0">
            <a:spAutoFit/>
          </a:bodyPr>
          <a:lstStyle/>
          <a:p>
            <a:r>
              <a:rPr lang="zh-CN" altLang="en-US" sz="900"/>
              <a:t>中创教育示范教材《幸福密码</a:t>
            </a:r>
            <a:r>
              <a:rPr lang="en-US" altLang="zh-CN" sz="900"/>
              <a:t>——</a:t>
            </a:r>
            <a:r>
              <a:rPr lang="zh-CN" altLang="en-US" sz="900"/>
              <a:t>大学生学业与职涯发展导航》配套教学课件</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5" name="任意多边形 9"/>
          <p:cNvSpPr/>
          <p:nvPr/>
        </p:nvSpPr>
        <p:spPr bwMode="auto">
          <a:xfrm>
            <a:off x="2275417" y="4194175"/>
            <a:ext cx="960967" cy="750888"/>
          </a:xfrm>
          <a:custGeom>
            <a:avLst/>
            <a:gdLst>
              <a:gd name="T0" fmla="*/ 0 w 952500"/>
              <a:gd name="T1" fmla="*/ 0 h 1054100"/>
              <a:gd name="T2" fmla="*/ 218139 w 952500"/>
              <a:gd name="T3" fmla="*/ 534895 h 1054100"/>
              <a:gd name="T4" fmla="*/ 545349 w 952500"/>
              <a:gd name="T5" fmla="*/ 451116 h 1054100"/>
              <a:gd name="T6" fmla="*/ 0 w 952500"/>
              <a:gd name="T7" fmla="*/ 0 h 10541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2500" h="1054100">
                <a:moveTo>
                  <a:pt x="0" y="0"/>
                </a:moveTo>
                <a:lnTo>
                  <a:pt x="381000" y="1054100"/>
                </a:lnTo>
                <a:lnTo>
                  <a:pt x="952500" y="889000"/>
                </a:lnTo>
                <a:lnTo>
                  <a:pt x="0" y="0"/>
                </a:lnTo>
                <a:close/>
              </a:path>
            </a:pathLst>
          </a:custGeom>
          <a:solidFill>
            <a:schemeClr val="accent1">
              <a:lumMod val="75000"/>
            </a:schemeClr>
          </a:solidFill>
          <a:ln>
            <a:noFill/>
          </a:ln>
        </p:spPr>
        <p:txBody>
          <a:bodyPr anchor="ctr">
            <a:normAutofit/>
          </a:bodyPr>
          <a:lstStyle/>
          <a:p>
            <a:pPr>
              <a:defRPr/>
            </a:pPr>
            <a:endParaRPr lang="zh-CN" altLang="en-US" sz="1800"/>
          </a:p>
        </p:txBody>
      </p:sp>
      <p:sp>
        <p:nvSpPr>
          <p:cNvPr id="16" name="任意多边形 10"/>
          <p:cNvSpPr/>
          <p:nvPr/>
        </p:nvSpPr>
        <p:spPr bwMode="auto">
          <a:xfrm>
            <a:off x="2226733" y="1901825"/>
            <a:ext cx="7196667" cy="2908300"/>
          </a:xfrm>
          <a:custGeom>
            <a:avLst/>
            <a:gdLst>
              <a:gd name="T0" fmla="*/ 0 w 5397138"/>
              <a:gd name="T1" fmla="*/ 0 h 2908300"/>
              <a:gd name="T2" fmla="*/ 5397862 w 5397138"/>
              <a:gd name="T3" fmla="*/ 540657 h 2908300"/>
              <a:gd name="T4" fmla="*/ 4852050 w 5397138"/>
              <a:gd name="T5" fmla="*/ 2654300 h 2908300"/>
              <a:gd name="T6" fmla="*/ 838312 w 5397138"/>
              <a:gd name="T7" fmla="*/ 2908300 h 2908300"/>
              <a:gd name="T8" fmla="*/ 0 w 5397138"/>
              <a:gd name="T9" fmla="*/ 0 h 2908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97138" h="2908300">
                <a:moveTo>
                  <a:pt x="0" y="0"/>
                </a:moveTo>
                <a:lnTo>
                  <a:pt x="5397138" y="540657"/>
                </a:lnTo>
                <a:lnTo>
                  <a:pt x="4851400" y="2654300"/>
                </a:lnTo>
                <a:lnTo>
                  <a:pt x="838200" y="2908300"/>
                </a:lnTo>
                <a:lnTo>
                  <a:pt x="0" y="0"/>
                </a:lnTo>
                <a:close/>
              </a:path>
            </a:pathLst>
          </a:custGeom>
          <a:solidFill>
            <a:schemeClr val="accent1">
              <a:lumMod val="40000"/>
              <a:lumOff val="60000"/>
              <a:alpha val="76077"/>
            </a:schemeClr>
          </a:solidFill>
          <a:ln>
            <a:noFill/>
          </a:ln>
        </p:spPr>
        <p:txBody>
          <a:bodyPr anchor="ctr">
            <a:normAutofit/>
          </a:bodyPr>
          <a:lstStyle/>
          <a:p>
            <a:pPr>
              <a:defRPr/>
            </a:pPr>
            <a:endParaRPr lang="zh-CN" altLang="en-US" sz="1800"/>
          </a:p>
        </p:txBody>
      </p:sp>
      <p:sp>
        <p:nvSpPr>
          <p:cNvPr id="17" name="任意多边形 11"/>
          <p:cNvSpPr/>
          <p:nvPr/>
        </p:nvSpPr>
        <p:spPr bwMode="auto">
          <a:xfrm>
            <a:off x="2819400" y="1825625"/>
            <a:ext cx="6936317" cy="2806700"/>
          </a:xfrm>
          <a:custGeom>
            <a:avLst/>
            <a:gdLst>
              <a:gd name="T0" fmla="*/ 0 w 5202646"/>
              <a:gd name="T1" fmla="*/ 622178 h 2806338"/>
              <a:gd name="T2" fmla="*/ 5201422 w 5202646"/>
              <a:gd name="T3" fmla="*/ 0 h 2806338"/>
              <a:gd name="T4" fmla="*/ 4101134 w 5202646"/>
              <a:gd name="T5" fmla="*/ 2693079 h 2806338"/>
              <a:gd name="T6" fmla="*/ 368213 w 5202646"/>
              <a:gd name="T7" fmla="*/ 2807424 h 2806338"/>
              <a:gd name="T8" fmla="*/ 0 w 5202646"/>
              <a:gd name="T9" fmla="*/ 622178 h 2806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02646" h="2806338">
                <a:moveTo>
                  <a:pt x="0" y="621938"/>
                </a:moveTo>
                <a:lnTo>
                  <a:pt x="5202646" y="0"/>
                </a:lnTo>
                <a:lnTo>
                  <a:pt x="4102100" y="2692038"/>
                </a:lnTo>
                <a:lnTo>
                  <a:pt x="368300" y="2806338"/>
                </a:lnTo>
                <a:lnTo>
                  <a:pt x="0" y="621938"/>
                </a:lnTo>
                <a:close/>
              </a:path>
            </a:pathLst>
          </a:custGeom>
          <a:solidFill>
            <a:schemeClr val="accent1">
              <a:alpha val="76077"/>
            </a:schemeClr>
          </a:solid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endParaRPr lang="zh-CN" altLang="en-US" sz="1800"/>
          </a:p>
        </p:txBody>
      </p:sp>
      <p:sp>
        <p:nvSpPr>
          <p:cNvPr id="18" name="任意多边形 12"/>
          <p:cNvSpPr/>
          <p:nvPr/>
        </p:nvSpPr>
        <p:spPr bwMode="auto">
          <a:xfrm>
            <a:off x="9165166" y="4010025"/>
            <a:ext cx="590551" cy="558800"/>
          </a:xfrm>
          <a:custGeom>
            <a:avLst/>
            <a:gdLst>
              <a:gd name="T0" fmla="*/ 0 w 292100"/>
              <a:gd name="T1" fmla="*/ 29236 h 368300"/>
              <a:gd name="T2" fmla="*/ 671592 w 292100"/>
              <a:gd name="T3" fmla="*/ 0 h 368300"/>
              <a:gd name="T4" fmla="*/ 175199 w 292100"/>
              <a:gd name="T5" fmla="*/ 847834 h 368300"/>
              <a:gd name="T6" fmla="*/ 0 w 292100"/>
              <a:gd name="T7" fmla="*/ 29236 h 3683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100" h="368300">
                <a:moveTo>
                  <a:pt x="0" y="12700"/>
                </a:moveTo>
                <a:lnTo>
                  <a:pt x="292100" y="0"/>
                </a:lnTo>
                <a:lnTo>
                  <a:pt x="76200" y="368300"/>
                </a:lnTo>
                <a:lnTo>
                  <a:pt x="0" y="12700"/>
                </a:lnTo>
                <a:close/>
              </a:path>
            </a:pathLst>
          </a:custGeom>
          <a:solidFill>
            <a:schemeClr val="accent1">
              <a:lumMod val="75000"/>
            </a:schemeClr>
          </a:solidFill>
          <a:ln>
            <a:noFill/>
          </a:ln>
        </p:spPr>
        <p:txBody>
          <a:bodyPr anchor="ctr">
            <a:normAutofit/>
          </a:bodyPr>
          <a:lstStyle/>
          <a:p>
            <a:pPr>
              <a:defRPr/>
            </a:pPr>
            <a:endParaRPr lang="zh-CN" altLang="en-US" sz="1800"/>
          </a:p>
        </p:txBody>
      </p:sp>
      <p:sp>
        <p:nvSpPr>
          <p:cNvPr id="19" name="任意多边形 13"/>
          <p:cNvSpPr/>
          <p:nvPr/>
        </p:nvSpPr>
        <p:spPr bwMode="auto">
          <a:xfrm>
            <a:off x="8204200" y="4670425"/>
            <a:ext cx="1079500" cy="285750"/>
          </a:xfrm>
          <a:custGeom>
            <a:avLst/>
            <a:gdLst>
              <a:gd name="T0" fmla="*/ 0 w 647700"/>
              <a:gd name="T1" fmla="*/ 79375 h 228600"/>
              <a:gd name="T2" fmla="*/ 1012031 w 647700"/>
              <a:gd name="T3" fmla="*/ 0 h 228600"/>
              <a:gd name="T4" fmla="*/ 99219 w 647700"/>
              <a:gd name="T5" fmla="*/ 357188 h 228600"/>
              <a:gd name="T6" fmla="*/ 0 w 647700"/>
              <a:gd name="T7" fmla="*/ 79375 h 228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7700" h="228600">
                <a:moveTo>
                  <a:pt x="0" y="50800"/>
                </a:moveTo>
                <a:lnTo>
                  <a:pt x="647700" y="0"/>
                </a:lnTo>
                <a:lnTo>
                  <a:pt x="63500" y="228600"/>
                </a:lnTo>
                <a:lnTo>
                  <a:pt x="0" y="50800"/>
                </a:lnTo>
                <a:close/>
              </a:path>
            </a:pathLst>
          </a:custGeom>
          <a:solidFill>
            <a:schemeClr val="accent1">
              <a:lumMod val="75000"/>
            </a:schemeClr>
          </a:solidFill>
          <a:ln>
            <a:noFill/>
          </a:ln>
        </p:spPr>
        <p:txBody>
          <a:bodyPr anchor="ctr">
            <a:normAutofit fontScale="80000" lnSpcReduction="10000"/>
          </a:bodyPr>
          <a:lstStyle/>
          <a:p>
            <a:pPr>
              <a:defRPr/>
            </a:pPr>
            <a:endParaRPr lang="zh-CN" altLang="en-US" sz="1800"/>
          </a:p>
        </p:txBody>
      </p:sp>
      <p:sp>
        <p:nvSpPr>
          <p:cNvPr id="21" name="任意多边形 15"/>
          <p:cNvSpPr/>
          <p:nvPr/>
        </p:nvSpPr>
        <p:spPr bwMode="auto">
          <a:xfrm>
            <a:off x="3714750" y="2931161"/>
            <a:ext cx="4762500" cy="421684"/>
          </a:xfrm>
          <a:custGeom>
            <a:avLst/>
            <a:gdLst>
              <a:gd name="T0" fmla="*/ 0 w 3456384"/>
              <a:gd name="T1" fmla="*/ 952 h 3882329"/>
              <a:gd name="T2" fmla="*/ 3942022 w 3456384"/>
              <a:gd name="T3" fmla="*/ 952 h 3882329"/>
              <a:gd name="T4" fmla="*/ 0 w 3456384"/>
              <a:gd name="T5" fmla="*/ 952 h 3882329"/>
              <a:gd name="T6" fmla="*/ 0 w 3456384"/>
              <a:gd name="T7" fmla="*/ 0 h 3882329"/>
              <a:gd name="T8" fmla="*/ 3942022 w 3456384"/>
              <a:gd name="T9" fmla="*/ 0 h 3882329"/>
              <a:gd name="T10" fmla="*/ 0 w 3456384"/>
              <a:gd name="T11" fmla="*/ 0 h 3882329"/>
              <a:gd name="T12" fmla="*/ 0 60000 65536"/>
              <a:gd name="T13" fmla="*/ 0 60000 65536"/>
              <a:gd name="T14" fmla="*/ 0 60000 65536"/>
              <a:gd name="T15" fmla="*/ 0 60000 65536"/>
              <a:gd name="T16" fmla="*/ 0 60000 65536"/>
              <a:gd name="T17" fmla="*/ 0 60000 65536"/>
              <a:gd name="T18" fmla="*/ 0 w 3456384"/>
              <a:gd name="T19" fmla="*/ 0 h 3882329"/>
              <a:gd name="T20" fmla="*/ 3456384 w 3456384"/>
              <a:gd name="T21" fmla="*/ 3882329 h 3882329"/>
            </a:gdLst>
            <a:ahLst/>
            <a:cxnLst>
              <a:cxn ang="T12">
                <a:pos x="T0" y="T1"/>
              </a:cxn>
              <a:cxn ang="T13">
                <a:pos x="T2" y="T3"/>
              </a:cxn>
              <a:cxn ang="T14">
                <a:pos x="T4" y="T5"/>
              </a:cxn>
              <a:cxn ang="T15">
                <a:pos x="T6" y="T7"/>
              </a:cxn>
              <a:cxn ang="T16">
                <a:pos x="T8" y="T9"/>
              </a:cxn>
              <a:cxn ang="T17">
                <a:pos x="T10" y="T11"/>
              </a:cxn>
            </a:cxnLst>
            <a:rect l="T18" t="T19" r="T20" b="T21"/>
            <a:pathLst>
              <a:path w="3456384" h="3882329">
                <a:moveTo>
                  <a:pt x="0" y="3882329"/>
                </a:moveTo>
                <a:lnTo>
                  <a:pt x="3456384" y="3882329"/>
                </a:lnTo>
                <a:lnTo>
                  <a:pt x="0" y="3882329"/>
                </a:lnTo>
                <a:close/>
                <a:moveTo>
                  <a:pt x="0" y="0"/>
                </a:moveTo>
                <a:lnTo>
                  <a:pt x="3456384" y="0"/>
                </a:lnTo>
                <a:lnTo>
                  <a:pt x="0" y="0"/>
                </a:lnTo>
                <a:close/>
              </a:path>
            </a:pathLst>
          </a:custGeom>
          <a:solidFill>
            <a:srgbClr val="B80000"/>
          </a:solidFill>
          <a:ln w="9525">
            <a:solidFill>
              <a:srgbClr val="DEEBF7">
                <a:alpha val="87057"/>
              </a:srgbClr>
            </a:solidFill>
            <a:bevel/>
          </a:ln>
        </p:spPr>
        <p:txBody>
          <a:bodyPr lIns="0" tIns="72000" rIns="0" bIns="3600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10000"/>
              </a:lnSpc>
              <a:spcBef>
                <a:spcPct val="0"/>
              </a:spcBef>
              <a:buNone/>
            </a:pPr>
            <a:endParaRPr lang="en-US" altLang="zh-CN" sz="1800" dirty="0">
              <a:solidFill>
                <a:srgbClr val="FFFFFF"/>
              </a:solidFill>
              <a:latin typeface="+mn-lt"/>
            </a:endParaRPr>
          </a:p>
        </p:txBody>
      </p:sp>
      <p:sp>
        <p:nvSpPr>
          <p:cNvPr id="2" name="KSO_ST1"/>
          <p:cNvSpPr>
            <a:spLocks noGrp="1"/>
          </p:cNvSpPr>
          <p:nvPr>
            <p:ph type="title" hasCustomPrompt="1"/>
          </p:nvPr>
        </p:nvSpPr>
        <p:spPr>
          <a:xfrm>
            <a:off x="3715200" y="2871216"/>
            <a:ext cx="4761600" cy="540000"/>
          </a:xfrm>
        </p:spPr>
        <p:txBody>
          <a:bodyPr lIns="0" tIns="72000" rIns="0" bIns="36000" anchor="ctr" anchorCtr="0">
            <a:normAutofit/>
          </a:bodyPr>
          <a:lstStyle>
            <a:lvl1pPr algn="ctr">
              <a:defRPr sz="2000" b="0" i="0">
                <a:solidFill>
                  <a:schemeClr val="bg1"/>
                </a:solidFill>
                <a:effectLst/>
              </a:defRPr>
            </a:lvl1pPr>
          </a:lstStyle>
          <a:p>
            <a:r>
              <a:rPr lang="zh-CN" altLang="en-US" dirty="0" smtClean="0"/>
              <a:t>此处添加您的标题</a:t>
            </a:r>
            <a:endParaRPr lang="en-US" dirty="0"/>
          </a:p>
        </p:txBody>
      </p:sp>
      <p:sp>
        <p:nvSpPr>
          <p:cNvPr id="7" name="KSO_CT2"/>
          <p:cNvSpPr>
            <a:spLocks noGrp="1"/>
          </p:cNvSpPr>
          <p:nvPr>
            <p:ph type="subTitle" idx="1" hasCustomPrompt="1"/>
          </p:nvPr>
        </p:nvSpPr>
        <p:spPr>
          <a:xfrm>
            <a:off x="3714752" y="3474000"/>
            <a:ext cx="4762049" cy="432000"/>
          </a:xfrm>
          <a:noFill/>
        </p:spPr>
        <p:txBody>
          <a:bodyPr lIns="0">
            <a:normAutofit/>
          </a:bodyPr>
          <a:lstStyle>
            <a:lvl1pPr marL="0" indent="0" algn="ctr">
              <a:buNone/>
              <a:defRPr sz="180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此处添加您的副标题</a:t>
            </a:r>
          </a:p>
        </p:txBody>
      </p:sp>
    </p:spTree>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386840"/>
            <a:ext cx="5181600" cy="479012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172200" y="1386840"/>
            <a:ext cx="5181600" cy="479012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975995"/>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
        <p:nvSpPr>
          <p:cNvPr id="10" name="文本框 9"/>
          <p:cNvSpPr txBox="1"/>
          <p:nvPr userDrawn="1"/>
        </p:nvSpPr>
        <p:spPr>
          <a:xfrm>
            <a:off x="8117840" y="0"/>
            <a:ext cx="4074160" cy="229870"/>
          </a:xfrm>
          <a:prstGeom prst="rect">
            <a:avLst/>
          </a:prstGeom>
          <a:noFill/>
        </p:spPr>
        <p:txBody>
          <a:bodyPr wrap="square" rtlCol="0">
            <a:spAutoFit/>
          </a:bodyPr>
          <a:lstStyle/>
          <a:p>
            <a:r>
              <a:rPr lang="zh-CN" altLang="en-US" sz="900"/>
              <a:t>中创教育示范教材《幸福密码</a:t>
            </a:r>
            <a:r>
              <a:rPr lang="en-US" altLang="zh-CN" sz="900"/>
              <a:t>——</a:t>
            </a:r>
            <a:r>
              <a:rPr lang="zh-CN" altLang="en-US" sz="900"/>
              <a:t>大学生学业与职涯发展导航》配套教学课件</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A8983C1-6B23-488B-A794-44AB17C87A13}" type="datetimeFigureOut">
              <a:rPr lang="zh-CN" altLang="en-US" smtClean="0"/>
              <a:t>2019/10/11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99CA08-9DFB-41B3-93F8-5F06AC5DB8EF}" type="slidenum">
              <a:rPr lang="zh-CN" altLang="en-US" smtClean="0"/>
              <a:t>‹#›</a:t>
            </a:fld>
            <a:endParaRPr lang="zh-CN" altLang="en-US"/>
          </a:p>
        </p:txBody>
      </p:sp>
      <p:sp>
        <p:nvSpPr>
          <p:cNvPr id="10" name="椭圆 9"/>
          <p:cNvSpPr/>
          <p:nvPr/>
        </p:nvSpPr>
        <p:spPr>
          <a:xfrm>
            <a:off x="3856832" y="2936875"/>
            <a:ext cx="2312987" cy="2311400"/>
          </a:xfrm>
          <a:prstGeom prst="ellipse">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1" name="椭圆 10"/>
          <p:cNvSpPr/>
          <p:nvPr/>
        </p:nvSpPr>
        <p:spPr>
          <a:xfrm>
            <a:off x="6779419" y="3906838"/>
            <a:ext cx="1317625" cy="1317625"/>
          </a:xfrm>
          <a:prstGeom prst="ellipse">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2" name="椭圆 11"/>
          <p:cNvSpPr/>
          <p:nvPr/>
        </p:nvSpPr>
        <p:spPr>
          <a:xfrm>
            <a:off x="7447757" y="3624263"/>
            <a:ext cx="887412" cy="889000"/>
          </a:xfrm>
          <a:prstGeom prst="ellipse">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3" name="椭圆 12"/>
          <p:cNvSpPr/>
          <p:nvPr/>
        </p:nvSpPr>
        <p:spPr>
          <a:xfrm>
            <a:off x="4179094" y="1268413"/>
            <a:ext cx="4052888" cy="4052887"/>
          </a:xfrm>
          <a:prstGeom prst="ellips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en-US" altLang="zh-CN" sz="4800"/>
          </a:p>
        </p:txBody>
      </p:sp>
      <p:sp>
        <p:nvSpPr>
          <p:cNvPr id="2" name="Title 1"/>
          <p:cNvSpPr>
            <a:spLocks noGrp="1"/>
          </p:cNvSpPr>
          <p:nvPr>
            <p:ph type="title" hasCustomPrompt="1"/>
          </p:nvPr>
        </p:nvSpPr>
        <p:spPr>
          <a:xfrm>
            <a:off x="4621213" y="2103120"/>
            <a:ext cx="3242627" cy="2364423"/>
          </a:xfrm>
        </p:spPr>
        <p:txBody>
          <a:bodyPr>
            <a:noAutofit/>
          </a:bodyPr>
          <a:lstStyle>
            <a:lvl1pPr algn="ctr">
              <a:defRPr sz="6000" b="0">
                <a:solidFill>
                  <a:schemeClr val="bg1"/>
                </a:solidFill>
              </a:defRPr>
            </a:lvl1pPr>
          </a:lstStyle>
          <a:p>
            <a:r>
              <a:rPr lang="zh-CN" altLang="en-US" dirty="0" smtClean="0"/>
              <a:t>编辑标题</a:t>
            </a:r>
            <a:endParaRPr 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
        <p:nvSpPr>
          <p:cNvPr id="5" name="文本框 4"/>
          <p:cNvSpPr txBox="1"/>
          <p:nvPr userDrawn="1"/>
        </p:nvSpPr>
        <p:spPr>
          <a:xfrm>
            <a:off x="8117840" y="0"/>
            <a:ext cx="4074160" cy="229870"/>
          </a:xfrm>
          <a:prstGeom prst="rect">
            <a:avLst/>
          </a:prstGeom>
          <a:noFill/>
        </p:spPr>
        <p:txBody>
          <a:bodyPr wrap="square" rtlCol="0">
            <a:spAutoFit/>
          </a:bodyPr>
          <a:lstStyle/>
          <a:p>
            <a:r>
              <a:rPr lang="zh-CN" altLang="en-US" sz="900"/>
              <a:t>中创教育示范教材《幸福密码</a:t>
            </a:r>
            <a:r>
              <a:rPr lang="en-US" altLang="zh-CN" sz="900"/>
              <a:t>——</a:t>
            </a:r>
            <a:r>
              <a:rPr lang="zh-CN" altLang="en-US" sz="900"/>
              <a:t>大学生学业与职涯发展导航》配套教学课件</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8715" y="348342"/>
            <a:ext cx="8834570" cy="776062"/>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882640" y="1613979"/>
            <a:ext cx="4452257" cy="4024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334897" y="1613979"/>
            <a:ext cx="3984761" cy="4024312"/>
          </a:xfrm>
          <a:solidFill>
            <a:schemeClr val="accent1"/>
          </a:solidFill>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48686" y="365125"/>
            <a:ext cx="1005113" cy="5811838"/>
          </a:xfrm>
        </p:spPr>
        <p:txBody>
          <a:bodyPr vert="eaVert" anchor="b"/>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199" y="365125"/>
            <a:ext cx="9394371"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838200" y="6356353"/>
            <a:ext cx="2743200" cy="365125"/>
          </a:xfrm>
          <a:prstGeom prst="rect">
            <a:avLst/>
          </a:prstGeom>
        </p:spPr>
        <p:txBody>
          <a:bodyPr/>
          <a:lstStyle/>
          <a:p>
            <a:fld id="{6EF2F5ED-D19D-4097-92A9-D6092B3D6E68}" type="datetimeFigureOut">
              <a:rPr lang="zh-CN" altLang="en-US" smtClean="0"/>
              <a:t>2019/10/11</a:t>
            </a:fld>
            <a:endParaRPr lang="zh-CN" altLang="en-US"/>
          </a:p>
        </p:txBody>
      </p:sp>
      <p:sp>
        <p:nvSpPr>
          <p:cNvPr id="5" name="页脚占位符 4"/>
          <p:cNvSpPr>
            <a:spLocks noGrp="1"/>
          </p:cNvSpPr>
          <p:nvPr>
            <p:ph type="ftr" sz="quarter" idx="11"/>
          </p:nvPr>
        </p:nvSpPr>
        <p:spPr>
          <a:xfrm>
            <a:off x="4038600" y="6356353"/>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3"/>
            <a:ext cx="2743200" cy="365125"/>
          </a:xfrm>
          <a:prstGeom prst="rect">
            <a:avLst/>
          </a:prstGeom>
        </p:spPr>
        <p:txBody>
          <a:bodyPr/>
          <a:lstStyle/>
          <a:p>
            <a:fld id="{A7AAEAA2-D029-4D23-B6D5-DE004B8B3ED2}"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8715" y="348342"/>
            <a:ext cx="8834570" cy="776062"/>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882640" y="1613979"/>
            <a:ext cx="4452257" cy="4024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334897" y="1613979"/>
            <a:ext cx="3984761" cy="4024312"/>
          </a:xfrm>
          <a:solidFill>
            <a:schemeClr val="accent1"/>
          </a:solidFill>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48686" y="365125"/>
            <a:ext cx="1005113" cy="5811838"/>
          </a:xfrm>
        </p:spPr>
        <p:txBody>
          <a:bodyPr vert="eaVert" anchor="b"/>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199" y="365125"/>
            <a:ext cx="9394371"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4.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ags" Target="../tags/tag3.xml"/><Relationship Id="rId17" Type="http://schemas.openxmlformats.org/officeDocument/2006/relationships/image" Target="../media/image3.png"/><Relationship Id="rId2" Type="http://schemas.openxmlformats.org/officeDocument/2006/relationships/slideLayout" Target="../slideLayouts/slideLayout12.xml"/><Relationship Id="rId16" Type="http://schemas.microsoft.com/office/2007/relationships/hdphoto" Target="../media/hdphoto1.wdp"/><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5" Type="http://schemas.openxmlformats.org/officeDocument/2006/relationships/image" Target="../media/image2.pn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ags" Target="../tags/tag6.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ags" Target="../tags/tag5.xml"/><Relationship Id="rId17" Type="http://schemas.openxmlformats.org/officeDocument/2006/relationships/image" Target="../media/image3.png"/><Relationship Id="rId2" Type="http://schemas.openxmlformats.org/officeDocument/2006/relationships/slideLayout" Target="../slideLayouts/slideLayout22.xml"/><Relationship Id="rId16" Type="http://schemas.microsoft.com/office/2007/relationships/hdphoto" Target="../media/hdphoto1.wdp"/><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5" Type="http://schemas.openxmlformats.org/officeDocument/2006/relationships/image" Target="../media/image2.pn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ags" Target="../tags/tag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ags" Target="../tags/tag7.xml"/><Relationship Id="rId17" Type="http://schemas.openxmlformats.org/officeDocument/2006/relationships/image" Target="../media/image3.png"/><Relationship Id="rId2" Type="http://schemas.openxmlformats.org/officeDocument/2006/relationships/slideLayout" Target="../slideLayouts/slideLayout32.xml"/><Relationship Id="rId16" Type="http://schemas.microsoft.com/office/2007/relationships/hdphoto" Target="../media/hdphoto1.wdp"/><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4.xml"/><Relationship Id="rId5" Type="http://schemas.openxmlformats.org/officeDocument/2006/relationships/slideLayout" Target="../slideLayouts/slideLayout35.xml"/><Relationship Id="rId15" Type="http://schemas.openxmlformats.org/officeDocument/2006/relationships/image" Target="../media/image2.png"/><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ags" Target="../tags/tag10.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ags" Target="../tags/tag9.xml"/><Relationship Id="rId17" Type="http://schemas.openxmlformats.org/officeDocument/2006/relationships/image" Target="../media/image3.png"/><Relationship Id="rId2" Type="http://schemas.openxmlformats.org/officeDocument/2006/relationships/slideLayout" Target="../slideLayouts/slideLayout42.xml"/><Relationship Id="rId16" Type="http://schemas.microsoft.com/office/2007/relationships/hdphoto" Target="../media/hdphoto1.wdp"/><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theme" Target="../theme/theme5.xml"/><Relationship Id="rId5" Type="http://schemas.openxmlformats.org/officeDocument/2006/relationships/slideLayout" Target="../slideLayouts/slideLayout45.xml"/><Relationship Id="rId15" Type="http://schemas.openxmlformats.org/officeDocument/2006/relationships/image" Target="../media/image2.png"/><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tags" Target="../tags/tag12.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ags" Target="../tags/tag11.xml"/><Relationship Id="rId17" Type="http://schemas.openxmlformats.org/officeDocument/2006/relationships/image" Target="../media/image3.png"/><Relationship Id="rId2" Type="http://schemas.openxmlformats.org/officeDocument/2006/relationships/slideLayout" Target="../slideLayouts/slideLayout52.xml"/><Relationship Id="rId16" Type="http://schemas.microsoft.com/office/2007/relationships/hdphoto" Target="../media/hdphoto1.wdp"/><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theme" Target="../theme/theme6.xml"/><Relationship Id="rId5" Type="http://schemas.openxmlformats.org/officeDocument/2006/relationships/slideLayout" Target="../slideLayouts/slideLayout55.xml"/><Relationship Id="rId15" Type="http://schemas.openxmlformats.org/officeDocument/2006/relationships/image" Target="../media/image2.png"/><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ags" Target="../tags/tag14.xml"/><Relationship Id="rId18" Type="http://schemas.openxmlformats.org/officeDocument/2006/relationships/image" Target="../media/image3.png"/><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tags" Target="../tags/tag13.xml"/><Relationship Id="rId17" Type="http://schemas.microsoft.com/office/2007/relationships/hdphoto" Target="../media/hdphoto1.wdp"/><Relationship Id="rId2" Type="http://schemas.openxmlformats.org/officeDocument/2006/relationships/slideLayout" Target="../slideLayouts/slideLayout62.xml"/><Relationship Id="rId16" Type="http://schemas.openxmlformats.org/officeDocument/2006/relationships/image" Target="../media/image2.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theme" Target="../theme/theme7.xml"/><Relationship Id="rId5" Type="http://schemas.openxmlformats.org/officeDocument/2006/relationships/slideLayout" Target="../slideLayouts/slideLayout65.xml"/><Relationship Id="rId15" Type="http://schemas.openxmlformats.org/officeDocument/2006/relationships/image" Target="../media/image1.png"/><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9" descr="C:\Documents and Settings\Administrator\桌面\7.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flipH="1">
            <a:off x="-4" y="5706533"/>
            <a:ext cx="12192003" cy="1306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custDataLst>
              <p:tags r:id="rId12"/>
            </p:custDataLst>
          </p:nvPr>
        </p:nvSpPr>
        <p:spPr>
          <a:xfrm>
            <a:off x="838200" y="365125"/>
            <a:ext cx="10515600" cy="85407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371600"/>
            <a:ext cx="10515600" cy="48053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8" name="内容占位符 3"/>
          <p:cNvPicPr>
            <a:picLocks noChangeAspect="1"/>
          </p:cNvPicPr>
          <p:nvPr/>
        </p:nvPicPr>
        <p:blipFill>
          <a:blip r:embed="rId15" cstate="print">
            <a:extLst>
              <a:ext uri="{BEBA8EAE-BF5A-486C-A8C5-ECC9F3942E4B}">
                <a14:imgProps xmlns:a14="http://schemas.microsoft.com/office/drawing/2010/main">
                  <a14:imgLayer r:embed="rId16">
                    <a14:imgEffect>
                      <a14:artisticPhotocopy detail="2"/>
                    </a14:imgEffect>
                  </a14:imgLayer>
                </a14:imgProps>
              </a:ext>
              <a:ext uri="{28A0092B-C50C-407E-A947-70E740481C1C}">
                <a14:useLocalDpi xmlns:a14="http://schemas.microsoft.com/office/drawing/2010/main" val="0"/>
              </a:ext>
            </a:extLst>
          </a:blip>
          <a:stretch>
            <a:fillRect/>
          </a:stretch>
        </p:blipFill>
        <p:spPr>
          <a:xfrm>
            <a:off x="0" y="6282267"/>
            <a:ext cx="558940" cy="57573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b="1" kern="1200">
          <a:solidFill>
            <a:schemeClr val="accent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Tx/>
        <a:buBlip>
          <a:blip r:embed="rId17"/>
        </a:buBlip>
        <a:defRPr sz="2400" kern="120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9" descr="C:\Documents and Settings\Administrator\桌面\7.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flipH="1">
            <a:off x="-4" y="5706533"/>
            <a:ext cx="12192003" cy="1306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custDataLst>
              <p:tags r:id="rId12"/>
            </p:custDataLst>
          </p:nvPr>
        </p:nvSpPr>
        <p:spPr>
          <a:xfrm>
            <a:off x="838200" y="365125"/>
            <a:ext cx="10515600" cy="85407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371600"/>
            <a:ext cx="10515600" cy="48053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8" name="内容占位符 3"/>
          <p:cNvPicPr>
            <a:picLocks noChangeAspect="1"/>
          </p:cNvPicPr>
          <p:nvPr/>
        </p:nvPicPr>
        <p:blipFill>
          <a:blip r:embed="rId15" cstate="print">
            <a:extLst>
              <a:ext uri="{BEBA8EAE-BF5A-486C-A8C5-ECC9F3942E4B}">
                <a14:imgProps xmlns:a14="http://schemas.microsoft.com/office/drawing/2010/main">
                  <a14:imgLayer r:embed="rId16">
                    <a14:imgEffect>
                      <a14:artisticPhotocopy detail="2"/>
                    </a14:imgEffect>
                  </a14:imgLayer>
                </a14:imgProps>
              </a:ext>
              <a:ext uri="{28A0092B-C50C-407E-A947-70E740481C1C}">
                <a14:useLocalDpi xmlns:a14="http://schemas.microsoft.com/office/drawing/2010/main" val="0"/>
              </a:ext>
            </a:extLst>
          </a:blip>
          <a:stretch>
            <a:fillRect/>
          </a:stretch>
        </p:blipFill>
        <p:spPr>
          <a:xfrm>
            <a:off x="0" y="6282267"/>
            <a:ext cx="558940" cy="575733"/>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3200" b="1" kern="1200">
          <a:solidFill>
            <a:schemeClr val="accent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Tx/>
        <a:buBlip>
          <a:blip r:embed="rId17"/>
        </a:buBlip>
        <a:defRPr sz="2400" kern="120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9" descr="C:\Documents and Settings\Administrator\桌面\7.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flipH="1">
            <a:off x="-4" y="5706533"/>
            <a:ext cx="12192003" cy="1306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custDataLst>
              <p:tags r:id="rId12"/>
            </p:custDataLst>
          </p:nvPr>
        </p:nvSpPr>
        <p:spPr>
          <a:xfrm>
            <a:off x="838200" y="365125"/>
            <a:ext cx="10515600" cy="85407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371600"/>
            <a:ext cx="10515600" cy="48053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8" name="内容占位符 3"/>
          <p:cNvPicPr>
            <a:picLocks noChangeAspect="1"/>
          </p:cNvPicPr>
          <p:nvPr/>
        </p:nvPicPr>
        <p:blipFill>
          <a:blip r:embed="rId15" cstate="print">
            <a:extLst>
              <a:ext uri="{BEBA8EAE-BF5A-486C-A8C5-ECC9F3942E4B}">
                <a14:imgProps xmlns:a14="http://schemas.microsoft.com/office/drawing/2010/main">
                  <a14:imgLayer r:embed="rId16">
                    <a14:imgEffect>
                      <a14:artisticPhotocopy detail="2"/>
                    </a14:imgEffect>
                  </a14:imgLayer>
                </a14:imgProps>
              </a:ext>
              <a:ext uri="{28A0092B-C50C-407E-A947-70E740481C1C}">
                <a14:useLocalDpi xmlns:a14="http://schemas.microsoft.com/office/drawing/2010/main" val="0"/>
              </a:ext>
            </a:extLst>
          </a:blip>
          <a:stretch>
            <a:fillRect/>
          </a:stretch>
        </p:blipFill>
        <p:spPr>
          <a:xfrm>
            <a:off x="0" y="6282267"/>
            <a:ext cx="558940" cy="575733"/>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txStyles>
    <p:titleStyle>
      <a:lvl1pPr algn="l" defTabSz="914400" rtl="0" eaLnBrk="1" latinLnBrk="0" hangingPunct="1">
        <a:lnSpc>
          <a:spcPct val="90000"/>
        </a:lnSpc>
        <a:spcBef>
          <a:spcPct val="0"/>
        </a:spcBef>
        <a:buNone/>
        <a:defRPr sz="3200" b="1" kern="1200">
          <a:solidFill>
            <a:schemeClr val="accent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Tx/>
        <a:buBlip>
          <a:blip r:embed="rId17"/>
        </a:buBlip>
        <a:defRPr sz="2400" kern="120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9" descr="C:\Documents and Settings\Administrator\桌面\7.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flipH="1">
            <a:off x="-4" y="5706533"/>
            <a:ext cx="12192003" cy="1306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custDataLst>
              <p:tags r:id="rId12"/>
            </p:custDataLst>
          </p:nvPr>
        </p:nvSpPr>
        <p:spPr>
          <a:xfrm>
            <a:off x="838200" y="365125"/>
            <a:ext cx="10515600" cy="85407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371600"/>
            <a:ext cx="10515600" cy="48053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8" name="内容占位符 3"/>
          <p:cNvPicPr>
            <a:picLocks noChangeAspect="1"/>
          </p:cNvPicPr>
          <p:nvPr/>
        </p:nvPicPr>
        <p:blipFill>
          <a:blip r:embed="rId15" cstate="print">
            <a:extLst>
              <a:ext uri="{BEBA8EAE-BF5A-486C-A8C5-ECC9F3942E4B}">
                <a14:imgProps xmlns:a14="http://schemas.microsoft.com/office/drawing/2010/main">
                  <a14:imgLayer r:embed="rId16">
                    <a14:imgEffect>
                      <a14:artisticPhotocopy detail="2"/>
                    </a14:imgEffect>
                  </a14:imgLayer>
                </a14:imgProps>
              </a:ext>
              <a:ext uri="{28A0092B-C50C-407E-A947-70E740481C1C}">
                <a14:useLocalDpi xmlns:a14="http://schemas.microsoft.com/office/drawing/2010/main" val="0"/>
              </a:ext>
            </a:extLst>
          </a:blip>
          <a:stretch>
            <a:fillRect/>
          </a:stretch>
        </p:blipFill>
        <p:spPr>
          <a:xfrm>
            <a:off x="0" y="6282267"/>
            <a:ext cx="558940" cy="575733"/>
          </a:xfrm>
          <a:prstGeom prst="rect">
            <a:avLst/>
          </a:prstGeom>
        </p:spPr>
      </p:pic>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txStyles>
    <p:titleStyle>
      <a:lvl1pPr algn="l" defTabSz="914400" rtl="0" eaLnBrk="1" latinLnBrk="0" hangingPunct="1">
        <a:lnSpc>
          <a:spcPct val="90000"/>
        </a:lnSpc>
        <a:spcBef>
          <a:spcPct val="0"/>
        </a:spcBef>
        <a:buNone/>
        <a:defRPr sz="3200" b="1" kern="1200">
          <a:solidFill>
            <a:schemeClr val="accent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Tx/>
        <a:buBlip>
          <a:blip r:embed="rId17"/>
        </a:buBlip>
        <a:defRPr sz="2400" kern="120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9" descr="C:\Documents and Settings\Administrator\桌面\7.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flipH="1">
            <a:off x="-4" y="5706533"/>
            <a:ext cx="12192003" cy="1306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custDataLst>
              <p:tags r:id="rId12"/>
            </p:custDataLst>
          </p:nvPr>
        </p:nvSpPr>
        <p:spPr>
          <a:xfrm>
            <a:off x="838200" y="365125"/>
            <a:ext cx="10515600" cy="85407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371600"/>
            <a:ext cx="10515600" cy="48053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8" name="内容占位符 3"/>
          <p:cNvPicPr>
            <a:picLocks noChangeAspect="1"/>
          </p:cNvPicPr>
          <p:nvPr/>
        </p:nvPicPr>
        <p:blipFill>
          <a:blip r:embed="rId15" cstate="print">
            <a:extLst>
              <a:ext uri="{BEBA8EAE-BF5A-486C-A8C5-ECC9F3942E4B}">
                <a14:imgProps xmlns:a14="http://schemas.microsoft.com/office/drawing/2010/main">
                  <a14:imgLayer r:embed="rId16">
                    <a14:imgEffect>
                      <a14:artisticPhotocopy detail="2"/>
                    </a14:imgEffect>
                  </a14:imgLayer>
                </a14:imgProps>
              </a:ext>
              <a:ext uri="{28A0092B-C50C-407E-A947-70E740481C1C}">
                <a14:useLocalDpi xmlns:a14="http://schemas.microsoft.com/office/drawing/2010/main" val="0"/>
              </a:ext>
            </a:extLst>
          </a:blip>
          <a:stretch>
            <a:fillRect/>
          </a:stretch>
        </p:blipFill>
        <p:spPr>
          <a:xfrm>
            <a:off x="0" y="6282267"/>
            <a:ext cx="558940" cy="575733"/>
          </a:xfrm>
          <a:prstGeom prst="rect">
            <a:avLst/>
          </a:prstGeom>
        </p:spPr>
      </p:pic>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Lst>
  <p:txStyles>
    <p:titleStyle>
      <a:lvl1pPr algn="l" defTabSz="914400" rtl="0" eaLnBrk="1" latinLnBrk="0" hangingPunct="1">
        <a:lnSpc>
          <a:spcPct val="90000"/>
        </a:lnSpc>
        <a:spcBef>
          <a:spcPct val="0"/>
        </a:spcBef>
        <a:buNone/>
        <a:defRPr sz="3200" b="1" kern="1200">
          <a:solidFill>
            <a:schemeClr val="accent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Tx/>
        <a:buBlip>
          <a:blip r:embed="rId17"/>
        </a:buBlip>
        <a:defRPr sz="2400" kern="120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9" descr="C:\Documents and Settings\Administrator\桌面\7.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flipH="1">
            <a:off x="-4" y="5706533"/>
            <a:ext cx="12192003" cy="1306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custDataLst>
              <p:tags r:id="rId12"/>
            </p:custDataLst>
          </p:nvPr>
        </p:nvSpPr>
        <p:spPr>
          <a:xfrm>
            <a:off x="838200" y="365125"/>
            <a:ext cx="10515600" cy="85407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371600"/>
            <a:ext cx="10515600" cy="48053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8" name="内容占位符 3"/>
          <p:cNvPicPr>
            <a:picLocks noChangeAspect="1"/>
          </p:cNvPicPr>
          <p:nvPr/>
        </p:nvPicPr>
        <p:blipFill>
          <a:blip r:embed="rId15" cstate="print">
            <a:extLst>
              <a:ext uri="{BEBA8EAE-BF5A-486C-A8C5-ECC9F3942E4B}">
                <a14:imgProps xmlns:a14="http://schemas.microsoft.com/office/drawing/2010/main">
                  <a14:imgLayer r:embed="rId16">
                    <a14:imgEffect>
                      <a14:artisticPhotocopy detail="2"/>
                    </a14:imgEffect>
                  </a14:imgLayer>
                </a14:imgProps>
              </a:ext>
              <a:ext uri="{28A0092B-C50C-407E-A947-70E740481C1C}">
                <a14:useLocalDpi xmlns:a14="http://schemas.microsoft.com/office/drawing/2010/main" val="0"/>
              </a:ext>
            </a:extLst>
          </a:blip>
          <a:stretch>
            <a:fillRect/>
          </a:stretch>
        </p:blipFill>
        <p:spPr>
          <a:xfrm>
            <a:off x="0" y="6282267"/>
            <a:ext cx="558940" cy="575733"/>
          </a:xfrm>
          <a:prstGeom prst="rect">
            <a:avLst/>
          </a:prstGeom>
        </p:spPr>
      </p:pic>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Lst>
  <p:txStyles>
    <p:titleStyle>
      <a:lvl1pPr algn="l" defTabSz="914400" rtl="0" eaLnBrk="1" latinLnBrk="0" hangingPunct="1">
        <a:lnSpc>
          <a:spcPct val="90000"/>
        </a:lnSpc>
        <a:spcBef>
          <a:spcPct val="0"/>
        </a:spcBef>
        <a:buNone/>
        <a:defRPr sz="3200" b="1" kern="1200">
          <a:solidFill>
            <a:schemeClr val="accent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Tx/>
        <a:buBlip>
          <a:blip r:embed="rId17"/>
        </a:buBlip>
        <a:defRPr sz="2400" kern="120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1">
          <a:blip r:embed="rId14"/>
          <a:stretch>
            <a:fillRect/>
          </a:stretch>
        </a:blipFill>
        <a:effectLst/>
      </p:bgPr>
    </p:bg>
    <p:spTree>
      <p:nvGrpSpPr>
        <p:cNvPr id="1" name=""/>
        <p:cNvGrpSpPr/>
        <p:nvPr/>
      </p:nvGrpSpPr>
      <p:grpSpPr>
        <a:xfrm>
          <a:off x="0" y="0"/>
          <a:ext cx="0" cy="0"/>
          <a:chOff x="0" y="0"/>
          <a:chExt cx="0" cy="0"/>
        </a:xfrm>
      </p:grpSpPr>
      <p:pic>
        <p:nvPicPr>
          <p:cNvPr id="7" name="Picture 9" descr="C:\Documents and Settings\Administrator\桌面\7.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flipH="1">
            <a:off x="-4" y="5706533"/>
            <a:ext cx="12192003" cy="1306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custDataLst>
              <p:tags r:id="rId12"/>
            </p:custDataLst>
          </p:nvPr>
        </p:nvSpPr>
        <p:spPr>
          <a:xfrm>
            <a:off x="838200" y="365125"/>
            <a:ext cx="10515600" cy="85407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371600"/>
            <a:ext cx="10515600" cy="48053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8" name="内容占位符 3"/>
          <p:cNvPicPr>
            <a:picLocks noChangeAspect="1"/>
          </p:cNvPicPr>
          <p:nvPr userDrawn="1"/>
        </p:nvPicPr>
        <p:blipFill>
          <a:blip r:embed="rId16" cstate="print">
            <a:extLst>
              <a:ext uri="{BEBA8EAE-BF5A-486C-A8C5-ECC9F3942E4B}">
                <a14:imgProps xmlns:a14="http://schemas.microsoft.com/office/drawing/2010/main">
                  <a14:imgLayer r:embed="rId17">
                    <a14:imgEffect>
                      <a14:artisticPhotocopy detail="2"/>
                    </a14:imgEffect>
                  </a14:imgLayer>
                </a14:imgProps>
              </a:ext>
              <a:ext uri="{28A0092B-C50C-407E-A947-70E740481C1C}">
                <a14:useLocalDpi xmlns:a14="http://schemas.microsoft.com/office/drawing/2010/main" val="0"/>
              </a:ext>
            </a:extLst>
          </a:blip>
          <a:stretch>
            <a:fillRect/>
          </a:stretch>
        </p:blipFill>
        <p:spPr>
          <a:xfrm>
            <a:off x="0" y="6282267"/>
            <a:ext cx="558940" cy="575733"/>
          </a:xfrm>
          <a:prstGeom prst="rect">
            <a:avLst/>
          </a:prstGeom>
        </p:spPr>
      </p:pic>
      <p:sp>
        <p:nvSpPr>
          <p:cNvPr id="9" name="文本框 8"/>
          <p:cNvSpPr txBox="1"/>
          <p:nvPr userDrawn="1"/>
        </p:nvSpPr>
        <p:spPr>
          <a:xfrm>
            <a:off x="8117840" y="0"/>
            <a:ext cx="4074160" cy="229870"/>
          </a:xfrm>
          <a:prstGeom prst="rect">
            <a:avLst/>
          </a:prstGeom>
          <a:noFill/>
        </p:spPr>
        <p:txBody>
          <a:bodyPr wrap="square" rtlCol="0">
            <a:spAutoFit/>
          </a:bodyPr>
          <a:lstStyle/>
          <a:p>
            <a:r>
              <a:rPr lang="zh-CN" altLang="en-US" sz="900"/>
              <a:t>中创教育示范教材《幸福密码</a:t>
            </a:r>
            <a:r>
              <a:rPr lang="en-US" altLang="zh-CN" sz="900"/>
              <a:t>——</a:t>
            </a:r>
            <a:r>
              <a:rPr lang="zh-CN" altLang="en-US" sz="900"/>
              <a:t>大学生学业与职涯发展导航》配套教学课件</a:t>
            </a: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Lst>
  <p:txStyles>
    <p:titleStyle>
      <a:lvl1pPr algn="l" defTabSz="914400" rtl="0" eaLnBrk="1" latinLnBrk="0" hangingPunct="1">
        <a:lnSpc>
          <a:spcPct val="90000"/>
        </a:lnSpc>
        <a:spcBef>
          <a:spcPct val="0"/>
        </a:spcBef>
        <a:buNone/>
        <a:defRPr sz="3200" b="1" kern="1200">
          <a:solidFill>
            <a:schemeClr val="accent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Tx/>
        <a:buBlip>
          <a:blip r:embed="rId18"/>
        </a:buBlip>
        <a:defRPr sz="2400" kern="120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11.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11.jpeg"/><Relationship Id="rId5" Type="http://schemas.openxmlformats.org/officeDocument/2006/relationships/notesSlide" Target="../notesSlides/notesSlide9.xml"/><Relationship Id="rId4"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8" Type="http://schemas.openxmlformats.org/officeDocument/2006/relationships/tags" Target="../tags/tag90.xml"/><Relationship Id="rId13" Type="http://schemas.openxmlformats.org/officeDocument/2006/relationships/notesSlide" Target="../notesSlides/notesSlide10.xml"/><Relationship Id="rId3" Type="http://schemas.openxmlformats.org/officeDocument/2006/relationships/tags" Target="../tags/tag85.xml"/><Relationship Id="rId7" Type="http://schemas.openxmlformats.org/officeDocument/2006/relationships/tags" Target="../tags/tag89.xml"/><Relationship Id="rId12" Type="http://schemas.openxmlformats.org/officeDocument/2006/relationships/slideLayout" Target="../slideLayouts/slideLayout32.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tags" Target="../tags/tag93.xml"/><Relationship Id="rId5" Type="http://schemas.openxmlformats.org/officeDocument/2006/relationships/tags" Target="../tags/tag87.xml"/><Relationship Id="rId10" Type="http://schemas.openxmlformats.org/officeDocument/2006/relationships/tags" Target="../tags/tag92.xml"/><Relationship Id="rId4" Type="http://schemas.openxmlformats.org/officeDocument/2006/relationships/tags" Target="../tags/tag86.xml"/><Relationship Id="rId9" Type="http://schemas.openxmlformats.org/officeDocument/2006/relationships/tags" Target="../tags/tag91.xml"/><Relationship Id="rId1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image" Target="../media/image11.jpeg"/><Relationship Id="rId5" Type="http://schemas.openxmlformats.org/officeDocument/2006/relationships/notesSlide" Target="../notesSlides/notesSlide11.xml"/><Relationship Id="rId4"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tags" Target="../tags/tag97.xml"/></Relationships>
</file>

<file path=ppt/slides/_rels/slide14.xml.rels><?xml version="1.0" encoding="UTF-8" standalone="yes"?>
<Relationships xmlns="http://schemas.openxmlformats.org/package/2006/relationships"><Relationship Id="rId8" Type="http://schemas.openxmlformats.org/officeDocument/2006/relationships/tags" Target="../tags/tag105.xml"/><Relationship Id="rId13" Type="http://schemas.openxmlformats.org/officeDocument/2006/relationships/image" Target="../media/image11.jpeg"/><Relationship Id="rId3" Type="http://schemas.openxmlformats.org/officeDocument/2006/relationships/tags" Target="../tags/tag100.xml"/><Relationship Id="rId7" Type="http://schemas.openxmlformats.org/officeDocument/2006/relationships/tags" Target="../tags/tag104.xml"/><Relationship Id="rId12" Type="http://schemas.openxmlformats.org/officeDocument/2006/relationships/notesSlide" Target="../notesSlides/notesSlide12.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slideLayout" Target="../slideLayouts/slideLayout47.xml"/><Relationship Id="rId5" Type="http://schemas.openxmlformats.org/officeDocument/2006/relationships/tags" Target="../tags/tag102.xml"/><Relationship Id="rId10" Type="http://schemas.openxmlformats.org/officeDocument/2006/relationships/tags" Target="../tags/tag107.xml"/><Relationship Id="rId4" Type="http://schemas.openxmlformats.org/officeDocument/2006/relationships/tags" Target="../tags/tag101.xml"/><Relationship Id="rId9" Type="http://schemas.openxmlformats.org/officeDocument/2006/relationships/tags" Target="../tags/tag106.xml"/></Relationships>
</file>

<file path=ppt/slides/_rels/slide1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tags" Target="../tags/tag110.xml"/><Relationship Id="rId7" Type="http://schemas.openxmlformats.org/officeDocument/2006/relationships/notesSlide" Target="../notesSlides/notesSlide13.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slideLayout" Target="../slideLayouts/slideLayout43.xml"/><Relationship Id="rId5" Type="http://schemas.openxmlformats.org/officeDocument/2006/relationships/tags" Target="../tags/tag112.xml"/><Relationship Id="rId4" Type="http://schemas.openxmlformats.org/officeDocument/2006/relationships/tags" Target="../tags/tag111.xml"/></Relationships>
</file>

<file path=ppt/slides/_rels/slide16.xml.rels><?xml version="1.0" encoding="UTF-8" standalone="yes"?>
<Relationships xmlns="http://schemas.openxmlformats.org/package/2006/relationships"><Relationship Id="rId8" Type="http://schemas.openxmlformats.org/officeDocument/2006/relationships/tags" Target="../tags/tag120.xml"/><Relationship Id="rId3" Type="http://schemas.openxmlformats.org/officeDocument/2006/relationships/tags" Target="../tags/tag115.xml"/><Relationship Id="rId7" Type="http://schemas.openxmlformats.org/officeDocument/2006/relationships/tags" Target="../tags/tag119.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image" Target="../media/image11.jpeg"/><Relationship Id="rId5" Type="http://schemas.openxmlformats.org/officeDocument/2006/relationships/tags" Target="../tags/tag117.xml"/><Relationship Id="rId10" Type="http://schemas.openxmlformats.org/officeDocument/2006/relationships/notesSlide" Target="../notesSlides/notesSlide14.xml"/><Relationship Id="rId4" Type="http://schemas.openxmlformats.org/officeDocument/2006/relationships/tags" Target="../tags/tag116.xml"/><Relationship Id="rId9" Type="http://schemas.openxmlformats.org/officeDocument/2006/relationships/slideLayout" Target="../slideLayouts/slideLayout52.xml"/></Relationships>
</file>

<file path=ppt/slides/_rels/slide17.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5" Type="http://schemas.openxmlformats.org/officeDocument/2006/relationships/slideLayout" Target="../slideLayouts/slideLayout47.xml"/><Relationship Id="rId4" Type="http://schemas.openxmlformats.org/officeDocument/2006/relationships/tags" Target="../tags/tag12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image" Target="../media/image12.png"/><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image" Target="../media/image11.jpeg"/><Relationship Id="rId2" Type="http://schemas.openxmlformats.org/officeDocument/2006/relationships/tags" Target="../tags/tag18.xml"/><Relationship Id="rId16" Type="http://schemas.openxmlformats.org/officeDocument/2006/relationships/notesSlide" Target="../notesSlides/notesSlide2.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slideLayout" Target="../slideLayouts/slideLayout12.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3" Type="http://schemas.openxmlformats.org/officeDocument/2006/relationships/tags" Target="../tags/tag127.xml"/><Relationship Id="rId7" Type="http://schemas.openxmlformats.org/officeDocument/2006/relationships/image" Target="../media/image20.png"/><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image" Target="../media/image11.jpeg"/><Relationship Id="rId5" Type="http://schemas.openxmlformats.org/officeDocument/2006/relationships/notesSlide" Target="../notesSlides/notesSlide15.xml"/><Relationship Id="rId4" Type="http://schemas.openxmlformats.org/officeDocument/2006/relationships/slideLayout" Target="../slideLayouts/slideLayout52.xml"/></Relationships>
</file>

<file path=ppt/slides/_rels/slide24.xml.rels><?xml version="1.0" encoding="UTF-8" standalone="yes"?>
<Relationships xmlns="http://schemas.openxmlformats.org/package/2006/relationships"><Relationship Id="rId8" Type="http://schemas.openxmlformats.org/officeDocument/2006/relationships/tags" Target="../tags/tag135.xml"/><Relationship Id="rId13" Type="http://schemas.openxmlformats.org/officeDocument/2006/relationships/tags" Target="../tags/tag140.xml"/><Relationship Id="rId3" Type="http://schemas.openxmlformats.org/officeDocument/2006/relationships/tags" Target="../tags/tag130.xml"/><Relationship Id="rId7" Type="http://schemas.openxmlformats.org/officeDocument/2006/relationships/tags" Target="../tags/tag134.xml"/><Relationship Id="rId12" Type="http://schemas.openxmlformats.org/officeDocument/2006/relationships/tags" Target="../tags/tag139.xml"/><Relationship Id="rId17" Type="http://schemas.openxmlformats.org/officeDocument/2006/relationships/image" Target="../media/image11.jpeg"/><Relationship Id="rId2" Type="http://schemas.openxmlformats.org/officeDocument/2006/relationships/tags" Target="../tags/tag129.xml"/><Relationship Id="rId16" Type="http://schemas.openxmlformats.org/officeDocument/2006/relationships/notesSlide" Target="../notesSlides/notesSlide16.xml"/><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tags" Target="../tags/tag138.xml"/><Relationship Id="rId5" Type="http://schemas.openxmlformats.org/officeDocument/2006/relationships/tags" Target="../tags/tag132.xml"/><Relationship Id="rId15" Type="http://schemas.openxmlformats.org/officeDocument/2006/relationships/slideLayout" Target="../slideLayouts/slideLayout57.xml"/><Relationship Id="rId10" Type="http://schemas.openxmlformats.org/officeDocument/2006/relationships/tags" Target="../tags/tag137.xml"/><Relationship Id="rId4" Type="http://schemas.openxmlformats.org/officeDocument/2006/relationships/tags" Target="../tags/tag131.xml"/><Relationship Id="rId9" Type="http://schemas.openxmlformats.org/officeDocument/2006/relationships/tags" Target="../tags/tag136.xml"/><Relationship Id="rId14" Type="http://schemas.openxmlformats.org/officeDocument/2006/relationships/tags" Target="../tags/tag141.xml"/></Relationships>
</file>

<file path=ppt/slides/_rels/slide25.xml.rels><?xml version="1.0" encoding="UTF-8" standalone="yes"?>
<Relationships xmlns="http://schemas.openxmlformats.org/package/2006/relationships"><Relationship Id="rId3" Type="http://schemas.openxmlformats.org/officeDocument/2006/relationships/tags" Target="../tags/tag144.xml"/><Relationship Id="rId7" Type="http://schemas.openxmlformats.org/officeDocument/2006/relationships/notesSlide" Target="../notesSlides/notesSlide17.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slideLayout" Target="../slideLayouts/slideLayout63.xml"/><Relationship Id="rId5" Type="http://schemas.openxmlformats.org/officeDocument/2006/relationships/tags" Target="../tags/tag146.xml"/><Relationship Id="rId4" Type="http://schemas.openxmlformats.org/officeDocument/2006/relationships/tags" Target="../tags/tag145.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tags" Target="../tags/tag149.xml"/><Relationship Id="rId7" Type="http://schemas.openxmlformats.org/officeDocument/2006/relationships/diagramLayout" Target="../diagrams/layout1.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diagramData" Target="../diagrams/data1.xml"/><Relationship Id="rId5" Type="http://schemas.openxmlformats.org/officeDocument/2006/relationships/notesSlide" Target="../notesSlides/notesSlide18.xml"/><Relationship Id="rId10" Type="http://schemas.microsoft.com/office/2007/relationships/diagramDrawing" Target="../diagrams/drawing1.xml"/><Relationship Id="rId4" Type="http://schemas.openxmlformats.org/officeDocument/2006/relationships/slideLayout" Target="../slideLayouts/slideLayout62.xml"/><Relationship Id="rId9" Type="http://schemas.openxmlformats.org/officeDocument/2006/relationships/diagramColors" Target="../diagrams/colors1.xml"/></Relationships>
</file>

<file path=ppt/slides/_rels/slide27.xml.rels><?xml version="1.0" encoding="UTF-8" standalone="yes"?>
<Relationships xmlns="http://schemas.openxmlformats.org/package/2006/relationships"><Relationship Id="rId8" Type="http://schemas.openxmlformats.org/officeDocument/2006/relationships/tags" Target="../tags/tag157.xml"/><Relationship Id="rId13" Type="http://schemas.openxmlformats.org/officeDocument/2006/relationships/tags" Target="../tags/tag162.xml"/><Relationship Id="rId3" Type="http://schemas.openxmlformats.org/officeDocument/2006/relationships/tags" Target="../tags/tag152.xml"/><Relationship Id="rId7" Type="http://schemas.openxmlformats.org/officeDocument/2006/relationships/tags" Target="../tags/tag156.xml"/><Relationship Id="rId12" Type="http://schemas.openxmlformats.org/officeDocument/2006/relationships/tags" Target="../tags/tag161.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tags" Target="../tags/tag155.xml"/><Relationship Id="rId11" Type="http://schemas.openxmlformats.org/officeDocument/2006/relationships/tags" Target="../tags/tag160.xml"/><Relationship Id="rId5" Type="http://schemas.openxmlformats.org/officeDocument/2006/relationships/tags" Target="../tags/tag154.xml"/><Relationship Id="rId15" Type="http://schemas.openxmlformats.org/officeDocument/2006/relationships/notesSlide" Target="../notesSlides/notesSlide19.xml"/><Relationship Id="rId10" Type="http://schemas.openxmlformats.org/officeDocument/2006/relationships/tags" Target="../tags/tag159.xml"/><Relationship Id="rId4" Type="http://schemas.openxmlformats.org/officeDocument/2006/relationships/tags" Target="../tags/tag153.xml"/><Relationship Id="rId9" Type="http://schemas.openxmlformats.org/officeDocument/2006/relationships/tags" Target="../tags/tag158.xml"/><Relationship Id="rId14" Type="http://schemas.openxmlformats.org/officeDocument/2006/relationships/slideLayout" Target="../slideLayouts/slideLayout6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9.xml.rels><?xml version="1.0" encoding="UTF-8" standalone="yes"?>
<Relationships xmlns="http://schemas.openxmlformats.org/package/2006/relationships"><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image" Target="../media/image21.png"/><Relationship Id="rId5" Type="http://schemas.openxmlformats.org/officeDocument/2006/relationships/notesSlide" Target="../notesSlides/notesSlide20.xml"/><Relationship Id="rId4"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tags" Target="../tags/tag33.xml"/><Relationship Id="rId7" Type="http://schemas.openxmlformats.org/officeDocument/2006/relationships/notesSlide" Target="../notesSlides/notesSlide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slideLayout" Target="../slideLayouts/slideLayout23.xml"/><Relationship Id="rId5" Type="http://schemas.openxmlformats.org/officeDocument/2006/relationships/tags" Target="../tags/tag35.xml"/><Relationship Id="rId4" Type="http://schemas.openxmlformats.org/officeDocument/2006/relationships/tags" Target="../tags/tag34.xml"/></Relationships>
</file>

<file path=ppt/slides/_rels/slide30.xml.rels><?xml version="1.0" encoding="UTF-8" standalone="yes"?>
<Relationships xmlns="http://schemas.openxmlformats.org/package/2006/relationships"><Relationship Id="rId8" Type="http://schemas.openxmlformats.org/officeDocument/2006/relationships/tags" Target="../tags/tag173.xml"/><Relationship Id="rId13" Type="http://schemas.openxmlformats.org/officeDocument/2006/relationships/tags" Target="../tags/tag178.xml"/><Relationship Id="rId18" Type="http://schemas.openxmlformats.org/officeDocument/2006/relationships/tags" Target="../tags/tag183.xml"/><Relationship Id="rId3" Type="http://schemas.openxmlformats.org/officeDocument/2006/relationships/tags" Target="../tags/tag168.xml"/><Relationship Id="rId7" Type="http://schemas.openxmlformats.org/officeDocument/2006/relationships/tags" Target="../tags/tag172.xml"/><Relationship Id="rId12" Type="http://schemas.openxmlformats.org/officeDocument/2006/relationships/tags" Target="../tags/tag177.xml"/><Relationship Id="rId17" Type="http://schemas.openxmlformats.org/officeDocument/2006/relationships/tags" Target="../tags/tag182.xml"/><Relationship Id="rId2" Type="http://schemas.openxmlformats.org/officeDocument/2006/relationships/tags" Target="../tags/tag167.xml"/><Relationship Id="rId16" Type="http://schemas.openxmlformats.org/officeDocument/2006/relationships/tags" Target="../tags/tag181.xml"/><Relationship Id="rId20" Type="http://schemas.openxmlformats.org/officeDocument/2006/relationships/notesSlide" Target="../notesSlides/notesSlide21.xml"/><Relationship Id="rId1" Type="http://schemas.openxmlformats.org/officeDocument/2006/relationships/tags" Target="../tags/tag166.xml"/><Relationship Id="rId6" Type="http://schemas.openxmlformats.org/officeDocument/2006/relationships/tags" Target="../tags/tag171.xml"/><Relationship Id="rId11" Type="http://schemas.openxmlformats.org/officeDocument/2006/relationships/tags" Target="../tags/tag176.xml"/><Relationship Id="rId5" Type="http://schemas.openxmlformats.org/officeDocument/2006/relationships/tags" Target="../tags/tag170.xml"/><Relationship Id="rId15" Type="http://schemas.openxmlformats.org/officeDocument/2006/relationships/tags" Target="../tags/tag180.xml"/><Relationship Id="rId10" Type="http://schemas.openxmlformats.org/officeDocument/2006/relationships/tags" Target="../tags/tag175.xml"/><Relationship Id="rId19" Type="http://schemas.openxmlformats.org/officeDocument/2006/relationships/slideLayout" Target="../slideLayouts/slideLayout67.xml"/><Relationship Id="rId4" Type="http://schemas.openxmlformats.org/officeDocument/2006/relationships/tags" Target="../tags/tag169.xml"/><Relationship Id="rId9" Type="http://schemas.openxmlformats.org/officeDocument/2006/relationships/tags" Target="../tags/tag174.xml"/><Relationship Id="rId14" Type="http://schemas.openxmlformats.org/officeDocument/2006/relationships/tags" Target="../tags/tag179.xml"/></Relationships>
</file>

<file path=ppt/slides/_rels/slide31.xml.rels><?xml version="1.0" encoding="UTF-8" standalone="yes"?>
<Relationships xmlns="http://schemas.openxmlformats.org/package/2006/relationships"><Relationship Id="rId8" Type="http://schemas.openxmlformats.org/officeDocument/2006/relationships/tags" Target="../tags/tag191.xml"/><Relationship Id="rId13" Type="http://schemas.openxmlformats.org/officeDocument/2006/relationships/tags" Target="../tags/tag196.xml"/><Relationship Id="rId18" Type="http://schemas.openxmlformats.org/officeDocument/2006/relationships/image" Target="../media/image12.png"/><Relationship Id="rId3" Type="http://schemas.openxmlformats.org/officeDocument/2006/relationships/tags" Target="../tags/tag186.xml"/><Relationship Id="rId7" Type="http://schemas.openxmlformats.org/officeDocument/2006/relationships/tags" Target="../tags/tag190.xml"/><Relationship Id="rId12" Type="http://schemas.openxmlformats.org/officeDocument/2006/relationships/tags" Target="../tags/tag195.xml"/><Relationship Id="rId17" Type="http://schemas.openxmlformats.org/officeDocument/2006/relationships/image" Target="../media/image11.jpeg"/><Relationship Id="rId2" Type="http://schemas.openxmlformats.org/officeDocument/2006/relationships/tags" Target="../tags/tag185.xml"/><Relationship Id="rId16" Type="http://schemas.openxmlformats.org/officeDocument/2006/relationships/notesSlide" Target="../notesSlides/notesSlide22.xml"/><Relationship Id="rId1" Type="http://schemas.openxmlformats.org/officeDocument/2006/relationships/tags" Target="../tags/tag184.xml"/><Relationship Id="rId6" Type="http://schemas.openxmlformats.org/officeDocument/2006/relationships/tags" Target="../tags/tag189.xml"/><Relationship Id="rId11" Type="http://schemas.openxmlformats.org/officeDocument/2006/relationships/tags" Target="../tags/tag194.xml"/><Relationship Id="rId5" Type="http://schemas.openxmlformats.org/officeDocument/2006/relationships/tags" Target="../tags/tag188.xml"/><Relationship Id="rId15" Type="http://schemas.openxmlformats.org/officeDocument/2006/relationships/slideLayout" Target="../slideLayouts/slideLayout2.xml"/><Relationship Id="rId10" Type="http://schemas.openxmlformats.org/officeDocument/2006/relationships/tags" Target="../tags/tag193.xml"/><Relationship Id="rId4" Type="http://schemas.openxmlformats.org/officeDocument/2006/relationships/tags" Target="../tags/tag187.xml"/><Relationship Id="rId9" Type="http://schemas.openxmlformats.org/officeDocument/2006/relationships/tags" Target="../tags/tag192.xml"/><Relationship Id="rId14" Type="http://schemas.openxmlformats.org/officeDocument/2006/relationships/tags" Target="../tags/tag197.xml"/></Relationships>
</file>

<file path=ppt/slides/_rels/slide4.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tags" Target="../tags/tag48.xml"/><Relationship Id="rId18" Type="http://schemas.openxmlformats.org/officeDocument/2006/relationships/tags" Target="../tags/tag53.xml"/><Relationship Id="rId3" Type="http://schemas.openxmlformats.org/officeDocument/2006/relationships/tags" Target="../tags/tag38.xml"/><Relationship Id="rId21" Type="http://schemas.openxmlformats.org/officeDocument/2006/relationships/tags" Target="../tags/tag56.xml"/><Relationship Id="rId7" Type="http://schemas.openxmlformats.org/officeDocument/2006/relationships/tags" Target="../tags/tag42.xml"/><Relationship Id="rId12" Type="http://schemas.openxmlformats.org/officeDocument/2006/relationships/tags" Target="../tags/tag47.xml"/><Relationship Id="rId17" Type="http://schemas.openxmlformats.org/officeDocument/2006/relationships/tags" Target="../tags/tag52.xml"/><Relationship Id="rId2" Type="http://schemas.openxmlformats.org/officeDocument/2006/relationships/tags" Target="../tags/tag37.xml"/><Relationship Id="rId16" Type="http://schemas.openxmlformats.org/officeDocument/2006/relationships/tags" Target="../tags/tag51.xml"/><Relationship Id="rId20" Type="http://schemas.openxmlformats.org/officeDocument/2006/relationships/tags" Target="../tags/tag55.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tags" Target="../tags/tag46.xml"/><Relationship Id="rId24" Type="http://schemas.openxmlformats.org/officeDocument/2006/relationships/image" Target="../media/image11.jpeg"/><Relationship Id="rId5" Type="http://schemas.openxmlformats.org/officeDocument/2006/relationships/tags" Target="../tags/tag40.xml"/><Relationship Id="rId15" Type="http://schemas.openxmlformats.org/officeDocument/2006/relationships/tags" Target="../tags/tag50.xml"/><Relationship Id="rId23" Type="http://schemas.openxmlformats.org/officeDocument/2006/relationships/notesSlide" Target="../notesSlides/notesSlide4.xml"/><Relationship Id="rId10" Type="http://schemas.openxmlformats.org/officeDocument/2006/relationships/tags" Target="../tags/tag45.xml"/><Relationship Id="rId19" Type="http://schemas.openxmlformats.org/officeDocument/2006/relationships/tags" Target="../tags/tag54.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tags" Target="../tags/tag49.xml"/><Relationship Id="rId22"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tags" Target="../tags/tag58.xml"/><Relationship Id="rId1" Type="http://schemas.openxmlformats.org/officeDocument/2006/relationships/tags" Target="../tags/tag57.xml"/></Relationships>
</file>

<file path=ppt/slides/_rels/slide6.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notesSlide" Target="../notesSlides/notesSlide5.xml"/><Relationship Id="rId4"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image" Target="../media/image11.jpeg"/><Relationship Id="rId3" Type="http://schemas.openxmlformats.org/officeDocument/2006/relationships/tags" Target="../tags/tag64.xml"/><Relationship Id="rId7" Type="http://schemas.openxmlformats.org/officeDocument/2006/relationships/tags" Target="../tags/tag68.xml"/><Relationship Id="rId12" Type="http://schemas.openxmlformats.org/officeDocument/2006/relationships/notesSlide" Target="../notesSlides/notesSlide6.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slideLayout" Target="../slideLayouts/slideLayout37.xml"/><Relationship Id="rId5" Type="http://schemas.openxmlformats.org/officeDocument/2006/relationships/tags" Target="../tags/tag66.xml"/><Relationship Id="rId10" Type="http://schemas.openxmlformats.org/officeDocument/2006/relationships/tags" Target="../tags/tag71.xml"/><Relationship Id="rId4" Type="http://schemas.openxmlformats.org/officeDocument/2006/relationships/tags" Target="../tags/tag65.xml"/><Relationship Id="rId9" Type="http://schemas.openxmlformats.org/officeDocument/2006/relationships/tags" Target="../tags/tag70.xml"/></Relationships>
</file>

<file path=ppt/slides/_rels/slide8.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tags" Target="../tags/tag74.xml"/><Relationship Id="rId7" Type="http://schemas.openxmlformats.org/officeDocument/2006/relationships/notesSlide" Target="../notesSlides/notesSlide7.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slideLayout" Target="../slideLayouts/slideLayout33.xml"/><Relationship Id="rId5" Type="http://schemas.openxmlformats.org/officeDocument/2006/relationships/tags" Target="../tags/tag76.xml"/><Relationship Id="rId4" Type="http://schemas.openxmlformats.org/officeDocument/2006/relationships/tags" Target="../tags/tag75.xml"/></Relationships>
</file>

<file path=ppt/slides/_rels/slide9.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tags" Target="../tags/tag79.xml"/><Relationship Id="rId7" Type="http://schemas.openxmlformats.org/officeDocument/2006/relationships/image" Target="../media/image13.pn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11.jpeg"/><Relationship Id="rId5" Type="http://schemas.openxmlformats.org/officeDocument/2006/relationships/notesSlide" Target="../notesSlides/notesSlide8.xml"/><Relationship Id="rId4"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5"/>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2057400" y="2313305"/>
            <a:ext cx="8077835" cy="2040255"/>
          </a:xfrm>
        </p:spPr>
        <p:txBody>
          <a:bodyPr>
            <a:normAutofit/>
            <a:scene3d>
              <a:camera prst="orthographicFront"/>
              <a:lightRig rig="threePt" dir="t"/>
            </a:scene3d>
          </a:bodyPr>
          <a:lstStyle/>
          <a:p>
            <a:r>
              <a:rPr lang="zh-CN" altLang="en-US" sz="4400" dirty="0" smtClean="0">
                <a:solidFill>
                  <a:schemeClr val="accent1">
                    <a:lumMod val="75000"/>
                  </a:schemeClr>
                </a:solidFill>
                <a:latin typeface="微软雅黑" panose="020B0503020204020204" charset="-122"/>
                <a:ea typeface="微软雅黑" panose="020B0503020204020204" charset="-122"/>
              </a:rPr>
              <a:t>第二讲</a:t>
            </a:r>
            <a:r>
              <a:rPr lang="zh-CN" altLang="en-US" sz="3600" dirty="0">
                <a:solidFill>
                  <a:schemeClr val="accent1">
                    <a:lumMod val="75000"/>
                  </a:schemeClr>
                </a:solidFill>
                <a:latin typeface="微软雅黑" panose="020B0503020204020204" charset="-122"/>
                <a:ea typeface="微软雅黑" panose="020B0503020204020204" charset="-122"/>
              </a:rPr>
              <a:t/>
            </a:r>
            <a:br>
              <a:rPr lang="zh-CN" altLang="en-US" sz="3600" dirty="0">
                <a:solidFill>
                  <a:schemeClr val="accent1">
                    <a:lumMod val="75000"/>
                  </a:schemeClr>
                </a:solidFill>
                <a:latin typeface="微软雅黑" panose="020B0503020204020204" charset="-122"/>
                <a:ea typeface="微软雅黑" panose="020B0503020204020204" charset="-122"/>
              </a:rPr>
            </a:br>
            <a:r>
              <a:rPr lang="en-US" altLang="zh-CN" sz="3600" dirty="0" smtClean="0">
                <a:solidFill>
                  <a:schemeClr val="accent1">
                    <a:lumMod val="75000"/>
                  </a:schemeClr>
                </a:solidFill>
                <a:latin typeface="微软雅黑" panose="020B0503020204020204" charset="-122"/>
                <a:ea typeface="微软雅黑" panose="020B0503020204020204" charset="-122"/>
              </a:rPr>
              <a:t/>
            </a:r>
            <a:br>
              <a:rPr lang="en-US" altLang="zh-CN" sz="3600" dirty="0" smtClean="0">
                <a:solidFill>
                  <a:schemeClr val="accent1">
                    <a:lumMod val="75000"/>
                  </a:schemeClr>
                </a:solidFill>
                <a:latin typeface="微软雅黑" panose="020B0503020204020204" charset="-122"/>
                <a:ea typeface="微软雅黑" panose="020B0503020204020204" charset="-122"/>
              </a:rPr>
            </a:br>
            <a:r>
              <a:rPr lang="en-US" altLang="zh-CN" sz="3600" dirty="0" smtClean="0">
                <a:solidFill>
                  <a:schemeClr val="accent1">
                    <a:lumMod val="75000"/>
                  </a:schemeClr>
                </a:solidFill>
                <a:latin typeface="微软雅黑" panose="020B0503020204020204" charset="-122"/>
                <a:ea typeface="微软雅黑" panose="020B0503020204020204" charset="-122"/>
              </a:rPr>
              <a:t>   </a:t>
            </a:r>
            <a:r>
              <a:rPr lang="zh-CN" altLang="en-US" sz="3600" dirty="0" smtClean="0">
                <a:solidFill>
                  <a:schemeClr val="accent1">
                    <a:lumMod val="75000"/>
                  </a:schemeClr>
                </a:solidFill>
                <a:latin typeface="微软雅黑" panose="020B0503020204020204" charset="-122"/>
                <a:ea typeface="微软雅黑" panose="020B0503020204020204" charset="-122"/>
              </a:rPr>
              <a:t>我是谁？</a:t>
            </a:r>
            <a:endParaRPr lang="zh-CN" altLang="en-US" sz="3600" dirty="0">
              <a:solidFill>
                <a:schemeClr val="accent1">
                  <a:lumMod val="75000"/>
                </a:schemeClr>
              </a:solidFill>
              <a:latin typeface="微软雅黑" panose="020B0503020204020204" charset="-122"/>
              <a:ea typeface="微软雅黑" panose="020B0503020204020204" charset="-122"/>
            </a:endParaRPr>
          </a:p>
        </p:txBody>
      </p:sp>
      <p:sp>
        <p:nvSpPr>
          <p:cNvPr id="4" name="副标题 3"/>
          <p:cNvSpPr>
            <a:spLocks noGrp="1"/>
          </p:cNvSpPr>
          <p:nvPr>
            <p:ph type="subTitle" idx="1"/>
          </p:nvPr>
        </p:nvSpPr>
        <p:spPr/>
        <p:txBody>
          <a:bodyPr/>
          <a:lstStyle/>
          <a:p>
            <a:endParaRPr lang="zh-CN" altLang="en-US"/>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6"/>
          <a:stretch>
            <a:fillRect/>
          </a:stretch>
        </a:blipFill>
        <a:effectLst/>
      </p:bgPr>
    </p:bg>
    <p:spTree>
      <p:nvGrpSpPr>
        <p:cNvPr id="1" name=""/>
        <p:cNvGrpSpPr/>
        <p:nvPr/>
      </p:nvGrpSpPr>
      <p:grpSpPr>
        <a:xfrm>
          <a:off x="0" y="0"/>
          <a:ext cx="0" cy="0"/>
          <a:chOff x="0" y="0"/>
          <a:chExt cx="0" cy="0"/>
        </a:xfrm>
      </p:grpSpPr>
      <p:cxnSp>
        <p:nvCxnSpPr>
          <p:cNvPr id="8" name="直接连接符 7"/>
          <p:cNvCxnSpPr/>
          <p:nvPr>
            <p:custDataLst>
              <p:tags r:id="rId2"/>
            </p:custDataLst>
          </p:nvPr>
        </p:nvCxnSpPr>
        <p:spPr bwMode="auto">
          <a:xfrm>
            <a:off x="1099185" y="1317625"/>
            <a:ext cx="10400665"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标题 6"/>
          <p:cNvSpPr>
            <a:spLocks noGrp="1"/>
          </p:cNvSpPr>
          <p:nvPr>
            <p:ph type="title"/>
            <p:custDataLst>
              <p:tags r:id="rId3"/>
            </p:custDataLst>
          </p:nvPr>
        </p:nvSpPr>
        <p:spPr>
          <a:xfrm>
            <a:off x="1010285" y="735330"/>
            <a:ext cx="11126470" cy="582295"/>
          </a:xfrm>
        </p:spPr>
        <p:txBody>
          <a:bodyPr>
            <a:noAutofit/>
          </a:bodyPr>
          <a:lstStyle/>
          <a:p>
            <a:pPr algn="l"/>
            <a:r>
              <a:rPr lang="en-US" altLang="zh-CN" sz="3600" dirty="0">
                <a:latin typeface="微软雅黑" panose="020B0503020204020204" charset="-122"/>
                <a:ea typeface="微软雅黑" panose="020B0503020204020204" charset="-122"/>
              </a:rPr>
              <a:t>2.2</a:t>
            </a:r>
            <a:r>
              <a:rPr lang="zh-CN" sz="3600" dirty="0">
                <a:latin typeface="微软雅黑" panose="020B0503020204020204" charset="-122"/>
                <a:ea typeface="微软雅黑" panose="020B0503020204020204" charset="-122"/>
              </a:rPr>
              <a:t>职业全景图</a:t>
            </a:r>
          </a:p>
        </p:txBody>
      </p:sp>
      <p:grpSp>
        <p:nvGrpSpPr>
          <p:cNvPr id="23" name="组合 22"/>
          <p:cNvGrpSpPr/>
          <p:nvPr/>
        </p:nvGrpSpPr>
        <p:grpSpPr>
          <a:xfrm>
            <a:off x="4235450" y="1317625"/>
            <a:ext cx="4999355" cy="5198110"/>
            <a:chOff x="6670" y="2075"/>
            <a:chExt cx="7873" cy="8186"/>
          </a:xfrm>
        </p:grpSpPr>
        <p:sp>
          <p:nvSpPr>
            <p:cNvPr id="4" name="椭圆 3"/>
            <p:cNvSpPr/>
            <p:nvPr/>
          </p:nvSpPr>
          <p:spPr>
            <a:xfrm>
              <a:off x="6670" y="2075"/>
              <a:ext cx="7873" cy="81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六边形 1"/>
            <p:cNvSpPr/>
            <p:nvPr/>
          </p:nvSpPr>
          <p:spPr>
            <a:xfrm>
              <a:off x="9143" y="4895"/>
              <a:ext cx="2928" cy="252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a:off x="10679" y="5498"/>
              <a:ext cx="0" cy="14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9959" y="6218"/>
              <a:ext cx="1464"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10603" y="2075"/>
              <a:ext cx="9" cy="2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0670" y="7415"/>
              <a:ext cx="9" cy="2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670" y="6155"/>
              <a:ext cx="24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2071" y="6155"/>
              <a:ext cx="24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7151" y="4322"/>
              <a:ext cx="2252" cy="1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8515" y="2786"/>
              <a:ext cx="1296" cy="2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11423" y="2786"/>
              <a:ext cx="1248" cy="21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1783" y="4274"/>
              <a:ext cx="2160" cy="1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1807" y="6818"/>
              <a:ext cx="2136" cy="1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423" y="7415"/>
              <a:ext cx="1320" cy="2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8687" y="7415"/>
              <a:ext cx="1124" cy="2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7247" y="6818"/>
              <a:ext cx="2156" cy="14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文本框 23"/>
          <p:cNvSpPr txBox="1"/>
          <p:nvPr/>
        </p:nvSpPr>
        <p:spPr>
          <a:xfrm>
            <a:off x="6419850" y="3125470"/>
            <a:ext cx="716915" cy="368300"/>
          </a:xfrm>
          <a:prstGeom prst="rect">
            <a:avLst/>
          </a:prstGeom>
          <a:noFill/>
        </p:spPr>
        <p:txBody>
          <a:bodyPr wrap="square" rtlCol="0">
            <a:spAutoFit/>
          </a:bodyPr>
          <a:lstStyle/>
          <a:p>
            <a:r>
              <a:rPr lang="zh-CN" altLang="en-US"/>
              <a:t>数据</a:t>
            </a:r>
          </a:p>
        </p:txBody>
      </p:sp>
      <p:sp>
        <p:nvSpPr>
          <p:cNvPr id="26" name="文本框 25"/>
          <p:cNvSpPr txBox="1"/>
          <p:nvPr/>
        </p:nvSpPr>
        <p:spPr>
          <a:xfrm>
            <a:off x="6377305" y="4436110"/>
            <a:ext cx="716915" cy="368300"/>
          </a:xfrm>
          <a:prstGeom prst="rect">
            <a:avLst/>
          </a:prstGeom>
          <a:noFill/>
        </p:spPr>
        <p:txBody>
          <a:bodyPr wrap="square" rtlCol="0">
            <a:spAutoFit/>
          </a:bodyPr>
          <a:lstStyle/>
          <a:p>
            <a:r>
              <a:rPr lang="zh-CN" altLang="en-US"/>
              <a:t>观念</a:t>
            </a:r>
          </a:p>
        </p:txBody>
      </p:sp>
      <p:sp>
        <p:nvSpPr>
          <p:cNvPr id="27" name="文本框 26"/>
          <p:cNvSpPr txBox="1"/>
          <p:nvPr/>
        </p:nvSpPr>
        <p:spPr>
          <a:xfrm>
            <a:off x="5737860" y="3764280"/>
            <a:ext cx="716915" cy="368300"/>
          </a:xfrm>
          <a:prstGeom prst="rect">
            <a:avLst/>
          </a:prstGeom>
          <a:noFill/>
        </p:spPr>
        <p:txBody>
          <a:bodyPr wrap="square" rtlCol="0">
            <a:spAutoFit/>
          </a:bodyPr>
          <a:lstStyle/>
          <a:p>
            <a:r>
              <a:rPr lang="zh-CN" altLang="en-US"/>
              <a:t>人际</a:t>
            </a:r>
          </a:p>
        </p:txBody>
      </p:sp>
      <p:sp>
        <p:nvSpPr>
          <p:cNvPr id="28" name="文本框 27"/>
          <p:cNvSpPr txBox="1"/>
          <p:nvPr/>
        </p:nvSpPr>
        <p:spPr>
          <a:xfrm>
            <a:off x="7136765" y="3764280"/>
            <a:ext cx="716915" cy="368300"/>
          </a:xfrm>
          <a:prstGeom prst="rect">
            <a:avLst/>
          </a:prstGeom>
          <a:noFill/>
        </p:spPr>
        <p:txBody>
          <a:bodyPr wrap="square" rtlCol="0">
            <a:spAutoFit/>
          </a:bodyPr>
          <a:lstStyle/>
          <a:p>
            <a:r>
              <a:rPr lang="zh-CN" altLang="en-US"/>
              <a:t>事务</a:t>
            </a:r>
          </a:p>
        </p:txBody>
      </p:sp>
      <p:sp>
        <p:nvSpPr>
          <p:cNvPr id="29" name="文本框 28"/>
          <p:cNvSpPr txBox="1"/>
          <p:nvPr/>
        </p:nvSpPr>
        <p:spPr>
          <a:xfrm>
            <a:off x="4982845" y="1388110"/>
            <a:ext cx="532765" cy="368300"/>
          </a:xfrm>
          <a:prstGeom prst="rect">
            <a:avLst/>
          </a:prstGeom>
          <a:noFill/>
        </p:spPr>
        <p:txBody>
          <a:bodyPr wrap="square" rtlCol="0">
            <a:spAutoFit/>
          </a:bodyPr>
          <a:lstStyle/>
          <a:p>
            <a:r>
              <a:rPr lang="en-US" altLang="zh-CN"/>
              <a:t>E</a:t>
            </a:r>
          </a:p>
        </p:txBody>
      </p:sp>
      <p:sp>
        <p:nvSpPr>
          <p:cNvPr id="30" name="文本框 29"/>
          <p:cNvSpPr txBox="1"/>
          <p:nvPr/>
        </p:nvSpPr>
        <p:spPr>
          <a:xfrm>
            <a:off x="3413125" y="3724275"/>
            <a:ext cx="532765" cy="368300"/>
          </a:xfrm>
          <a:prstGeom prst="rect">
            <a:avLst/>
          </a:prstGeom>
          <a:noFill/>
        </p:spPr>
        <p:txBody>
          <a:bodyPr wrap="square" rtlCol="0">
            <a:spAutoFit/>
          </a:bodyPr>
          <a:lstStyle/>
          <a:p>
            <a:r>
              <a:rPr lang="en-US" altLang="zh-CN"/>
              <a:t>S</a:t>
            </a:r>
          </a:p>
        </p:txBody>
      </p:sp>
      <p:sp>
        <p:nvSpPr>
          <p:cNvPr id="31" name="文本框 30"/>
          <p:cNvSpPr txBox="1"/>
          <p:nvPr/>
        </p:nvSpPr>
        <p:spPr>
          <a:xfrm>
            <a:off x="4822190" y="6066790"/>
            <a:ext cx="396240" cy="368300"/>
          </a:xfrm>
          <a:prstGeom prst="rect">
            <a:avLst/>
          </a:prstGeom>
          <a:noFill/>
        </p:spPr>
        <p:txBody>
          <a:bodyPr wrap="square" rtlCol="0">
            <a:spAutoFit/>
          </a:bodyPr>
          <a:lstStyle/>
          <a:p>
            <a:r>
              <a:rPr lang="en-US" altLang="zh-CN"/>
              <a:t>A</a:t>
            </a:r>
          </a:p>
        </p:txBody>
      </p:sp>
      <p:sp>
        <p:nvSpPr>
          <p:cNvPr id="32" name="文本框 31"/>
          <p:cNvSpPr txBox="1"/>
          <p:nvPr/>
        </p:nvSpPr>
        <p:spPr>
          <a:xfrm>
            <a:off x="8251825" y="6066790"/>
            <a:ext cx="601980" cy="368300"/>
          </a:xfrm>
          <a:prstGeom prst="rect">
            <a:avLst/>
          </a:prstGeom>
          <a:noFill/>
        </p:spPr>
        <p:txBody>
          <a:bodyPr wrap="square" rtlCol="0">
            <a:spAutoFit/>
          </a:bodyPr>
          <a:lstStyle/>
          <a:p>
            <a:r>
              <a:rPr lang="en-US" altLang="zh-CN"/>
              <a:t>I</a:t>
            </a:r>
          </a:p>
        </p:txBody>
      </p:sp>
      <p:sp>
        <p:nvSpPr>
          <p:cNvPr id="33" name="文本框 32"/>
          <p:cNvSpPr txBox="1"/>
          <p:nvPr/>
        </p:nvSpPr>
        <p:spPr>
          <a:xfrm>
            <a:off x="9440545" y="3724275"/>
            <a:ext cx="601980" cy="368300"/>
          </a:xfrm>
          <a:prstGeom prst="rect">
            <a:avLst/>
          </a:prstGeom>
          <a:noFill/>
        </p:spPr>
        <p:txBody>
          <a:bodyPr wrap="square" rtlCol="0">
            <a:spAutoFit/>
          </a:bodyPr>
          <a:lstStyle/>
          <a:p>
            <a:r>
              <a:rPr lang="en-US" altLang="zh-CN"/>
              <a:t>R</a:t>
            </a:r>
          </a:p>
        </p:txBody>
      </p:sp>
      <p:sp>
        <p:nvSpPr>
          <p:cNvPr id="34" name="文本框 33"/>
          <p:cNvSpPr txBox="1"/>
          <p:nvPr/>
        </p:nvSpPr>
        <p:spPr>
          <a:xfrm>
            <a:off x="8442325" y="1401445"/>
            <a:ext cx="601980" cy="368300"/>
          </a:xfrm>
          <a:prstGeom prst="rect">
            <a:avLst/>
          </a:prstGeom>
          <a:noFill/>
        </p:spPr>
        <p:txBody>
          <a:bodyPr wrap="square" rtlCol="0">
            <a:spAutoFit/>
          </a:bodyPr>
          <a:lstStyle/>
          <a:p>
            <a:r>
              <a:rPr lang="en-US" altLang="zh-CN"/>
              <a:t>C</a:t>
            </a:r>
          </a:p>
        </p:txBody>
      </p:sp>
      <p:sp>
        <p:nvSpPr>
          <p:cNvPr id="35" name="文本框 34"/>
          <p:cNvSpPr txBox="1"/>
          <p:nvPr/>
        </p:nvSpPr>
        <p:spPr>
          <a:xfrm>
            <a:off x="6933565" y="1586230"/>
            <a:ext cx="792480" cy="368300"/>
          </a:xfrm>
          <a:prstGeom prst="rect">
            <a:avLst/>
          </a:prstGeom>
          <a:noFill/>
        </p:spPr>
        <p:txBody>
          <a:bodyPr wrap="square" rtlCol="0">
            <a:spAutoFit/>
          </a:bodyPr>
          <a:lstStyle/>
          <a:p>
            <a:r>
              <a:rPr lang="en-US" altLang="zh-CN" sz="900"/>
              <a:t>F</a:t>
            </a:r>
            <a:r>
              <a:rPr lang="zh-CN" altLang="en-US" sz="900"/>
              <a:t>金融财务交易</a:t>
            </a:r>
          </a:p>
        </p:txBody>
      </p:sp>
      <p:sp>
        <p:nvSpPr>
          <p:cNvPr id="36" name="文本框 35"/>
          <p:cNvSpPr txBox="1"/>
          <p:nvPr/>
        </p:nvSpPr>
        <p:spPr>
          <a:xfrm>
            <a:off x="6872605" y="2254885"/>
            <a:ext cx="792480" cy="368300"/>
          </a:xfrm>
          <a:prstGeom prst="rect">
            <a:avLst/>
          </a:prstGeom>
          <a:noFill/>
        </p:spPr>
        <p:txBody>
          <a:bodyPr wrap="square" rtlCol="0">
            <a:spAutoFit/>
          </a:bodyPr>
          <a:lstStyle/>
          <a:p>
            <a:r>
              <a:rPr lang="en-US" sz="900"/>
              <a:t>E</a:t>
            </a:r>
            <a:r>
              <a:rPr lang="zh-CN" altLang="en-US" sz="900"/>
              <a:t>沟通和记录</a:t>
            </a:r>
          </a:p>
        </p:txBody>
      </p:sp>
      <p:sp>
        <p:nvSpPr>
          <p:cNvPr id="37" name="文本框 36"/>
          <p:cNvSpPr txBox="1"/>
          <p:nvPr/>
        </p:nvSpPr>
        <p:spPr>
          <a:xfrm>
            <a:off x="7665085" y="2529205"/>
            <a:ext cx="792480" cy="229870"/>
          </a:xfrm>
          <a:prstGeom prst="rect">
            <a:avLst/>
          </a:prstGeom>
          <a:noFill/>
        </p:spPr>
        <p:txBody>
          <a:bodyPr wrap="square" rtlCol="0">
            <a:spAutoFit/>
          </a:bodyPr>
          <a:lstStyle/>
          <a:p>
            <a:r>
              <a:rPr lang="en-US" sz="900"/>
              <a:t>G</a:t>
            </a:r>
            <a:r>
              <a:rPr lang="zh-CN" altLang="en-US" sz="900"/>
              <a:t>物流</a:t>
            </a:r>
          </a:p>
        </p:txBody>
      </p:sp>
      <p:sp>
        <p:nvSpPr>
          <p:cNvPr id="38" name="文本框 37"/>
          <p:cNvSpPr txBox="1"/>
          <p:nvPr/>
        </p:nvSpPr>
        <p:spPr>
          <a:xfrm>
            <a:off x="8442325" y="3125470"/>
            <a:ext cx="792480" cy="368300"/>
          </a:xfrm>
          <a:prstGeom prst="rect">
            <a:avLst/>
          </a:prstGeom>
          <a:noFill/>
        </p:spPr>
        <p:txBody>
          <a:bodyPr wrap="square" rtlCol="0">
            <a:spAutoFit/>
          </a:bodyPr>
          <a:lstStyle/>
          <a:p>
            <a:r>
              <a:rPr lang="en-US" altLang="zh-CN" sz="900"/>
              <a:t>H</a:t>
            </a:r>
            <a:r>
              <a:rPr lang="zh-CN" altLang="en-US" sz="900"/>
              <a:t>运输及相关行业</a:t>
            </a:r>
          </a:p>
        </p:txBody>
      </p:sp>
      <p:sp>
        <p:nvSpPr>
          <p:cNvPr id="39" name="文本框 38"/>
          <p:cNvSpPr txBox="1"/>
          <p:nvPr/>
        </p:nvSpPr>
        <p:spPr>
          <a:xfrm>
            <a:off x="7649845" y="3355975"/>
            <a:ext cx="792480" cy="368300"/>
          </a:xfrm>
          <a:prstGeom prst="rect">
            <a:avLst/>
          </a:prstGeom>
          <a:noFill/>
        </p:spPr>
        <p:txBody>
          <a:bodyPr wrap="square" rtlCol="0">
            <a:spAutoFit/>
          </a:bodyPr>
          <a:lstStyle/>
          <a:p>
            <a:r>
              <a:rPr lang="en-US" sz="900"/>
              <a:t>I</a:t>
            </a:r>
            <a:r>
              <a:rPr lang="zh-CN" altLang="en-US" sz="900"/>
              <a:t>农业、林业及相关行业</a:t>
            </a:r>
          </a:p>
        </p:txBody>
      </p:sp>
      <p:sp>
        <p:nvSpPr>
          <p:cNvPr id="40" name="文本框 39"/>
          <p:cNvSpPr txBox="1"/>
          <p:nvPr/>
        </p:nvSpPr>
        <p:spPr>
          <a:xfrm>
            <a:off x="8442325" y="3540125"/>
            <a:ext cx="792480" cy="368300"/>
          </a:xfrm>
          <a:prstGeom prst="rect">
            <a:avLst/>
          </a:prstGeom>
          <a:noFill/>
        </p:spPr>
        <p:txBody>
          <a:bodyPr wrap="square" rtlCol="0">
            <a:spAutoFit/>
          </a:bodyPr>
          <a:lstStyle/>
          <a:p>
            <a:r>
              <a:rPr lang="en-US" altLang="zh-CN" sz="900"/>
              <a:t>J</a:t>
            </a:r>
            <a:r>
              <a:rPr lang="zh-CN" altLang="en-US" sz="900"/>
              <a:t>计算机信息专业人员</a:t>
            </a:r>
          </a:p>
        </p:txBody>
      </p:sp>
      <p:sp>
        <p:nvSpPr>
          <p:cNvPr id="41" name="文本框 40"/>
          <p:cNvSpPr txBox="1"/>
          <p:nvPr/>
        </p:nvSpPr>
        <p:spPr>
          <a:xfrm>
            <a:off x="8457565" y="3961130"/>
            <a:ext cx="792480" cy="368300"/>
          </a:xfrm>
          <a:prstGeom prst="rect">
            <a:avLst/>
          </a:prstGeom>
          <a:noFill/>
        </p:spPr>
        <p:txBody>
          <a:bodyPr wrap="square" rtlCol="0">
            <a:spAutoFit/>
          </a:bodyPr>
          <a:lstStyle/>
          <a:p>
            <a:r>
              <a:rPr lang="en-US" sz="900"/>
              <a:t>N</a:t>
            </a:r>
            <a:r>
              <a:rPr lang="zh-CN" altLang="en-US" sz="900"/>
              <a:t>机械电器专业人员</a:t>
            </a:r>
          </a:p>
        </p:txBody>
      </p:sp>
      <p:sp>
        <p:nvSpPr>
          <p:cNvPr id="42" name="文本框 41"/>
          <p:cNvSpPr txBox="1"/>
          <p:nvPr/>
        </p:nvSpPr>
        <p:spPr>
          <a:xfrm>
            <a:off x="7665085" y="3961130"/>
            <a:ext cx="792480" cy="368300"/>
          </a:xfrm>
          <a:prstGeom prst="rect">
            <a:avLst/>
          </a:prstGeom>
          <a:noFill/>
        </p:spPr>
        <p:txBody>
          <a:bodyPr wrap="square" rtlCol="0">
            <a:spAutoFit/>
          </a:bodyPr>
          <a:lstStyle/>
          <a:p>
            <a:r>
              <a:rPr lang="en-US" altLang="zh-CN" sz="900"/>
              <a:t>K</a:t>
            </a:r>
            <a:r>
              <a:rPr lang="zh-CN" altLang="en-US" sz="900"/>
              <a:t>建筑和维护人员</a:t>
            </a:r>
          </a:p>
        </p:txBody>
      </p:sp>
      <p:sp>
        <p:nvSpPr>
          <p:cNvPr id="43" name="文本框 42"/>
          <p:cNvSpPr txBox="1"/>
          <p:nvPr/>
        </p:nvSpPr>
        <p:spPr>
          <a:xfrm>
            <a:off x="8442325" y="4457065"/>
            <a:ext cx="792480" cy="229870"/>
          </a:xfrm>
          <a:prstGeom prst="rect">
            <a:avLst/>
          </a:prstGeom>
          <a:noFill/>
        </p:spPr>
        <p:txBody>
          <a:bodyPr wrap="square" rtlCol="0">
            <a:spAutoFit/>
          </a:bodyPr>
          <a:lstStyle/>
          <a:p>
            <a:r>
              <a:rPr lang="en-US" sz="900"/>
              <a:t>M</a:t>
            </a:r>
            <a:r>
              <a:rPr lang="zh-CN" altLang="en-US" sz="900"/>
              <a:t>制造加工</a:t>
            </a:r>
          </a:p>
        </p:txBody>
      </p:sp>
      <p:sp>
        <p:nvSpPr>
          <p:cNvPr id="44" name="文本框 43"/>
          <p:cNvSpPr txBox="1"/>
          <p:nvPr/>
        </p:nvSpPr>
        <p:spPr>
          <a:xfrm>
            <a:off x="7299325" y="4633595"/>
            <a:ext cx="792480" cy="229870"/>
          </a:xfrm>
          <a:prstGeom prst="rect">
            <a:avLst/>
          </a:prstGeom>
          <a:noFill/>
        </p:spPr>
        <p:txBody>
          <a:bodyPr wrap="square" rtlCol="0">
            <a:spAutoFit/>
          </a:bodyPr>
          <a:lstStyle/>
          <a:p>
            <a:r>
              <a:rPr lang="en-US" sz="900"/>
              <a:t>O</a:t>
            </a:r>
            <a:r>
              <a:rPr lang="zh-CN" altLang="en-US" sz="900"/>
              <a:t>工程技术</a:t>
            </a:r>
          </a:p>
        </p:txBody>
      </p:sp>
      <p:sp>
        <p:nvSpPr>
          <p:cNvPr id="45" name="文本框 44"/>
          <p:cNvSpPr txBox="1"/>
          <p:nvPr/>
        </p:nvSpPr>
        <p:spPr>
          <a:xfrm>
            <a:off x="7649845" y="5167630"/>
            <a:ext cx="792480" cy="368300"/>
          </a:xfrm>
          <a:prstGeom prst="rect">
            <a:avLst/>
          </a:prstGeom>
          <a:noFill/>
        </p:spPr>
        <p:txBody>
          <a:bodyPr wrap="square" rtlCol="0">
            <a:spAutoFit/>
          </a:bodyPr>
          <a:lstStyle/>
          <a:p>
            <a:r>
              <a:rPr lang="en-US" altLang="zh-CN" sz="900"/>
              <a:t>P</a:t>
            </a:r>
            <a:r>
              <a:rPr lang="zh-CN" altLang="en-US" sz="900"/>
              <a:t>自然科学和技术</a:t>
            </a:r>
          </a:p>
        </p:txBody>
      </p:sp>
      <p:sp>
        <p:nvSpPr>
          <p:cNvPr id="46" name="文本框 45"/>
          <p:cNvSpPr txBox="1"/>
          <p:nvPr/>
        </p:nvSpPr>
        <p:spPr>
          <a:xfrm>
            <a:off x="6872605" y="5167630"/>
            <a:ext cx="792480" cy="229870"/>
          </a:xfrm>
          <a:prstGeom prst="rect">
            <a:avLst/>
          </a:prstGeom>
          <a:noFill/>
        </p:spPr>
        <p:txBody>
          <a:bodyPr wrap="square" rtlCol="0">
            <a:spAutoFit/>
          </a:bodyPr>
          <a:lstStyle/>
          <a:p>
            <a:r>
              <a:rPr lang="en-US" sz="900"/>
              <a:t>Q</a:t>
            </a:r>
            <a:r>
              <a:rPr lang="zh-CN" altLang="en-US" sz="900"/>
              <a:t>医疗技术</a:t>
            </a:r>
          </a:p>
        </p:txBody>
      </p:sp>
      <p:sp>
        <p:nvSpPr>
          <p:cNvPr id="47" name="文本框 46"/>
          <p:cNvSpPr txBox="1"/>
          <p:nvPr/>
        </p:nvSpPr>
        <p:spPr>
          <a:xfrm>
            <a:off x="5988685" y="5044440"/>
            <a:ext cx="792480" cy="368300"/>
          </a:xfrm>
          <a:prstGeom prst="rect">
            <a:avLst/>
          </a:prstGeom>
          <a:noFill/>
        </p:spPr>
        <p:txBody>
          <a:bodyPr wrap="square" rtlCol="0">
            <a:spAutoFit/>
          </a:bodyPr>
          <a:lstStyle/>
          <a:p>
            <a:r>
              <a:rPr lang="en-US" sz="900"/>
              <a:t>T</a:t>
            </a:r>
            <a:r>
              <a:rPr lang="zh-CN" altLang="en-US" sz="900"/>
              <a:t>实用艺术（视觉）</a:t>
            </a:r>
          </a:p>
        </p:txBody>
      </p:sp>
      <p:sp>
        <p:nvSpPr>
          <p:cNvPr id="48" name="文本框 47"/>
          <p:cNvSpPr txBox="1"/>
          <p:nvPr/>
        </p:nvSpPr>
        <p:spPr>
          <a:xfrm>
            <a:off x="5903595" y="5535930"/>
            <a:ext cx="792480" cy="368300"/>
          </a:xfrm>
          <a:prstGeom prst="rect">
            <a:avLst/>
          </a:prstGeom>
          <a:noFill/>
        </p:spPr>
        <p:txBody>
          <a:bodyPr wrap="square" rtlCol="0">
            <a:spAutoFit/>
          </a:bodyPr>
          <a:lstStyle/>
          <a:p>
            <a:r>
              <a:rPr lang="en-US" sz="900"/>
              <a:t>Ry</a:t>
            </a:r>
            <a:r>
              <a:rPr lang="zh-CN" altLang="en-US" sz="900"/>
              <a:t>医疗诊断和治疗</a:t>
            </a:r>
          </a:p>
        </p:txBody>
      </p:sp>
      <p:sp>
        <p:nvSpPr>
          <p:cNvPr id="49" name="文本框 48"/>
          <p:cNvSpPr txBox="1"/>
          <p:nvPr/>
        </p:nvSpPr>
        <p:spPr>
          <a:xfrm>
            <a:off x="5805805" y="6066790"/>
            <a:ext cx="792480" cy="229870"/>
          </a:xfrm>
          <a:prstGeom prst="rect">
            <a:avLst/>
          </a:prstGeom>
          <a:noFill/>
        </p:spPr>
        <p:txBody>
          <a:bodyPr wrap="square" rtlCol="0">
            <a:spAutoFit/>
          </a:bodyPr>
          <a:lstStyle/>
          <a:p>
            <a:r>
              <a:rPr lang="en-US" sz="900"/>
              <a:t>S</a:t>
            </a:r>
            <a:r>
              <a:rPr lang="zh-CN" altLang="en-US" sz="900"/>
              <a:t>社会科学</a:t>
            </a:r>
          </a:p>
        </p:txBody>
      </p:sp>
      <p:sp>
        <p:nvSpPr>
          <p:cNvPr id="50" name="文本框 49"/>
          <p:cNvSpPr txBox="1"/>
          <p:nvPr/>
        </p:nvSpPr>
        <p:spPr>
          <a:xfrm>
            <a:off x="5437505" y="4708525"/>
            <a:ext cx="792480" cy="506730"/>
          </a:xfrm>
          <a:prstGeom prst="rect">
            <a:avLst/>
          </a:prstGeom>
          <a:noFill/>
        </p:spPr>
        <p:txBody>
          <a:bodyPr wrap="square" rtlCol="0">
            <a:spAutoFit/>
          </a:bodyPr>
          <a:lstStyle/>
          <a:p>
            <a:r>
              <a:rPr lang="en-US" altLang="zh-CN" sz="900"/>
              <a:t>V</a:t>
            </a:r>
            <a:r>
              <a:rPr lang="zh-CN" altLang="en-US" sz="900"/>
              <a:t>实用艺术（写作和口头）</a:t>
            </a:r>
          </a:p>
        </p:txBody>
      </p:sp>
      <p:sp>
        <p:nvSpPr>
          <p:cNvPr id="51" name="文本框 50"/>
          <p:cNvSpPr txBox="1"/>
          <p:nvPr/>
        </p:nvSpPr>
        <p:spPr>
          <a:xfrm>
            <a:off x="4822190" y="5274310"/>
            <a:ext cx="792480" cy="368300"/>
          </a:xfrm>
          <a:prstGeom prst="rect">
            <a:avLst/>
          </a:prstGeom>
          <a:noFill/>
        </p:spPr>
        <p:txBody>
          <a:bodyPr wrap="square" rtlCol="0">
            <a:spAutoFit/>
          </a:bodyPr>
          <a:lstStyle/>
          <a:p>
            <a:r>
              <a:rPr lang="en-US" sz="900"/>
              <a:t>U</a:t>
            </a:r>
            <a:r>
              <a:rPr lang="zh-CN" altLang="en-US" sz="900"/>
              <a:t>创造性和表演艺术</a:t>
            </a:r>
          </a:p>
        </p:txBody>
      </p:sp>
      <p:sp>
        <p:nvSpPr>
          <p:cNvPr id="52" name="文本框 51"/>
          <p:cNvSpPr txBox="1"/>
          <p:nvPr/>
        </p:nvSpPr>
        <p:spPr>
          <a:xfrm>
            <a:off x="5013325" y="3971925"/>
            <a:ext cx="792480" cy="229870"/>
          </a:xfrm>
          <a:prstGeom prst="rect">
            <a:avLst/>
          </a:prstGeom>
          <a:noFill/>
        </p:spPr>
        <p:txBody>
          <a:bodyPr wrap="square" rtlCol="0">
            <a:spAutoFit/>
          </a:bodyPr>
          <a:lstStyle/>
          <a:p>
            <a:r>
              <a:rPr lang="en-US" altLang="zh-CN" sz="900"/>
              <a:t>Y</a:t>
            </a:r>
            <a:r>
              <a:rPr lang="zh-CN" altLang="en-US" sz="900"/>
              <a:t>社区服务</a:t>
            </a:r>
          </a:p>
        </p:txBody>
      </p:sp>
      <p:sp>
        <p:nvSpPr>
          <p:cNvPr id="53" name="文本框 52"/>
          <p:cNvSpPr txBox="1"/>
          <p:nvPr/>
        </p:nvSpPr>
        <p:spPr>
          <a:xfrm>
            <a:off x="4601845" y="4329430"/>
            <a:ext cx="792480" cy="229870"/>
          </a:xfrm>
          <a:prstGeom prst="rect">
            <a:avLst/>
          </a:prstGeom>
          <a:noFill/>
        </p:spPr>
        <p:txBody>
          <a:bodyPr wrap="square" rtlCol="0">
            <a:spAutoFit/>
          </a:bodyPr>
          <a:lstStyle/>
          <a:p>
            <a:r>
              <a:rPr lang="en-US" altLang="zh-CN" sz="900"/>
              <a:t>X</a:t>
            </a:r>
            <a:r>
              <a:rPr lang="zh-CN" altLang="en-US" sz="900"/>
              <a:t>教育</a:t>
            </a:r>
          </a:p>
        </p:txBody>
      </p:sp>
      <p:sp>
        <p:nvSpPr>
          <p:cNvPr id="54" name="文本框 53"/>
          <p:cNvSpPr txBox="1"/>
          <p:nvPr/>
        </p:nvSpPr>
        <p:spPr>
          <a:xfrm>
            <a:off x="4425950" y="4686935"/>
            <a:ext cx="792480" cy="229870"/>
          </a:xfrm>
          <a:prstGeom prst="rect">
            <a:avLst/>
          </a:prstGeom>
          <a:noFill/>
        </p:spPr>
        <p:txBody>
          <a:bodyPr wrap="square" rtlCol="0">
            <a:spAutoFit/>
          </a:bodyPr>
          <a:lstStyle/>
          <a:p>
            <a:r>
              <a:rPr lang="en-US" altLang="zh-CN" sz="900"/>
              <a:t>W</a:t>
            </a:r>
            <a:r>
              <a:rPr lang="zh-CN" altLang="en-US" sz="900"/>
              <a:t>卫生保健</a:t>
            </a:r>
          </a:p>
        </p:txBody>
      </p:sp>
      <p:sp>
        <p:nvSpPr>
          <p:cNvPr id="55" name="文本框 54"/>
          <p:cNvSpPr txBox="1"/>
          <p:nvPr/>
        </p:nvSpPr>
        <p:spPr>
          <a:xfrm>
            <a:off x="5111115" y="3540125"/>
            <a:ext cx="792480" cy="229870"/>
          </a:xfrm>
          <a:prstGeom prst="rect">
            <a:avLst/>
          </a:prstGeom>
          <a:noFill/>
        </p:spPr>
        <p:txBody>
          <a:bodyPr wrap="square" rtlCol="0">
            <a:spAutoFit/>
          </a:bodyPr>
          <a:lstStyle/>
          <a:p>
            <a:r>
              <a:rPr lang="en-US" altLang="zh-CN" sz="900"/>
              <a:t>Z</a:t>
            </a:r>
            <a:r>
              <a:rPr lang="zh-CN" altLang="en-US" sz="900"/>
              <a:t>私人服务</a:t>
            </a:r>
          </a:p>
        </p:txBody>
      </p:sp>
      <p:sp>
        <p:nvSpPr>
          <p:cNvPr id="56" name="文本框 55"/>
          <p:cNvSpPr txBox="1"/>
          <p:nvPr/>
        </p:nvSpPr>
        <p:spPr>
          <a:xfrm>
            <a:off x="4945380" y="2254885"/>
            <a:ext cx="792480" cy="229870"/>
          </a:xfrm>
          <a:prstGeom prst="rect">
            <a:avLst/>
          </a:prstGeom>
          <a:noFill/>
        </p:spPr>
        <p:txBody>
          <a:bodyPr wrap="square" rtlCol="0">
            <a:spAutoFit/>
          </a:bodyPr>
          <a:lstStyle/>
          <a:p>
            <a:r>
              <a:rPr lang="en-US" altLang="zh-CN" sz="900"/>
              <a:t>C</a:t>
            </a:r>
            <a:r>
              <a:rPr lang="zh-CN" altLang="en-US" sz="900"/>
              <a:t>管理</a:t>
            </a:r>
          </a:p>
        </p:txBody>
      </p:sp>
      <p:sp>
        <p:nvSpPr>
          <p:cNvPr id="57" name="文本框 56"/>
          <p:cNvSpPr txBox="1"/>
          <p:nvPr/>
        </p:nvSpPr>
        <p:spPr>
          <a:xfrm>
            <a:off x="4822190" y="2623185"/>
            <a:ext cx="983615" cy="229870"/>
          </a:xfrm>
          <a:prstGeom prst="rect">
            <a:avLst/>
          </a:prstGeom>
          <a:noFill/>
        </p:spPr>
        <p:txBody>
          <a:bodyPr wrap="square" rtlCol="0">
            <a:spAutoFit/>
          </a:bodyPr>
          <a:lstStyle/>
          <a:p>
            <a:r>
              <a:rPr lang="en-US" altLang="zh-CN" sz="900"/>
              <a:t>B</a:t>
            </a:r>
            <a:r>
              <a:rPr lang="zh-CN" altLang="en-US" sz="900"/>
              <a:t>市场与销售</a:t>
            </a:r>
          </a:p>
        </p:txBody>
      </p:sp>
      <p:sp>
        <p:nvSpPr>
          <p:cNvPr id="58" name="文本框 57"/>
          <p:cNvSpPr txBox="1"/>
          <p:nvPr/>
        </p:nvSpPr>
        <p:spPr>
          <a:xfrm>
            <a:off x="5394325" y="2933700"/>
            <a:ext cx="792480" cy="368300"/>
          </a:xfrm>
          <a:prstGeom prst="rect">
            <a:avLst/>
          </a:prstGeom>
          <a:noFill/>
        </p:spPr>
        <p:txBody>
          <a:bodyPr wrap="square" rtlCol="0">
            <a:spAutoFit/>
          </a:bodyPr>
          <a:lstStyle/>
          <a:p>
            <a:r>
              <a:rPr lang="en-US" sz="900"/>
              <a:t>A</a:t>
            </a:r>
            <a:r>
              <a:rPr lang="zh-CN" altLang="en-US" sz="900"/>
              <a:t>与就业相关地服务</a:t>
            </a:r>
          </a:p>
        </p:txBody>
      </p:sp>
      <p:sp>
        <p:nvSpPr>
          <p:cNvPr id="59" name="文本框 58"/>
          <p:cNvSpPr txBox="1"/>
          <p:nvPr/>
        </p:nvSpPr>
        <p:spPr>
          <a:xfrm>
            <a:off x="5940425" y="2345690"/>
            <a:ext cx="792480" cy="368300"/>
          </a:xfrm>
          <a:prstGeom prst="rect">
            <a:avLst/>
          </a:prstGeom>
          <a:noFill/>
        </p:spPr>
        <p:txBody>
          <a:bodyPr wrap="square" rtlCol="0">
            <a:spAutoFit/>
          </a:bodyPr>
          <a:lstStyle/>
          <a:p>
            <a:r>
              <a:rPr lang="en-US" altLang="zh-CN" sz="900"/>
              <a:t>D</a:t>
            </a:r>
            <a:r>
              <a:rPr lang="zh-CN" altLang="en-US" sz="900"/>
              <a:t>监管和保卫</a:t>
            </a:r>
          </a:p>
        </p:txBody>
      </p:sp>
      <p:sp>
        <p:nvSpPr>
          <p:cNvPr id="60" name="文本框 59"/>
          <p:cNvSpPr txBox="1"/>
          <p:nvPr/>
        </p:nvSpPr>
        <p:spPr>
          <a:xfrm>
            <a:off x="7779385" y="4329430"/>
            <a:ext cx="792480" cy="229870"/>
          </a:xfrm>
          <a:prstGeom prst="rect">
            <a:avLst/>
          </a:prstGeom>
          <a:noFill/>
        </p:spPr>
        <p:txBody>
          <a:bodyPr wrap="square" rtlCol="0">
            <a:spAutoFit/>
          </a:bodyPr>
          <a:lstStyle/>
          <a:p>
            <a:r>
              <a:rPr lang="en-US" altLang="zh-CN" sz="900"/>
              <a:t>L</a:t>
            </a:r>
            <a:r>
              <a:rPr lang="zh-CN" altLang="en-US" sz="900"/>
              <a:t>手艺人</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4"/>
          <a:stretch>
            <a:fillRect/>
          </a:stretch>
        </a:blipFill>
        <a:effectLst/>
      </p:bgPr>
    </p:bg>
    <p:spTree>
      <p:nvGrpSpPr>
        <p:cNvPr id="1" name=""/>
        <p:cNvGrpSpPr/>
        <p:nvPr/>
      </p:nvGrpSpPr>
      <p:grpSpPr>
        <a:xfrm>
          <a:off x="0" y="0"/>
          <a:ext cx="0" cy="0"/>
          <a:chOff x="0" y="0"/>
          <a:chExt cx="0" cy="0"/>
        </a:xfrm>
      </p:grpSpPr>
      <p:cxnSp>
        <p:nvCxnSpPr>
          <p:cNvPr id="8" name="直接连接符 7"/>
          <p:cNvCxnSpPr/>
          <p:nvPr>
            <p:custDataLst>
              <p:tags r:id="rId2"/>
            </p:custDataLst>
          </p:nvPr>
        </p:nvCxnSpPr>
        <p:spPr bwMode="auto">
          <a:xfrm>
            <a:off x="1099185" y="1317625"/>
            <a:ext cx="10400665"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标题 6"/>
          <p:cNvSpPr>
            <a:spLocks noGrp="1"/>
          </p:cNvSpPr>
          <p:nvPr>
            <p:ph type="title"/>
            <p:custDataLst>
              <p:tags r:id="rId3"/>
            </p:custDataLst>
          </p:nvPr>
        </p:nvSpPr>
        <p:spPr>
          <a:xfrm>
            <a:off x="1031875" y="561340"/>
            <a:ext cx="10364470" cy="582295"/>
          </a:xfrm>
        </p:spPr>
        <p:txBody>
          <a:bodyPr>
            <a:noAutofit/>
          </a:bodyPr>
          <a:lstStyle/>
          <a:p>
            <a:pPr algn="ctr"/>
            <a:r>
              <a:rPr lang="zh-CN" sz="3600" dirty="0">
                <a:latin typeface="微软雅黑" panose="020B0503020204020204" charset="-122"/>
                <a:ea typeface="微软雅黑" panose="020B0503020204020204" charset="-122"/>
              </a:rPr>
              <a:t>【拓展阅读】探索职业兴趣的注意事项</a:t>
            </a:r>
            <a:br>
              <a:rPr lang="zh-CN" sz="3600" dirty="0">
                <a:latin typeface="微软雅黑" panose="020B0503020204020204" charset="-122"/>
                <a:ea typeface="微软雅黑" panose="020B0503020204020204" charset="-122"/>
              </a:rPr>
            </a:br>
            <a:endParaRPr lang="zh-CN" sz="3600" dirty="0">
              <a:latin typeface="微软雅黑" panose="020B0503020204020204" charset="-122"/>
              <a:ea typeface="微软雅黑" panose="020B0503020204020204" charset="-122"/>
            </a:endParaRPr>
          </a:p>
        </p:txBody>
      </p:sp>
      <p:sp>
        <p:nvSpPr>
          <p:cNvPr id="4" name="任意多边形 3"/>
          <p:cNvSpPr/>
          <p:nvPr>
            <p:custDataLst>
              <p:tags r:id="rId4"/>
            </p:custDataLst>
          </p:nvPr>
        </p:nvSpPr>
        <p:spPr>
          <a:xfrm flipH="1">
            <a:off x="1045392" y="2405467"/>
            <a:ext cx="4781669" cy="1344744"/>
          </a:xfrm>
          <a:custGeom>
            <a:avLst/>
            <a:gdLst>
              <a:gd name="connsiteX0" fmla="*/ 0 w 3883669"/>
              <a:gd name="connsiteY0" fmla="*/ 0 h 1092200"/>
              <a:gd name="connsiteX1" fmla="*/ 3883669 w 3883669"/>
              <a:gd name="connsiteY1" fmla="*/ 0 h 1092200"/>
              <a:gd name="connsiteX2" fmla="*/ 3883669 w 3883669"/>
              <a:gd name="connsiteY2" fmla="*/ 1092200 h 1092200"/>
              <a:gd name="connsiteX3" fmla="*/ 0 w 3883669"/>
              <a:gd name="connsiteY3" fmla="*/ 1092200 h 1092200"/>
              <a:gd name="connsiteX4" fmla="*/ 646185 w 3883669"/>
              <a:gd name="connsiteY4" fmla="*/ 546100 h 1092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3669" h="1092200">
                <a:moveTo>
                  <a:pt x="0" y="0"/>
                </a:moveTo>
                <a:lnTo>
                  <a:pt x="3883669" y="0"/>
                </a:lnTo>
                <a:lnTo>
                  <a:pt x="3883669" y="1092200"/>
                </a:lnTo>
                <a:lnTo>
                  <a:pt x="0" y="1092200"/>
                </a:lnTo>
                <a:lnTo>
                  <a:pt x="646185" y="546100"/>
                </a:lnTo>
                <a:close/>
              </a:path>
            </a:pathLst>
          </a:custGeom>
          <a:solidFill>
            <a:schemeClr val="accent1"/>
          </a:solidFill>
        </p:spPr>
        <p:txBody>
          <a:bodyPr rot="0" spcFirstLastPara="0" vertOverflow="overflow" horzOverflow="overflow" vert="horz" wrap="square" lIns="90000" tIns="45720" rIns="720000" bIns="45720" numCol="1" spcCol="0" rtlCol="0" fromWordArt="0" anchor="ctr" anchorCtr="0" forceAA="0" compatLnSpc="1">
            <a:normAutofit/>
          </a:bodyPr>
          <a:lstStyle/>
          <a:p>
            <a:pPr algn="ctr">
              <a:lnSpc>
                <a:spcPct val="130000"/>
              </a:lnSpc>
            </a:pPr>
            <a:r>
              <a:rPr lang="zh-CN" altLang="da-DK" sz="2400" b="1" dirty="0">
                <a:solidFill>
                  <a:schemeClr val="bg1"/>
                </a:solidFill>
                <a:latin typeface="微软雅黑" panose="020B0503020204020204" charset="-122"/>
                <a:ea typeface="微软雅黑" panose="020B0503020204020204" charset="-122"/>
              </a:rPr>
              <a:t>没兴趣，</a:t>
            </a:r>
            <a:r>
              <a:rPr lang="en-US" altLang="zh-CN" sz="2400" b="1" dirty="0">
                <a:solidFill>
                  <a:schemeClr val="bg1"/>
                </a:solidFill>
                <a:latin typeface="微软雅黑" panose="020B0503020204020204" charset="-122"/>
                <a:ea typeface="微软雅黑" panose="020B0503020204020204" charset="-122"/>
              </a:rPr>
              <a:t>do or not?</a:t>
            </a:r>
          </a:p>
        </p:txBody>
      </p:sp>
      <p:sp>
        <p:nvSpPr>
          <p:cNvPr id="11" name="任意多边形 10"/>
          <p:cNvSpPr/>
          <p:nvPr>
            <p:custDataLst>
              <p:tags r:id="rId5"/>
            </p:custDataLst>
          </p:nvPr>
        </p:nvSpPr>
        <p:spPr>
          <a:xfrm flipH="1">
            <a:off x="5031464" y="2217828"/>
            <a:ext cx="1017627" cy="1720022"/>
          </a:xfrm>
          <a:custGeom>
            <a:avLst/>
            <a:gdLst>
              <a:gd name="connsiteX0" fmla="*/ 0 w 826516"/>
              <a:gd name="connsiteY0" fmla="*/ 0 h 1397000"/>
              <a:gd name="connsiteX1" fmla="*/ 826516 w 826516"/>
              <a:gd name="connsiteY1" fmla="*/ 698500 h 1397000"/>
              <a:gd name="connsiteX2" fmla="*/ 0 w 826516"/>
              <a:gd name="connsiteY2" fmla="*/ 1397000 h 1397000"/>
            </a:gdLst>
            <a:ahLst/>
            <a:cxnLst>
              <a:cxn ang="0">
                <a:pos x="connsiteX0" y="connsiteY0"/>
              </a:cxn>
              <a:cxn ang="0">
                <a:pos x="connsiteX1" y="connsiteY1"/>
              </a:cxn>
              <a:cxn ang="0">
                <a:pos x="connsiteX2" y="connsiteY2"/>
              </a:cxn>
            </a:cxnLst>
            <a:rect l="l" t="t" r="r" b="b"/>
            <a:pathLst>
              <a:path w="826516" h="1397000">
                <a:moveTo>
                  <a:pt x="0" y="0"/>
                </a:moveTo>
                <a:lnTo>
                  <a:pt x="826516" y="698500"/>
                </a:lnTo>
                <a:lnTo>
                  <a:pt x="0" y="1397000"/>
                </a:lnTo>
                <a:close/>
              </a:path>
            </a:pathLst>
          </a:custGeom>
          <a:solidFill>
            <a:schemeClr val="bg2">
              <a:lumMod val="95000"/>
            </a:schemeClr>
          </a:solidFill>
          <a:effectLst>
            <a:outerShdw blurRad="50800" dist="38100" dir="10800000" algn="r" rotWithShape="0">
              <a:prstClr val="black">
                <a:alpha val="40000"/>
              </a:prstClr>
            </a:outerShdw>
          </a:effectLst>
        </p:spPr>
        <p:txBody>
          <a:bodyPr rot="0" spcFirstLastPara="0" vertOverflow="overflow" horzOverflow="overflow" vert="horz" wrap="square" lIns="288000" tIns="45720" rIns="90000" bIns="45720" numCol="1" spcCol="0" rtlCol="0" fromWordArt="0" anchor="ctr" anchorCtr="0" forceAA="0" compatLnSpc="1">
            <a:normAutofit/>
          </a:bodyPr>
          <a:lstStyle/>
          <a:p>
            <a:pPr algn="ctr"/>
            <a:r>
              <a:rPr lang="en-US" sz="2400" b="1" dirty="0">
                <a:solidFill>
                  <a:schemeClr val="accent1">
                    <a:lumMod val="75000"/>
                  </a:schemeClr>
                </a:solidFill>
                <a:latin typeface="微软雅黑" panose="020B0503020204020204" charset="-122"/>
                <a:ea typeface="微软雅黑" panose="020B0503020204020204" charset="-122"/>
              </a:rPr>
              <a:t>01</a:t>
            </a:r>
          </a:p>
        </p:txBody>
      </p:sp>
      <p:sp>
        <p:nvSpPr>
          <p:cNvPr id="9" name="任意多边形 8"/>
          <p:cNvSpPr/>
          <p:nvPr>
            <p:custDataLst>
              <p:tags r:id="rId6"/>
            </p:custDataLst>
          </p:nvPr>
        </p:nvSpPr>
        <p:spPr>
          <a:xfrm flipH="1">
            <a:off x="1045392" y="4477310"/>
            <a:ext cx="4781669" cy="1344744"/>
          </a:xfrm>
          <a:custGeom>
            <a:avLst/>
            <a:gdLst>
              <a:gd name="connsiteX0" fmla="*/ 0 w 3883669"/>
              <a:gd name="connsiteY0" fmla="*/ 0 h 1092200"/>
              <a:gd name="connsiteX1" fmla="*/ 3883669 w 3883669"/>
              <a:gd name="connsiteY1" fmla="*/ 0 h 1092200"/>
              <a:gd name="connsiteX2" fmla="*/ 3883669 w 3883669"/>
              <a:gd name="connsiteY2" fmla="*/ 1092200 h 1092200"/>
              <a:gd name="connsiteX3" fmla="*/ 0 w 3883669"/>
              <a:gd name="connsiteY3" fmla="*/ 1092200 h 1092200"/>
              <a:gd name="connsiteX4" fmla="*/ 646185 w 3883669"/>
              <a:gd name="connsiteY4" fmla="*/ 546100 h 1092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3669" h="1092200">
                <a:moveTo>
                  <a:pt x="0" y="0"/>
                </a:moveTo>
                <a:lnTo>
                  <a:pt x="3883669" y="0"/>
                </a:lnTo>
                <a:lnTo>
                  <a:pt x="3883669" y="1092200"/>
                </a:lnTo>
                <a:lnTo>
                  <a:pt x="0" y="1092200"/>
                </a:lnTo>
                <a:lnTo>
                  <a:pt x="646185" y="546100"/>
                </a:lnTo>
                <a:close/>
              </a:path>
            </a:pathLst>
          </a:custGeom>
          <a:solidFill>
            <a:schemeClr val="accent3"/>
          </a:solidFill>
        </p:spPr>
        <p:txBody>
          <a:bodyPr rot="0" spcFirstLastPara="0" vertOverflow="overflow" horzOverflow="overflow" vert="horz" wrap="square" lIns="90000" tIns="45720" rIns="720000" bIns="45720" numCol="1" spcCol="0" rtlCol="0" fromWordArt="0" anchor="ctr" anchorCtr="0" forceAA="0" compatLnSpc="1">
            <a:normAutofit/>
          </a:bodyPr>
          <a:lstStyle/>
          <a:p>
            <a:pPr algn="ctr">
              <a:lnSpc>
                <a:spcPct val="130000"/>
              </a:lnSpc>
            </a:pPr>
            <a:r>
              <a:rPr lang="zh-CN" altLang="en-US" sz="2400" b="1" dirty="0">
                <a:solidFill>
                  <a:schemeClr val="bg1"/>
                </a:solidFill>
                <a:latin typeface="微软雅黑" panose="020B0503020204020204" charset="-122"/>
                <a:ea typeface="微软雅黑" panose="020B0503020204020204" charset="-122"/>
              </a:rPr>
              <a:t>有兴趣，Persist </a:t>
            </a:r>
            <a:r>
              <a:rPr lang="en-US" altLang="zh-CN" sz="2400" b="1" dirty="0">
                <a:solidFill>
                  <a:schemeClr val="bg1"/>
                </a:solidFill>
                <a:latin typeface="微软雅黑" panose="020B0503020204020204" charset="-122"/>
                <a:ea typeface="微软雅黑" panose="020B0503020204020204" charset="-122"/>
              </a:rPr>
              <a:t>or</a:t>
            </a:r>
            <a:r>
              <a:rPr lang="zh-CN" altLang="en-US" sz="2400" b="1" dirty="0">
                <a:solidFill>
                  <a:schemeClr val="bg1"/>
                </a:solidFill>
                <a:latin typeface="微软雅黑" panose="020B0503020204020204" charset="-122"/>
                <a:ea typeface="微软雅黑" panose="020B0503020204020204" charset="-122"/>
              </a:rPr>
              <a:t> Abandon</a:t>
            </a:r>
          </a:p>
        </p:txBody>
      </p:sp>
      <p:sp>
        <p:nvSpPr>
          <p:cNvPr id="10" name="任意多边形 9"/>
          <p:cNvSpPr/>
          <p:nvPr>
            <p:custDataLst>
              <p:tags r:id="rId7"/>
            </p:custDataLst>
          </p:nvPr>
        </p:nvSpPr>
        <p:spPr>
          <a:xfrm flipH="1">
            <a:off x="5031464" y="4289671"/>
            <a:ext cx="1017627" cy="1720022"/>
          </a:xfrm>
          <a:custGeom>
            <a:avLst/>
            <a:gdLst>
              <a:gd name="connsiteX0" fmla="*/ 0 w 826516"/>
              <a:gd name="connsiteY0" fmla="*/ 0 h 1397000"/>
              <a:gd name="connsiteX1" fmla="*/ 826516 w 826516"/>
              <a:gd name="connsiteY1" fmla="*/ 698500 h 1397000"/>
              <a:gd name="connsiteX2" fmla="*/ 0 w 826516"/>
              <a:gd name="connsiteY2" fmla="*/ 1397000 h 1397000"/>
            </a:gdLst>
            <a:ahLst/>
            <a:cxnLst>
              <a:cxn ang="0">
                <a:pos x="connsiteX0" y="connsiteY0"/>
              </a:cxn>
              <a:cxn ang="0">
                <a:pos x="connsiteX1" y="connsiteY1"/>
              </a:cxn>
              <a:cxn ang="0">
                <a:pos x="connsiteX2" y="connsiteY2"/>
              </a:cxn>
            </a:cxnLst>
            <a:rect l="l" t="t" r="r" b="b"/>
            <a:pathLst>
              <a:path w="826516" h="1397000">
                <a:moveTo>
                  <a:pt x="0" y="0"/>
                </a:moveTo>
                <a:lnTo>
                  <a:pt x="826516" y="698500"/>
                </a:lnTo>
                <a:lnTo>
                  <a:pt x="0" y="1397000"/>
                </a:lnTo>
                <a:close/>
              </a:path>
            </a:pathLst>
          </a:custGeom>
          <a:solidFill>
            <a:schemeClr val="bg2">
              <a:lumMod val="95000"/>
            </a:schemeClr>
          </a:solidFill>
          <a:effectLst>
            <a:outerShdw blurRad="50800" dist="38100" dir="10800000" algn="r" rotWithShape="0">
              <a:prstClr val="black">
                <a:alpha val="40000"/>
              </a:prstClr>
            </a:outerShdw>
          </a:effectLst>
        </p:spPr>
        <p:txBody>
          <a:bodyPr rot="0" spcFirstLastPara="0" vertOverflow="overflow" horzOverflow="overflow" vert="horz" wrap="square" lIns="288000" tIns="45720" rIns="90000" bIns="45720" numCol="1" spcCol="0" rtlCol="0" fromWordArt="0" anchor="ctr" anchorCtr="0" forceAA="0" compatLnSpc="1">
            <a:normAutofit/>
          </a:bodyPr>
          <a:lstStyle/>
          <a:p>
            <a:pPr algn="ctr"/>
            <a:r>
              <a:rPr lang="en-US" altLang="zh-CN" sz="2400" b="1" dirty="0">
                <a:solidFill>
                  <a:schemeClr val="accent3">
                    <a:lumMod val="75000"/>
                  </a:schemeClr>
                </a:solidFill>
                <a:latin typeface="微软雅黑" panose="020B0503020204020204" charset="-122"/>
                <a:ea typeface="微软雅黑" panose="020B0503020204020204" charset="-122"/>
              </a:rPr>
              <a:t>03</a:t>
            </a:r>
          </a:p>
        </p:txBody>
      </p:sp>
      <p:sp>
        <p:nvSpPr>
          <p:cNvPr id="16" name="任意多边形 15"/>
          <p:cNvSpPr/>
          <p:nvPr>
            <p:custDataLst>
              <p:tags r:id="rId8"/>
            </p:custDataLst>
          </p:nvPr>
        </p:nvSpPr>
        <p:spPr>
          <a:xfrm>
            <a:off x="6364940" y="2405467"/>
            <a:ext cx="4781669" cy="1344744"/>
          </a:xfrm>
          <a:custGeom>
            <a:avLst/>
            <a:gdLst>
              <a:gd name="connsiteX0" fmla="*/ 0 w 3883669"/>
              <a:gd name="connsiteY0" fmla="*/ 0 h 1092200"/>
              <a:gd name="connsiteX1" fmla="*/ 3883669 w 3883669"/>
              <a:gd name="connsiteY1" fmla="*/ 0 h 1092200"/>
              <a:gd name="connsiteX2" fmla="*/ 3883669 w 3883669"/>
              <a:gd name="connsiteY2" fmla="*/ 1092200 h 1092200"/>
              <a:gd name="connsiteX3" fmla="*/ 0 w 3883669"/>
              <a:gd name="connsiteY3" fmla="*/ 1092200 h 1092200"/>
              <a:gd name="connsiteX4" fmla="*/ 646185 w 3883669"/>
              <a:gd name="connsiteY4" fmla="*/ 546100 h 1092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3669" h="1092200">
                <a:moveTo>
                  <a:pt x="0" y="0"/>
                </a:moveTo>
                <a:lnTo>
                  <a:pt x="3883669" y="0"/>
                </a:lnTo>
                <a:lnTo>
                  <a:pt x="3883669" y="1092200"/>
                </a:lnTo>
                <a:lnTo>
                  <a:pt x="0" y="1092200"/>
                </a:lnTo>
                <a:lnTo>
                  <a:pt x="646185" y="546100"/>
                </a:lnTo>
                <a:close/>
              </a:path>
            </a:pathLst>
          </a:custGeom>
          <a:solidFill>
            <a:schemeClr val="accent2"/>
          </a:solidFill>
        </p:spPr>
        <p:txBody>
          <a:bodyPr rot="0" spcFirstLastPara="0" vertOverflow="overflow" horzOverflow="overflow" vert="horz" wrap="square" lIns="720000" tIns="45720" rIns="91440" bIns="45720" numCol="1" spcCol="0" rtlCol="0" fromWordArt="0" anchor="ctr" anchorCtr="0" forceAA="0" compatLnSpc="1">
            <a:normAutofit/>
          </a:bodyPr>
          <a:lstStyle/>
          <a:p>
            <a:pPr algn="ctr">
              <a:lnSpc>
                <a:spcPct val="130000"/>
              </a:lnSpc>
            </a:pPr>
            <a:r>
              <a:rPr lang="en-US" altLang="da-DK" sz="2400" b="1" dirty="0">
                <a:solidFill>
                  <a:schemeClr val="bg1"/>
                </a:solidFill>
                <a:latin typeface="微软雅黑" panose="020B0503020204020204" charset="-122"/>
                <a:ea typeface="微软雅黑" panose="020B0503020204020204" charset="-122"/>
              </a:rPr>
              <a:t> </a:t>
            </a:r>
            <a:r>
              <a:rPr lang="zh-CN" altLang="en-US" sz="2400" b="1" dirty="0">
                <a:solidFill>
                  <a:schemeClr val="bg1"/>
                </a:solidFill>
                <a:latin typeface="微软雅黑" panose="020B0503020204020204" charset="-122"/>
                <a:ea typeface="微软雅黑" panose="020B0503020204020204" charset="-122"/>
              </a:rPr>
              <a:t>有没有兴趣，</a:t>
            </a:r>
            <a:r>
              <a:rPr lang="en-US" altLang="zh-CN" sz="2400" b="1" dirty="0">
                <a:solidFill>
                  <a:schemeClr val="bg1"/>
                </a:solidFill>
                <a:latin typeface="微软雅黑" panose="020B0503020204020204" charset="-122"/>
                <a:ea typeface="微软雅黑" panose="020B0503020204020204" charset="-122"/>
              </a:rPr>
              <a:t>find or not?</a:t>
            </a:r>
          </a:p>
        </p:txBody>
      </p:sp>
      <p:sp>
        <p:nvSpPr>
          <p:cNvPr id="17" name="任意多边形 16"/>
          <p:cNvSpPr/>
          <p:nvPr>
            <p:custDataLst>
              <p:tags r:id="rId9"/>
            </p:custDataLst>
          </p:nvPr>
        </p:nvSpPr>
        <p:spPr>
          <a:xfrm>
            <a:off x="6142907" y="2217828"/>
            <a:ext cx="1017627" cy="1720022"/>
          </a:xfrm>
          <a:custGeom>
            <a:avLst/>
            <a:gdLst>
              <a:gd name="connsiteX0" fmla="*/ 0 w 826516"/>
              <a:gd name="connsiteY0" fmla="*/ 0 h 1397000"/>
              <a:gd name="connsiteX1" fmla="*/ 826516 w 826516"/>
              <a:gd name="connsiteY1" fmla="*/ 698500 h 1397000"/>
              <a:gd name="connsiteX2" fmla="*/ 0 w 826516"/>
              <a:gd name="connsiteY2" fmla="*/ 1397000 h 1397000"/>
            </a:gdLst>
            <a:ahLst/>
            <a:cxnLst>
              <a:cxn ang="0">
                <a:pos x="connsiteX0" y="connsiteY0"/>
              </a:cxn>
              <a:cxn ang="0">
                <a:pos x="connsiteX1" y="connsiteY1"/>
              </a:cxn>
              <a:cxn ang="0">
                <a:pos x="connsiteX2" y="connsiteY2"/>
              </a:cxn>
            </a:cxnLst>
            <a:rect l="l" t="t" r="r" b="b"/>
            <a:pathLst>
              <a:path w="826516" h="1397000">
                <a:moveTo>
                  <a:pt x="0" y="0"/>
                </a:moveTo>
                <a:lnTo>
                  <a:pt x="826516" y="698500"/>
                </a:lnTo>
                <a:lnTo>
                  <a:pt x="0" y="1397000"/>
                </a:lnTo>
                <a:close/>
              </a:path>
            </a:pathLst>
          </a:custGeom>
          <a:solidFill>
            <a:schemeClr val="bg2">
              <a:lumMod val="95000"/>
            </a:schemeClr>
          </a:solidFill>
          <a:effectLst>
            <a:outerShdw blurRad="50800" dist="38100" algn="l" rotWithShape="0">
              <a:prstClr val="black">
                <a:alpha val="40000"/>
              </a:prstClr>
            </a:outerShdw>
          </a:effectLst>
        </p:spPr>
        <p:txBody>
          <a:bodyPr rot="0" spcFirstLastPara="0" vertOverflow="overflow" horzOverflow="overflow" vert="horz" wrap="square" lIns="91440" tIns="45720" rIns="288000" bIns="45720" numCol="1" spcCol="0" rtlCol="0" fromWordArt="0" anchor="ctr" anchorCtr="0" forceAA="0" compatLnSpc="1">
            <a:normAutofit/>
          </a:bodyPr>
          <a:lstStyle/>
          <a:p>
            <a:pPr algn="ctr"/>
            <a:r>
              <a:rPr lang="en-US" altLang="zh-CN" sz="2400" b="1" dirty="0">
                <a:solidFill>
                  <a:schemeClr val="accent2">
                    <a:lumMod val="75000"/>
                  </a:schemeClr>
                </a:solidFill>
                <a:latin typeface="微软雅黑" panose="020B0503020204020204" charset="-122"/>
                <a:ea typeface="微软雅黑" panose="020B0503020204020204" charset="-122"/>
              </a:rPr>
              <a:t>02</a:t>
            </a:r>
          </a:p>
        </p:txBody>
      </p:sp>
      <p:sp>
        <p:nvSpPr>
          <p:cNvPr id="19" name="任意多边形 18"/>
          <p:cNvSpPr/>
          <p:nvPr>
            <p:custDataLst>
              <p:tags r:id="rId10"/>
            </p:custDataLst>
          </p:nvPr>
        </p:nvSpPr>
        <p:spPr>
          <a:xfrm>
            <a:off x="6364940" y="4477310"/>
            <a:ext cx="4781669" cy="1344744"/>
          </a:xfrm>
          <a:custGeom>
            <a:avLst/>
            <a:gdLst>
              <a:gd name="connsiteX0" fmla="*/ 0 w 3883669"/>
              <a:gd name="connsiteY0" fmla="*/ 0 h 1092200"/>
              <a:gd name="connsiteX1" fmla="*/ 3883669 w 3883669"/>
              <a:gd name="connsiteY1" fmla="*/ 0 h 1092200"/>
              <a:gd name="connsiteX2" fmla="*/ 3883669 w 3883669"/>
              <a:gd name="connsiteY2" fmla="*/ 1092200 h 1092200"/>
              <a:gd name="connsiteX3" fmla="*/ 0 w 3883669"/>
              <a:gd name="connsiteY3" fmla="*/ 1092200 h 1092200"/>
              <a:gd name="connsiteX4" fmla="*/ 646185 w 3883669"/>
              <a:gd name="connsiteY4" fmla="*/ 546100 h 1092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3669" h="1092200">
                <a:moveTo>
                  <a:pt x="0" y="0"/>
                </a:moveTo>
                <a:lnTo>
                  <a:pt x="3883669" y="0"/>
                </a:lnTo>
                <a:lnTo>
                  <a:pt x="3883669" y="1092200"/>
                </a:lnTo>
                <a:lnTo>
                  <a:pt x="0" y="1092200"/>
                </a:lnTo>
                <a:lnTo>
                  <a:pt x="646185" y="546100"/>
                </a:lnTo>
                <a:close/>
              </a:path>
            </a:pathLst>
          </a:custGeom>
          <a:solidFill>
            <a:schemeClr val="accent1"/>
          </a:solidFill>
        </p:spPr>
        <p:txBody>
          <a:bodyPr rot="0" spcFirstLastPara="0" vertOverflow="overflow" horzOverflow="overflow" vert="horz" wrap="square" lIns="720000" tIns="45720" rIns="91440" bIns="45720" numCol="1" spcCol="0" rtlCol="0" fromWordArt="0" anchor="ctr" anchorCtr="0" forceAA="0" compatLnSpc="1">
            <a:normAutofit/>
          </a:bodyPr>
          <a:lstStyle/>
          <a:p>
            <a:pPr algn="ctr">
              <a:lnSpc>
                <a:spcPct val="130000"/>
              </a:lnSpc>
            </a:pPr>
            <a:r>
              <a:rPr lang="zh-CN" altLang="en-US" sz="2400" b="1" dirty="0">
                <a:solidFill>
                  <a:schemeClr val="bg1"/>
                </a:solidFill>
                <a:latin typeface="微软雅黑" panose="020B0503020204020204" charset="-122"/>
                <a:ea typeface="微软雅黑" panose="020B0503020204020204" charset="-122"/>
              </a:rPr>
              <a:t>不感兴趣，</a:t>
            </a:r>
            <a:r>
              <a:rPr lang="en-US" altLang="zh-CN" sz="2400" b="1" dirty="0">
                <a:solidFill>
                  <a:schemeClr val="bg1"/>
                </a:solidFill>
                <a:latin typeface="微软雅黑" panose="020B0503020204020204" charset="-122"/>
                <a:ea typeface="微软雅黑" panose="020B0503020204020204" charset="-122"/>
              </a:rPr>
              <a:t>develop or not?</a:t>
            </a:r>
          </a:p>
        </p:txBody>
      </p:sp>
      <p:sp>
        <p:nvSpPr>
          <p:cNvPr id="20" name="任意多边形 19"/>
          <p:cNvSpPr/>
          <p:nvPr>
            <p:custDataLst>
              <p:tags r:id="rId11"/>
            </p:custDataLst>
          </p:nvPr>
        </p:nvSpPr>
        <p:spPr>
          <a:xfrm>
            <a:off x="6142907" y="4289671"/>
            <a:ext cx="1017627" cy="1720022"/>
          </a:xfrm>
          <a:custGeom>
            <a:avLst/>
            <a:gdLst>
              <a:gd name="connsiteX0" fmla="*/ 0 w 826516"/>
              <a:gd name="connsiteY0" fmla="*/ 0 h 1397000"/>
              <a:gd name="connsiteX1" fmla="*/ 826516 w 826516"/>
              <a:gd name="connsiteY1" fmla="*/ 698500 h 1397000"/>
              <a:gd name="connsiteX2" fmla="*/ 0 w 826516"/>
              <a:gd name="connsiteY2" fmla="*/ 1397000 h 1397000"/>
            </a:gdLst>
            <a:ahLst/>
            <a:cxnLst>
              <a:cxn ang="0">
                <a:pos x="connsiteX0" y="connsiteY0"/>
              </a:cxn>
              <a:cxn ang="0">
                <a:pos x="connsiteX1" y="connsiteY1"/>
              </a:cxn>
              <a:cxn ang="0">
                <a:pos x="connsiteX2" y="connsiteY2"/>
              </a:cxn>
            </a:cxnLst>
            <a:rect l="l" t="t" r="r" b="b"/>
            <a:pathLst>
              <a:path w="826516" h="1397000">
                <a:moveTo>
                  <a:pt x="0" y="0"/>
                </a:moveTo>
                <a:lnTo>
                  <a:pt x="826516" y="698500"/>
                </a:lnTo>
                <a:lnTo>
                  <a:pt x="0" y="1397000"/>
                </a:lnTo>
                <a:close/>
              </a:path>
            </a:pathLst>
          </a:custGeom>
          <a:solidFill>
            <a:schemeClr val="bg2">
              <a:lumMod val="95000"/>
            </a:schemeClr>
          </a:solidFill>
          <a:effectLst>
            <a:outerShdw blurRad="50800" dist="38100" algn="l" rotWithShape="0">
              <a:prstClr val="black">
                <a:alpha val="40000"/>
              </a:prstClr>
            </a:outerShdw>
          </a:effectLst>
        </p:spPr>
        <p:txBody>
          <a:bodyPr rot="0" spcFirstLastPara="0" vertOverflow="overflow" horzOverflow="overflow" vert="horz" wrap="square" lIns="91440" tIns="45720" rIns="288000" bIns="45720" numCol="1" spcCol="0" rtlCol="0" fromWordArt="0" anchor="ctr" anchorCtr="0" forceAA="0" compatLnSpc="1">
            <a:normAutofit/>
          </a:bodyPr>
          <a:lstStyle/>
          <a:p>
            <a:pPr algn="ctr"/>
            <a:r>
              <a:rPr lang="en-US" sz="2400" b="1" dirty="0">
                <a:solidFill>
                  <a:schemeClr val="accent1">
                    <a:lumMod val="75000"/>
                  </a:schemeClr>
                </a:solidFill>
                <a:latin typeface="微软雅黑" panose="020B0503020204020204" charset="-122"/>
                <a:ea typeface="微软雅黑" panose="020B0503020204020204" charset="-122"/>
              </a:rPr>
              <a:t>04</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6"/>
          <a:stretch>
            <a:fillRect/>
          </a:stretch>
        </a:blipFill>
        <a:effectLst/>
      </p:bgPr>
    </p:bg>
    <p:spTree>
      <p:nvGrpSpPr>
        <p:cNvPr id="1" name=""/>
        <p:cNvGrpSpPr/>
        <p:nvPr/>
      </p:nvGrpSpPr>
      <p:grpSpPr>
        <a:xfrm>
          <a:off x="0" y="0"/>
          <a:ext cx="0" cy="0"/>
          <a:chOff x="0" y="0"/>
          <a:chExt cx="0" cy="0"/>
        </a:xfrm>
      </p:grpSpPr>
      <p:cxnSp>
        <p:nvCxnSpPr>
          <p:cNvPr id="8" name="直接连接符 7"/>
          <p:cNvCxnSpPr/>
          <p:nvPr>
            <p:custDataLst>
              <p:tags r:id="rId2"/>
            </p:custDataLst>
          </p:nvPr>
        </p:nvCxnSpPr>
        <p:spPr bwMode="auto">
          <a:xfrm flipV="1">
            <a:off x="615315" y="1460500"/>
            <a:ext cx="11301730" cy="34925"/>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标题 6"/>
          <p:cNvSpPr>
            <a:spLocks noGrp="1"/>
          </p:cNvSpPr>
          <p:nvPr>
            <p:custDataLst>
              <p:tags r:id="rId3"/>
            </p:custDataLst>
          </p:nvPr>
        </p:nvSpPr>
        <p:spPr>
          <a:xfrm>
            <a:off x="233045" y="430530"/>
            <a:ext cx="11126470" cy="5822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accent1"/>
                </a:solidFill>
                <a:latin typeface="黑体" panose="02010609060101010101" pitchFamily="49" charset="-122"/>
                <a:ea typeface="黑体" panose="02010609060101010101" pitchFamily="49" charset="-122"/>
                <a:cs typeface="+mj-cs"/>
              </a:defRPr>
            </a:lvl1pPr>
          </a:lstStyle>
          <a:p>
            <a:pPr algn="l"/>
            <a:r>
              <a:rPr lang="zh-CN" altLang="en-US" sz="3600" dirty="0">
                <a:latin typeface="微软雅黑" panose="020B0503020204020204" charset="-122"/>
                <a:ea typeface="微软雅黑" panose="020B0503020204020204" charset="-122"/>
              </a:rPr>
              <a:t>课堂练习</a:t>
            </a:r>
            <a:r>
              <a:rPr lang="en-US" altLang="zh-CN" sz="3600" dirty="0">
                <a:latin typeface="微软雅黑" panose="020B0503020204020204" charset="-122"/>
                <a:ea typeface="微软雅黑" panose="020B0503020204020204" charset="-122"/>
              </a:rPr>
              <a:t>2 </a:t>
            </a:r>
            <a:r>
              <a:rPr lang="zh-CN" altLang="en-US" sz="3600" dirty="0">
                <a:latin typeface="微软雅黑" panose="020B0503020204020204" charset="-122"/>
                <a:ea typeface="微软雅黑" panose="020B0503020204020204" charset="-122"/>
              </a:rPr>
              <a:t>发现职业兴趣区域</a:t>
            </a:r>
          </a:p>
        </p:txBody>
      </p:sp>
      <p:sp>
        <p:nvSpPr>
          <p:cNvPr id="5" name="文本框 4"/>
          <p:cNvSpPr txBox="1"/>
          <p:nvPr/>
        </p:nvSpPr>
        <p:spPr>
          <a:xfrm>
            <a:off x="413023" y="768986"/>
            <a:ext cx="11706588" cy="1529715"/>
          </a:xfrm>
          <a:prstGeom prst="rect">
            <a:avLst/>
          </a:prstGeom>
          <a:noFill/>
          <a:ln w="9525">
            <a:noFill/>
          </a:ln>
        </p:spPr>
        <p:txBody>
          <a:bodyPr wrap="square">
            <a:spAutoFit/>
          </a:bodyPr>
          <a:lstStyle/>
          <a:p>
            <a:pPr indent="0">
              <a:lnSpc>
                <a:spcPct val="130000"/>
              </a:lnSpc>
              <a:buFont typeface="Wingdings" panose="05000000000000000000" charset="0"/>
              <a:buNone/>
            </a:pPr>
            <a:endParaRPr lang="zh-CN" altLang="en-US" sz="2400" b="1" dirty="0" smtClean="0">
              <a:latin typeface="微软雅黑" panose="020B0503020204020204" charset="-122"/>
              <a:ea typeface="微软雅黑" panose="020B0503020204020204" charset="-122"/>
              <a:cs typeface="宋体" panose="02010600030101010101" pitchFamily="2" charset="-122"/>
            </a:endParaRPr>
          </a:p>
          <a:p>
            <a:pPr indent="0">
              <a:lnSpc>
                <a:spcPct val="130000"/>
              </a:lnSpc>
              <a:buFont typeface="Wingdings" panose="05000000000000000000" charset="0"/>
              <a:buNone/>
            </a:pPr>
            <a:endParaRPr lang="zh-CN" altLang="en-US" sz="2400" b="1" dirty="0" smtClean="0">
              <a:latin typeface="微软雅黑" panose="020B0503020204020204" charset="-122"/>
              <a:ea typeface="微软雅黑" panose="020B0503020204020204" charset="-122"/>
              <a:cs typeface="宋体" panose="02010600030101010101" pitchFamily="2" charset="-122"/>
            </a:endParaRPr>
          </a:p>
          <a:p>
            <a:pPr indent="0">
              <a:lnSpc>
                <a:spcPct val="130000"/>
              </a:lnSpc>
              <a:buFont typeface="Wingdings" panose="05000000000000000000" charset="0"/>
              <a:buNone/>
            </a:pPr>
            <a:endParaRPr lang="zh-CN" altLang="en-US" sz="2400" b="1" dirty="0" smtClean="0">
              <a:latin typeface="微软雅黑" panose="020B0503020204020204" charset="-122"/>
              <a:ea typeface="微软雅黑" panose="020B0503020204020204" charset="-122"/>
              <a:cs typeface="宋体" panose="02010600030101010101" pitchFamily="2" charset="-122"/>
            </a:endParaRPr>
          </a:p>
        </p:txBody>
      </p:sp>
      <p:sp>
        <p:nvSpPr>
          <p:cNvPr id="6" name="文本框 5"/>
          <p:cNvSpPr txBox="1"/>
          <p:nvPr/>
        </p:nvSpPr>
        <p:spPr>
          <a:xfrm>
            <a:off x="737508" y="1149986"/>
            <a:ext cx="11706588" cy="5846445"/>
          </a:xfrm>
          <a:prstGeom prst="rect">
            <a:avLst/>
          </a:prstGeom>
          <a:noFill/>
          <a:ln w="9525">
            <a:noFill/>
          </a:ln>
        </p:spPr>
        <p:txBody>
          <a:bodyPr wrap="square">
            <a:spAutoFit/>
          </a:bodyPr>
          <a:lstStyle/>
          <a:p>
            <a:pPr indent="0">
              <a:lnSpc>
                <a:spcPct val="130000"/>
              </a:lnSpc>
              <a:buFont typeface="Wingdings" panose="05000000000000000000" charset="0"/>
              <a:buNone/>
            </a:pPr>
            <a:r>
              <a:rPr lang="zh-CN" altLang="en-US" sz="2400" b="1" dirty="0" smtClean="0">
                <a:latin typeface="微软雅黑" panose="020B0503020204020204" charset="-122"/>
                <a:ea typeface="微软雅黑" panose="020B0503020204020204" charset="-122"/>
                <a:cs typeface="宋体" panose="02010600030101010101" pitchFamily="2" charset="-122"/>
              </a:rPr>
              <a:t>在</a:t>
            </a:r>
            <a:r>
              <a:rPr lang="zh-CN" altLang="en-US" sz="2400" b="1" u="heavy" dirty="0" smtClean="0">
                <a:latin typeface="微软雅黑" panose="020B0503020204020204" charset="-122"/>
                <a:ea typeface="微软雅黑" panose="020B0503020204020204" charset="-122"/>
                <a:cs typeface="宋体" panose="02010600030101010101" pitchFamily="2" charset="-122"/>
              </a:rPr>
              <a:t>下面</a:t>
            </a:r>
            <a:r>
              <a:rPr lang="en-US" altLang="zh-CN" sz="2400" b="1" u="heavy" dirty="0" smtClean="0">
                <a:latin typeface="微软雅黑" panose="020B0503020204020204" charset="-122"/>
                <a:ea typeface="微软雅黑" panose="020B0503020204020204" charset="-122"/>
                <a:cs typeface="宋体" panose="02010600030101010101" pitchFamily="2" charset="-122"/>
              </a:rPr>
              <a:t>1</a:t>
            </a:r>
            <a:r>
              <a:rPr lang="zh-CN" altLang="en-US" sz="2400" b="1" u="heavy" dirty="0" smtClean="0">
                <a:latin typeface="微软雅黑" panose="020B0503020204020204" charset="-122"/>
                <a:ea typeface="微软雅黑" panose="020B0503020204020204" charset="-122"/>
                <a:cs typeface="宋体" panose="02010600030101010101" pitchFamily="2" charset="-122"/>
              </a:rPr>
              <a:t>、</a:t>
            </a:r>
            <a:r>
              <a:rPr lang="en-US" altLang="zh-CN" sz="2400" b="1" u="heavy" dirty="0" smtClean="0">
                <a:latin typeface="微软雅黑" panose="020B0503020204020204" charset="-122"/>
                <a:ea typeface="微软雅黑" panose="020B0503020204020204" charset="-122"/>
                <a:cs typeface="宋体" panose="02010600030101010101" pitchFamily="2" charset="-122"/>
              </a:rPr>
              <a:t>2 </a:t>
            </a:r>
            <a:r>
              <a:rPr lang="zh-CN" altLang="en-US" sz="2400" b="1" u="heavy" dirty="0" smtClean="0">
                <a:latin typeface="微软雅黑" panose="020B0503020204020204" charset="-122"/>
                <a:ea typeface="微软雅黑" panose="020B0503020204020204" charset="-122"/>
                <a:cs typeface="宋体" panose="02010600030101010101" pitchFamily="2" charset="-122"/>
              </a:rPr>
              <a:t>题中，在你认为最感兴趣的职业领域画</a:t>
            </a:r>
            <a:r>
              <a:rPr lang="en-US" altLang="zh-CN" sz="2400" b="1" u="heavy" dirty="0" smtClean="0">
                <a:latin typeface="微软雅黑" panose="020B0503020204020204" charset="-122"/>
                <a:ea typeface="微软雅黑" panose="020B0503020204020204" charset="-122"/>
                <a:cs typeface="宋体" panose="02010600030101010101" pitchFamily="2" charset="-122"/>
              </a:rPr>
              <a:t>√</a:t>
            </a:r>
            <a:r>
              <a:rPr lang="zh-CN" altLang="en-US" sz="2400" b="1" u="heavy" dirty="0" smtClean="0">
                <a:latin typeface="微软雅黑" panose="020B0503020204020204" charset="-122"/>
                <a:ea typeface="微软雅黑" panose="020B0503020204020204" charset="-122"/>
                <a:cs typeface="宋体" panose="02010600030101010101" pitchFamily="2" charset="-122"/>
              </a:rPr>
              <a:t>。</a:t>
            </a:r>
          </a:p>
          <a:p>
            <a:pPr indent="0">
              <a:lnSpc>
                <a:spcPct val="130000"/>
              </a:lnSpc>
              <a:buFont typeface="Wingdings" panose="05000000000000000000" charset="0"/>
              <a:buNone/>
            </a:pPr>
            <a:r>
              <a:rPr lang="en-US" altLang="zh-CN" sz="2400" b="1" u="heavy" dirty="0" smtClean="0">
                <a:latin typeface="微软雅黑" panose="020B0503020204020204" charset="-122"/>
                <a:ea typeface="微软雅黑" panose="020B0503020204020204" charset="-122"/>
                <a:cs typeface="宋体" panose="02010600030101010101" pitchFamily="2" charset="-122"/>
              </a:rPr>
              <a:t>1</a:t>
            </a:r>
            <a:r>
              <a:rPr lang="zh-CN" altLang="en-US" sz="2400" b="1" u="heavy" dirty="0" smtClean="0">
                <a:latin typeface="微软雅黑" panose="020B0503020204020204" charset="-122"/>
                <a:ea typeface="微软雅黑" panose="020B0503020204020204" charset="-122"/>
                <a:cs typeface="宋体" panose="02010600030101010101" pitchFamily="2" charset="-122"/>
              </a:rPr>
              <a:t>、哪些领域让你感兴趣？</a:t>
            </a:r>
          </a:p>
          <a:p>
            <a:pPr indent="0">
              <a:lnSpc>
                <a:spcPct val="130000"/>
              </a:lnSpc>
              <a:buFont typeface="Wingdings" panose="05000000000000000000" charset="0"/>
              <a:buNone/>
            </a:pPr>
            <a:r>
              <a:rPr lang="zh-CN" altLang="en-US" sz="2400" b="1" u="heavy" dirty="0" smtClean="0">
                <a:latin typeface="微软雅黑" panose="020B0503020204020204" charset="-122"/>
                <a:ea typeface="微软雅黑" panose="020B0503020204020204" charset="-122"/>
                <a:cs typeface="宋体" panose="02010600030101010101" pitchFamily="2" charset="-122"/>
              </a:rPr>
              <a:t>社交 你是否喜欢和人民一起工作？你是否愿意帮助别人组织活动？你是否热衷于社会活动？</a:t>
            </a:r>
          </a:p>
          <a:p>
            <a:pPr indent="0">
              <a:lnSpc>
                <a:spcPct val="130000"/>
              </a:lnSpc>
              <a:buFont typeface="Wingdings" panose="05000000000000000000" charset="0"/>
              <a:buNone/>
            </a:pPr>
            <a:r>
              <a:rPr lang="zh-CN" altLang="en-US" sz="2400" b="1" u="heavy" dirty="0" smtClean="0">
                <a:latin typeface="微软雅黑" panose="020B0503020204020204" charset="-122"/>
                <a:ea typeface="微软雅黑" panose="020B0503020204020204" charset="-122"/>
                <a:cs typeface="宋体" panose="02010600030101010101" pitchFamily="2" charset="-122"/>
              </a:rPr>
              <a:t>推销</a:t>
            </a:r>
            <a:r>
              <a:rPr lang="en-US" altLang="zh-CN" sz="2400" b="1" u="heavy" dirty="0" smtClean="0">
                <a:latin typeface="微软雅黑" panose="020B0503020204020204" charset="-122"/>
                <a:ea typeface="微软雅黑" panose="020B0503020204020204" charset="-122"/>
                <a:cs typeface="宋体" panose="02010600030101010101" pitchFamily="2" charset="-122"/>
              </a:rPr>
              <a:t>——</a:t>
            </a:r>
            <a:r>
              <a:rPr lang="zh-CN" altLang="en-US" sz="2400" b="1" u="heavy" dirty="0" smtClean="0">
                <a:latin typeface="微软雅黑" panose="020B0503020204020204" charset="-122"/>
                <a:ea typeface="微软雅黑" panose="020B0503020204020204" charset="-122"/>
                <a:cs typeface="宋体" panose="02010600030101010101" pitchFamily="2" charset="-122"/>
              </a:rPr>
              <a:t>说服</a:t>
            </a:r>
          </a:p>
          <a:p>
            <a:pPr indent="0">
              <a:lnSpc>
                <a:spcPct val="130000"/>
              </a:lnSpc>
              <a:buFont typeface="Wingdings" panose="05000000000000000000" charset="0"/>
              <a:buNone/>
            </a:pPr>
            <a:r>
              <a:rPr lang="zh-CN" altLang="en-US" sz="2400" b="1" u="heavy" dirty="0" smtClean="0">
                <a:latin typeface="微软雅黑" panose="020B0503020204020204" charset="-122"/>
                <a:ea typeface="微软雅黑" panose="020B0503020204020204" charset="-122"/>
                <a:cs typeface="宋体" panose="02010600030101010101" pitchFamily="2" charset="-122"/>
              </a:rPr>
              <a:t>你是否喜欢销售、证明、说明、影响和领导？你是否喜欢说话、写作和阅读？</a:t>
            </a:r>
          </a:p>
          <a:p>
            <a:pPr indent="0">
              <a:lnSpc>
                <a:spcPct val="130000"/>
              </a:lnSpc>
              <a:buFont typeface="Wingdings" panose="05000000000000000000" charset="0"/>
              <a:buNone/>
            </a:pPr>
            <a:r>
              <a:rPr lang="zh-CN" altLang="en-US" sz="2400" b="1" u="heavy" dirty="0" smtClean="0">
                <a:latin typeface="微软雅黑" panose="020B0503020204020204" charset="-122"/>
                <a:ea typeface="微软雅黑" panose="020B0503020204020204" charset="-122"/>
                <a:cs typeface="宋体" panose="02010600030101010101" pitchFamily="2" charset="-122"/>
              </a:rPr>
              <a:t>动手</a:t>
            </a:r>
          </a:p>
          <a:p>
            <a:pPr indent="0">
              <a:lnSpc>
                <a:spcPct val="130000"/>
              </a:lnSpc>
              <a:buFont typeface="Wingdings" panose="05000000000000000000" charset="0"/>
              <a:buNone/>
            </a:pPr>
            <a:r>
              <a:rPr lang="zh-CN" altLang="en-US" sz="2400" b="1" u="heavy" dirty="0" smtClean="0">
                <a:latin typeface="微软雅黑" panose="020B0503020204020204" charset="-122"/>
                <a:ea typeface="微软雅黑" panose="020B0503020204020204" charset="-122"/>
                <a:cs typeface="宋体" panose="02010600030101010101" pitchFamily="2" charset="-122"/>
              </a:rPr>
              <a:t>你是否喜欢修理东西？你是否喜欢使用和修理机器、家电和设备？你是否喜欢制造或建造东西？</a:t>
            </a:r>
          </a:p>
          <a:p>
            <a:pPr indent="0">
              <a:lnSpc>
                <a:spcPct val="130000"/>
              </a:lnSpc>
              <a:buFont typeface="Wingdings" panose="05000000000000000000" charset="0"/>
              <a:buNone/>
            </a:pPr>
            <a:r>
              <a:rPr lang="zh-CN" altLang="en-US" sz="2400" b="1" u="heavy" dirty="0" smtClean="0">
                <a:latin typeface="微软雅黑" panose="020B0503020204020204" charset="-122"/>
                <a:ea typeface="微软雅黑" panose="020B0503020204020204" charset="-122"/>
                <a:cs typeface="宋体" panose="02010600030101010101" pitchFamily="2" charset="-122"/>
              </a:rPr>
              <a:t>科学</a:t>
            </a:r>
          </a:p>
          <a:p>
            <a:pPr indent="0">
              <a:lnSpc>
                <a:spcPct val="130000"/>
              </a:lnSpc>
              <a:buFont typeface="Wingdings" panose="05000000000000000000" charset="0"/>
              <a:buNone/>
            </a:pPr>
            <a:r>
              <a:rPr lang="zh-CN" altLang="en-US" sz="2400" b="1" u="heavy" dirty="0" smtClean="0">
                <a:latin typeface="微软雅黑" panose="020B0503020204020204" charset="-122"/>
                <a:ea typeface="微软雅黑" panose="020B0503020204020204" charset="-122"/>
                <a:cs typeface="宋体" panose="02010600030101010101" pitchFamily="2" charset="-122"/>
              </a:rPr>
              <a:t>你是否对思想和抽象概念好奇？你是否喜欢做试验和解决问题</a:t>
            </a:r>
            <a:r>
              <a:rPr lang="en-US" altLang="zh-CN" sz="2400" b="1" u="heavy" dirty="0" smtClean="0">
                <a:latin typeface="微软雅黑" panose="020B0503020204020204" charset="-122"/>
                <a:ea typeface="微软雅黑" panose="020B0503020204020204" charset="-122"/>
                <a:cs typeface="宋体" panose="02010600030101010101" pitchFamily="2" charset="-122"/>
              </a:rPr>
              <a:t>?</a:t>
            </a:r>
          </a:p>
          <a:p>
            <a:pPr indent="0">
              <a:lnSpc>
                <a:spcPct val="130000"/>
              </a:lnSpc>
              <a:buFont typeface="Wingdings" panose="05000000000000000000" charset="0"/>
              <a:buNone/>
            </a:pPr>
            <a:endParaRPr lang="en-US" altLang="zh-CN" sz="2400" b="1" u="heavy" dirty="0" smtClean="0">
              <a:latin typeface="微软雅黑" panose="020B0503020204020204" charset="-122"/>
              <a:ea typeface="微软雅黑" panose="020B0503020204020204" charset="-122"/>
              <a:cs typeface="宋体" panose="0201060003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37508" y="1149986"/>
            <a:ext cx="11706588" cy="6326505"/>
          </a:xfrm>
          <a:prstGeom prst="rect">
            <a:avLst/>
          </a:prstGeom>
          <a:noFill/>
          <a:ln w="9525">
            <a:noFill/>
          </a:ln>
        </p:spPr>
        <p:txBody>
          <a:bodyPr wrap="square">
            <a:spAutoFit/>
          </a:bodyPr>
          <a:lstStyle/>
          <a:p>
            <a:pPr indent="0">
              <a:lnSpc>
                <a:spcPct val="130000"/>
              </a:lnSpc>
              <a:buFont typeface="Wingdings" panose="05000000000000000000" charset="0"/>
              <a:buNone/>
            </a:pPr>
            <a:r>
              <a:rPr lang="zh-CN" altLang="en-US" sz="2400" b="1" u="heavy" dirty="0" smtClean="0">
                <a:latin typeface="微软雅黑" panose="020B0503020204020204" charset="-122"/>
                <a:ea typeface="微软雅黑" panose="020B0503020204020204" charset="-122"/>
                <a:cs typeface="宋体" panose="02010600030101010101" pitchFamily="2" charset="-122"/>
              </a:rPr>
              <a:t>行政事务和计算</a:t>
            </a:r>
          </a:p>
          <a:p>
            <a:pPr indent="0">
              <a:lnSpc>
                <a:spcPct val="130000"/>
              </a:lnSpc>
              <a:buFont typeface="Wingdings" panose="05000000000000000000" charset="0"/>
              <a:buNone/>
            </a:pPr>
            <a:r>
              <a:rPr lang="zh-CN" altLang="en-US" sz="2400" b="1" u="heavy" dirty="0" smtClean="0">
                <a:latin typeface="微软雅黑" panose="020B0503020204020204" charset="-122"/>
                <a:ea typeface="微软雅黑" panose="020B0503020204020204" charset="-122"/>
                <a:cs typeface="宋体" panose="02010600030101010101" pitchFamily="2" charset="-122"/>
              </a:rPr>
              <a:t>你是否喜欢有条有理地做事？你是否习惯于做记录、使用计算机和做事精细？</a:t>
            </a:r>
          </a:p>
          <a:p>
            <a:pPr indent="0">
              <a:lnSpc>
                <a:spcPct val="130000"/>
              </a:lnSpc>
              <a:buFont typeface="Wingdings" panose="05000000000000000000" charset="0"/>
              <a:buNone/>
            </a:pPr>
            <a:r>
              <a:rPr lang="zh-CN" altLang="en-US" sz="2400" b="1" u="heavy" dirty="0" smtClean="0">
                <a:latin typeface="微软雅黑" panose="020B0503020204020204" charset="-122"/>
                <a:ea typeface="微软雅黑" panose="020B0503020204020204" charset="-122"/>
                <a:cs typeface="宋体" panose="02010600030101010101" pitchFamily="2" charset="-122"/>
              </a:rPr>
              <a:t>艺术</a:t>
            </a:r>
          </a:p>
          <a:p>
            <a:pPr indent="0">
              <a:lnSpc>
                <a:spcPct val="130000"/>
              </a:lnSpc>
              <a:buFont typeface="Wingdings" panose="05000000000000000000" charset="0"/>
              <a:buNone/>
            </a:pPr>
            <a:r>
              <a:rPr lang="zh-CN" altLang="en-US" sz="2400" b="1" u="heavy" dirty="0" smtClean="0">
                <a:latin typeface="微软雅黑" panose="020B0503020204020204" charset="-122"/>
                <a:ea typeface="微软雅黑" panose="020B0503020204020204" charset="-122"/>
                <a:cs typeface="宋体" panose="02010600030101010101" pitchFamily="2" charset="-122"/>
              </a:rPr>
              <a:t>你是否喜欢音乐、跳舞、绘画、文字、摄影和装饰？你是否喜欢创造性地表现自我？</a:t>
            </a:r>
          </a:p>
          <a:p>
            <a:pPr indent="0">
              <a:lnSpc>
                <a:spcPct val="130000"/>
              </a:lnSpc>
              <a:buFont typeface="Wingdings" panose="05000000000000000000" charset="0"/>
              <a:buNone/>
            </a:pPr>
            <a:r>
              <a:rPr lang="en-US" altLang="zh-CN" sz="2400" b="1" u="heavy" dirty="0" smtClean="0">
                <a:latin typeface="微软雅黑" panose="020B0503020204020204" charset="-122"/>
                <a:ea typeface="微软雅黑" panose="020B0503020204020204" charset="-122"/>
                <a:cs typeface="宋体" panose="02010600030101010101" pitchFamily="2" charset="-122"/>
              </a:rPr>
              <a:t>2.</a:t>
            </a:r>
            <a:r>
              <a:rPr lang="zh-CN" altLang="en-US" sz="2400" b="1" u="heavy" dirty="0" smtClean="0">
                <a:latin typeface="微软雅黑" panose="020B0503020204020204" charset="-122"/>
                <a:ea typeface="微软雅黑" panose="020B0503020204020204" charset="-122"/>
                <a:cs typeface="宋体" panose="02010600030101010101" pitchFamily="2" charset="-122"/>
              </a:rPr>
              <a:t>基于霍兰德</a:t>
            </a:r>
            <a:r>
              <a:rPr lang="en-US" altLang="zh-CN" sz="2400" b="1" u="heavy" dirty="0" smtClean="0">
                <a:latin typeface="微软雅黑" panose="020B0503020204020204" charset="-122"/>
                <a:ea typeface="微软雅黑" panose="020B0503020204020204" charset="-122"/>
                <a:cs typeface="宋体" panose="02010600030101010101" pitchFamily="2" charset="-122"/>
              </a:rPr>
              <a:t>6</a:t>
            </a:r>
            <a:r>
              <a:rPr lang="zh-CN" altLang="en-US" sz="2400" b="1" u="heavy" dirty="0" smtClean="0">
                <a:latin typeface="微软雅黑" panose="020B0503020204020204" charset="-122"/>
                <a:ea typeface="微软雅黑" panose="020B0503020204020204" charset="-122"/>
                <a:cs typeface="宋体" panose="02010600030101010101" pitchFamily="2" charset="-122"/>
              </a:rPr>
              <a:t>种个性类型的职业分类。</a:t>
            </a:r>
          </a:p>
          <a:p>
            <a:pPr indent="0">
              <a:lnSpc>
                <a:spcPct val="130000"/>
              </a:lnSpc>
              <a:buFont typeface="Wingdings" panose="05000000000000000000" charset="0"/>
              <a:buNone/>
            </a:pPr>
            <a:r>
              <a:rPr lang="zh-CN" altLang="en-US" sz="2400" b="1" u="heavy" dirty="0" smtClean="0">
                <a:latin typeface="微软雅黑" panose="020B0503020204020204" charset="-122"/>
                <a:ea typeface="微软雅黑" panose="020B0503020204020204" charset="-122"/>
                <a:cs typeface="宋体" panose="02010600030101010101" pitchFamily="2" charset="-122"/>
              </a:rPr>
              <a:t>现实型 涉及生产、贸易和服务领域</a:t>
            </a:r>
          </a:p>
          <a:p>
            <a:pPr indent="0">
              <a:lnSpc>
                <a:spcPct val="130000"/>
              </a:lnSpc>
              <a:buFont typeface="Wingdings" panose="05000000000000000000" charset="0"/>
              <a:buNone/>
            </a:pPr>
            <a:r>
              <a:rPr lang="zh-CN" altLang="en-US" sz="2400" b="1" u="heavy" dirty="0" smtClean="0">
                <a:latin typeface="微软雅黑" panose="020B0503020204020204" charset="-122"/>
                <a:ea typeface="微软雅黑" panose="020B0503020204020204" charset="-122"/>
                <a:cs typeface="宋体" panose="02010600030101010101" pitchFamily="2" charset="-122"/>
              </a:rPr>
              <a:t>探索型 涉及科学和技术领域</a:t>
            </a:r>
          </a:p>
          <a:p>
            <a:pPr indent="0">
              <a:lnSpc>
                <a:spcPct val="130000"/>
              </a:lnSpc>
              <a:buFont typeface="Wingdings" panose="05000000000000000000" charset="0"/>
              <a:buNone/>
            </a:pPr>
            <a:r>
              <a:rPr lang="zh-CN" altLang="en-US" sz="2400" b="1" u="heavy" dirty="0" smtClean="0">
                <a:latin typeface="微软雅黑" panose="020B0503020204020204" charset="-122"/>
                <a:ea typeface="微软雅黑" panose="020B0503020204020204" charset="-122"/>
                <a:cs typeface="宋体" panose="02010600030101010101" pitchFamily="2" charset="-122"/>
              </a:rPr>
              <a:t>艺术型 </a:t>
            </a:r>
            <a:r>
              <a:rPr lang="zh-CN" altLang="en-US" sz="2400" b="1" u="heavy" dirty="0" smtClean="0">
                <a:latin typeface="微软雅黑" panose="020B0503020204020204" charset="-122"/>
                <a:ea typeface="微软雅黑" panose="020B0503020204020204" charset="-122"/>
                <a:cs typeface="宋体" panose="02010600030101010101" pitchFamily="2" charset="-122"/>
                <a:sym typeface="+mn-ea"/>
              </a:rPr>
              <a:t>涉及艺术、音乐和文学领域</a:t>
            </a:r>
          </a:p>
          <a:p>
            <a:pPr indent="0">
              <a:lnSpc>
                <a:spcPct val="130000"/>
              </a:lnSpc>
              <a:buFont typeface="Wingdings" panose="05000000000000000000" charset="0"/>
              <a:buNone/>
            </a:pPr>
            <a:r>
              <a:rPr lang="zh-CN" altLang="en-US" sz="2400" b="1" u="heavy" dirty="0" smtClean="0">
                <a:latin typeface="微软雅黑" panose="020B0503020204020204" charset="-122"/>
                <a:ea typeface="微软雅黑" panose="020B0503020204020204" charset="-122"/>
                <a:cs typeface="宋体" panose="02010600030101010101" pitchFamily="2" charset="-122"/>
              </a:rPr>
              <a:t>社会型 涉及教育和福利领域</a:t>
            </a:r>
          </a:p>
          <a:p>
            <a:pPr indent="0">
              <a:lnSpc>
                <a:spcPct val="130000"/>
              </a:lnSpc>
              <a:buFont typeface="Wingdings" panose="05000000000000000000" charset="0"/>
              <a:buNone/>
            </a:pPr>
            <a:r>
              <a:rPr lang="zh-CN" altLang="en-US" sz="2400" b="1" u="heavy" dirty="0" smtClean="0">
                <a:latin typeface="微软雅黑" panose="020B0503020204020204" charset="-122"/>
                <a:ea typeface="微软雅黑" panose="020B0503020204020204" charset="-122"/>
                <a:cs typeface="宋体" panose="02010600030101010101" pitchFamily="2" charset="-122"/>
              </a:rPr>
              <a:t>企业家型 涉及销售和管理领域 </a:t>
            </a:r>
          </a:p>
          <a:p>
            <a:pPr indent="0">
              <a:lnSpc>
                <a:spcPct val="130000"/>
              </a:lnSpc>
              <a:buFont typeface="Wingdings" panose="05000000000000000000" charset="0"/>
              <a:buNone/>
            </a:pPr>
            <a:r>
              <a:rPr lang="zh-CN" altLang="en-US" sz="2400" b="1" u="heavy" dirty="0" smtClean="0">
                <a:latin typeface="微软雅黑" panose="020B0503020204020204" charset="-122"/>
                <a:ea typeface="微软雅黑" panose="020B0503020204020204" charset="-122"/>
                <a:cs typeface="宋体" panose="02010600030101010101" pitchFamily="2" charset="-122"/>
              </a:rPr>
              <a:t>传统型 涉及办公室行政事务领域</a:t>
            </a:r>
          </a:p>
          <a:p>
            <a:pPr indent="0">
              <a:lnSpc>
                <a:spcPct val="130000"/>
              </a:lnSpc>
              <a:buFont typeface="Wingdings" panose="05000000000000000000" charset="0"/>
              <a:buNone/>
            </a:pPr>
            <a:endParaRPr lang="zh-CN" altLang="en-US" sz="2400" b="1" u="heavy" dirty="0" smtClean="0">
              <a:latin typeface="微软雅黑" panose="020B0503020204020204" charset="-122"/>
              <a:ea typeface="微软雅黑" panose="020B0503020204020204" charset="-122"/>
              <a:cs typeface="宋体" panose="02010600030101010101" pitchFamily="2" charset="-122"/>
            </a:endParaRPr>
          </a:p>
          <a:p>
            <a:pPr indent="0">
              <a:lnSpc>
                <a:spcPct val="130000"/>
              </a:lnSpc>
              <a:buFont typeface="Wingdings" panose="05000000000000000000" charset="0"/>
              <a:buNone/>
            </a:pPr>
            <a:endParaRPr lang="en-US" altLang="zh-CN" sz="2400" b="1" u="heavy" dirty="0" smtClean="0">
              <a:latin typeface="微软雅黑" panose="020B0503020204020204" charset="-122"/>
              <a:ea typeface="微软雅黑" panose="020B0503020204020204" charset="-122"/>
              <a:cs typeface="宋体" panose="02010600030101010101" pitchFamily="2" charset="-122"/>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5" name="矩形 4"/>
          <p:cNvSpPr/>
          <p:nvPr>
            <p:custDataLst>
              <p:tags r:id="rId2"/>
            </p:custDataLst>
          </p:nvPr>
        </p:nvSpPr>
        <p:spPr>
          <a:xfrm>
            <a:off x="5016493" y="457211"/>
            <a:ext cx="2159792" cy="75397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3200" b="1" smtClean="0">
                <a:solidFill>
                  <a:schemeClr val="bg1"/>
                </a:solidFill>
                <a:latin typeface="微软雅黑" panose="020B0503020204020204" charset="-122"/>
                <a:ea typeface="微软雅黑" panose="020B0503020204020204" charset="-122"/>
                <a:cs typeface="+mj-cs"/>
              </a:rPr>
              <a:t>小结二</a:t>
            </a:r>
          </a:p>
        </p:txBody>
      </p:sp>
      <p:grpSp>
        <p:nvGrpSpPr>
          <p:cNvPr id="9" name="组合 8"/>
          <p:cNvGrpSpPr/>
          <p:nvPr>
            <p:custDataLst>
              <p:tags r:id="rId3"/>
            </p:custDataLst>
          </p:nvPr>
        </p:nvGrpSpPr>
        <p:grpSpPr>
          <a:xfrm>
            <a:off x="1234440" y="2055564"/>
            <a:ext cx="10459791" cy="1154386"/>
            <a:chOff x="1171575" y="1933575"/>
            <a:chExt cx="6934200" cy="1143000"/>
          </a:xfrm>
        </p:grpSpPr>
        <p:sp>
          <p:nvSpPr>
            <p:cNvPr id="7" name="矩形 6"/>
            <p:cNvSpPr/>
            <p:nvPr>
              <p:custDataLst>
                <p:tags r:id="rId8"/>
              </p:custDataLst>
            </p:nvPr>
          </p:nvSpPr>
          <p:spPr>
            <a:xfrm>
              <a:off x="4533900" y="1933575"/>
              <a:ext cx="3571875" cy="1143000"/>
            </a:xfrm>
            <a:custGeom>
              <a:avLst/>
              <a:gdLst>
                <a:gd name="connsiteX0" fmla="*/ 0 w 3352800"/>
                <a:gd name="connsiteY0" fmla="*/ 0 h 933450"/>
                <a:gd name="connsiteX1" fmla="*/ 3352800 w 3352800"/>
                <a:gd name="connsiteY1" fmla="*/ 0 h 933450"/>
                <a:gd name="connsiteX2" fmla="*/ 3352800 w 3352800"/>
                <a:gd name="connsiteY2" fmla="*/ 933450 h 933450"/>
                <a:gd name="connsiteX3" fmla="*/ 0 w 3352800"/>
                <a:gd name="connsiteY3" fmla="*/ 933450 h 933450"/>
                <a:gd name="connsiteX4" fmla="*/ 0 w 3352800"/>
                <a:gd name="connsiteY4" fmla="*/ 0 h 933450"/>
                <a:gd name="connsiteX0-1" fmla="*/ 0 w 3571875"/>
                <a:gd name="connsiteY0-2" fmla="*/ 0 h 1143000"/>
                <a:gd name="connsiteX1-3" fmla="*/ 3352800 w 3571875"/>
                <a:gd name="connsiteY1-4" fmla="*/ 0 h 1143000"/>
                <a:gd name="connsiteX2-5" fmla="*/ 3571875 w 3571875"/>
                <a:gd name="connsiteY2-6" fmla="*/ 1143000 h 1143000"/>
                <a:gd name="connsiteX3-7" fmla="*/ 0 w 3571875"/>
                <a:gd name="connsiteY3-8" fmla="*/ 933450 h 1143000"/>
                <a:gd name="connsiteX4-9" fmla="*/ 0 w 3571875"/>
                <a:gd name="connsiteY4-10" fmla="*/ 0 h 1143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71875" h="1143000">
                  <a:moveTo>
                    <a:pt x="0" y="0"/>
                  </a:moveTo>
                  <a:lnTo>
                    <a:pt x="3352800" y="0"/>
                  </a:lnTo>
                  <a:lnTo>
                    <a:pt x="3571875" y="1143000"/>
                  </a:lnTo>
                  <a:lnTo>
                    <a:pt x="0" y="933450"/>
                  </a:lnTo>
                  <a:lnTo>
                    <a:pt x="0" y="0"/>
                  </a:lnTo>
                  <a:close/>
                </a:path>
              </a:pathLst>
            </a:custGeom>
            <a:gradFill flip="none" rotWithShape="1">
              <a:gsLst>
                <a:gs pos="0">
                  <a:srgbClr val="979A9C">
                    <a:alpha val="0"/>
                  </a:srgbClr>
                </a:gs>
                <a:gs pos="100000">
                  <a:srgbClr val="979A9C"/>
                </a:gs>
              </a:gsLst>
              <a:lin ang="13500000" scaled="1"/>
              <a:tileRect/>
            </a:gradFill>
          </p:spPr>
          <p:txBody>
            <a:bodyPr rot="0" spcFirstLastPara="0" vertOverflow="overflow" horzOverflow="overflow" vert="horz" wrap="square" lIns="91440" tIns="45720" rIns="91440" bIns="45720" numCol="1" spcCol="0" rtlCol="0" fromWordArt="0" anchor="ctr" anchorCtr="0" forceAA="0" compatLnSpc="1">
              <a:normAutofit/>
            </a:bodyPr>
            <a:lstStyle/>
            <a:p>
              <a:pPr algn="just">
                <a:lnSpc>
                  <a:spcPct val="130000"/>
                </a:lnSpc>
              </a:pPr>
              <a:endParaRPr lang="zh-CN" altLang="en-US" sz="3200" dirty="0" err="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3" name="矩形 2"/>
            <p:cNvSpPr/>
            <p:nvPr>
              <p:custDataLst>
                <p:tags r:id="rId9"/>
              </p:custDataLst>
            </p:nvPr>
          </p:nvSpPr>
          <p:spPr>
            <a:xfrm>
              <a:off x="1171575" y="1933575"/>
              <a:ext cx="781050" cy="933450"/>
            </a:xfrm>
            <a:prstGeom prst="rect">
              <a:avLst/>
            </a:prstGeom>
            <a:solidFill>
              <a:schemeClr val="accent1"/>
            </a:solidFill>
          </p:spPr>
          <p:txBody>
            <a:bodyPr rot="0" spcFirstLastPara="0" vertOverflow="overflow" horzOverflow="overflow" vert="horz" wrap="square" lIns="91440" tIns="45720" rIns="91440" bIns="45720" numCol="1" spcCol="0" rtlCol="0" fromWordArt="0" anchor="ctr" anchorCtr="0" forceAA="0" compatLnSpc="1">
              <a:normAutofit/>
            </a:bodyPr>
            <a:lstStyle/>
            <a:p>
              <a:pPr algn="ctr">
                <a:lnSpc>
                  <a:spcPct val="130000"/>
                </a:lnSpc>
              </a:pPr>
              <a:r>
                <a:rPr lang="en-US" altLang="zh-CN" sz="3200" b="1" dirty="0" smtClean="0">
                  <a:solidFill>
                    <a:schemeClr val="bg1"/>
                  </a:solidFill>
                  <a:latin typeface="微软雅黑" panose="020B0503020204020204" charset="-122"/>
                  <a:ea typeface="微软雅黑" panose="020B0503020204020204" charset="-122"/>
                  <a:sym typeface="Arial" panose="020B0604020202020204" pitchFamily="34" charset="0"/>
                </a:rPr>
                <a:t>2.1</a:t>
              </a:r>
              <a:endParaRPr lang="en-US" altLang="zh-CN" sz="3200" b="1" dirty="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4" name="矩形 3"/>
            <p:cNvSpPr/>
            <p:nvPr>
              <p:custDataLst>
                <p:tags r:id="rId10"/>
              </p:custDataLst>
            </p:nvPr>
          </p:nvSpPr>
          <p:spPr>
            <a:xfrm>
              <a:off x="1952625" y="1933575"/>
              <a:ext cx="5934075" cy="933450"/>
            </a:xfrm>
            <a:prstGeom prst="rect">
              <a:avLst/>
            </a:prstGeom>
            <a:solidFill>
              <a:schemeClr val="accent1"/>
            </a:solidFill>
          </p:spPr>
          <p:txBody>
            <a:bodyPr rot="0" spcFirstLastPara="0" vertOverflow="overflow" horzOverflow="overflow" vert="horz" wrap="square" lIns="91440" tIns="45720" rIns="91440" bIns="45720" numCol="1" spcCol="0" rtlCol="0" fromWordArt="0" anchor="ctr" anchorCtr="0" forceAA="0" compatLnSpc="1">
              <a:normAutofit/>
            </a:bodyPr>
            <a:lstStyle/>
            <a:p>
              <a:pPr algn="just">
                <a:lnSpc>
                  <a:spcPct val="130000"/>
                </a:lnSpc>
              </a:pPr>
              <a:r>
                <a:rPr sz="3200" dirty="0">
                  <a:latin typeface="微软雅黑" panose="020B0503020204020204" charset="-122"/>
                  <a:ea typeface="微软雅黑" panose="020B0503020204020204" charset="-122"/>
                  <a:sym typeface="+mn-ea"/>
                </a:rPr>
                <a:t>霍兰德兴趣类型及其对应职业</a:t>
              </a:r>
              <a:r>
                <a:rPr lang="zh-CN" altLang="en-US" sz="3200" b="1" dirty="0">
                  <a:solidFill>
                    <a:schemeClr val="bg1"/>
                  </a:solidFill>
                  <a:latin typeface="微软雅黑" panose="020B0503020204020204" charset="-122"/>
                  <a:ea typeface="微软雅黑" panose="020B0503020204020204" charset="-122"/>
                  <a:sym typeface="+mn-ea"/>
                </a:rPr>
                <a:t> </a:t>
              </a:r>
            </a:p>
          </p:txBody>
        </p:sp>
      </p:grpSp>
      <p:grpSp>
        <p:nvGrpSpPr>
          <p:cNvPr id="11" name="组合 10"/>
          <p:cNvGrpSpPr/>
          <p:nvPr>
            <p:custDataLst>
              <p:tags r:id="rId4"/>
            </p:custDataLst>
          </p:nvPr>
        </p:nvGrpSpPr>
        <p:grpSpPr>
          <a:xfrm>
            <a:off x="1234440" y="3352539"/>
            <a:ext cx="10459791" cy="1154386"/>
            <a:chOff x="1171575" y="1933575"/>
            <a:chExt cx="6934200" cy="1143000"/>
          </a:xfrm>
        </p:grpSpPr>
        <p:sp>
          <p:nvSpPr>
            <p:cNvPr id="12" name="矩形 6"/>
            <p:cNvSpPr/>
            <p:nvPr>
              <p:custDataLst>
                <p:tags r:id="rId5"/>
              </p:custDataLst>
            </p:nvPr>
          </p:nvSpPr>
          <p:spPr>
            <a:xfrm>
              <a:off x="4533900" y="1933575"/>
              <a:ext cx="3571875" cy="1143000"/>
            </a:xfrm>
            <a:custGeom>
              <a:avLst/>
              <a:gdLst>
                <a:gd name="connsiteX0" fmla="*/ 0 w 3352800"/>
                <a:gd name="connsiteY0" fmla="*/ 0 h 933450"/>
                <a:gd name="connsiteX1" fmla="*/ 3352800 w 3352800"/>
                <a:gd name="connsiteY1" fmla="*/ 0 h 933450"/>
                <a:gd name="connsiteX2" fmla="*/ 3352800 w 3352800"/>
                <a:gd name="connsiteY2" fmla="*/ 933450 h 933450"/>
                <a:gd name="connsiteX3" fmla="*/ 0 w 3352800"/>
                <a:gd name="connsiteY3" fmla="*/ 933450 h 933450"/>
                <a:gd name="connsiteX4" fmla="*/ 0 w 3352800"/>
                <a:gd name="connsiteY4" fmla="*/ 0 h 933450"/>
                <a:gd name="connsiteX0-1" fmla="*/ 0 w 3571875"/>
                <a:gd name="connsiteY0-2" fmla="*/ 0 h 1143000"/>
                <a:gd name="connsiteX1-3" fmla="*/ 3352800 w 3571875"/>
                <a:gd name="connsiteY1-4" fmla="*/ 0 h 1143000"/>
                <a:gd name="connsiteX2-5" fmla="*/ 3571875 w 3571875"/>
                <a:gd name="connsiteY2-6" fmla="*/ 1143000 h 1143000"/>
                <a:gd name="connsiteX3-7" fmla="*/ 0 w 3571875"/>
                <a:gd name="connsiteY3-8" fmla="*/ 933450 h 1143000"/>
                <a:gd name="connsiteX4-9" fmla="*/ 0 w 3571875"/>
                <a:gd name="connsiteY4-10" fmla="*/ 0 h 1143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71875" h="1143000">
                  <a:moveTo>
                    <a:pt x="0" y="0"/>
                  </a:moveTo>
                  <a:lnTo>
                    <a:pt x="3352800" y="0"/>
                  </a:lnTo>
                  <a:lnTo>
                    <a:pt x="3571875" y="1143000"/>
                  </a:lnTo>
                  <a:lnTo>
                    <a:pt x="0" y="933450"/>
                  </a:lnTo>
                  <a:lnTo>
                    <a:pt x="0" y="0"/>
                  </a:lnTo>
                  <a:close/>
                </a:path>
              </a:pathLst>
            </a:custGeom>
            <a:gradFill flip="none" rotWithShape="1">
              <a:gsLst>
                <a:gs pos="0">
                  <a:srgbClr val="979A9C">
                    <a:alpha val="0"/>
                  </a:srgbClr>
                </a:gs>
                <a:gs pos="100000">
                  <a:srgbClr val="979A9C"/>
                </a:gs>
              </a:gsLst>
              <a:lin ang="13500000" scaled="1"/>
              <a:tileRect/>
            </a:gradFill>
          </p:spPr>
          <p:txBody>
            <a:bodyPr rot="0" spcFirstLastPara="0" vertOverflow="overflow" horzOverflow="overflow" vert="horz" wrap="square" lIns="91440" tIns="45720" rIns="91440" bIns="45720" numCol="1" spcCol="0" rtlCol="0" fromWordArt="0" anchor="ctr" anchorCtr="0" forceAA="0" compatLnSpc="1">
              <a:normAutofit/>
            </a:bodyPr>
            <a:lstStyle/>
            <a:p>
              <a:pPr algn="just">
                <a:lnSpc>
                  <a:spcPct val="130000"/>
                </a:lnSpc>
              </a:pPr>
              <a:endParaRPr lang="zh-CN" altLang="en-US" sz="3200" dirty="0" err="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13" name="矩形 12"/>
            <p:cNvSpPr/>
            <p:nvPr>
              <p:custDataLst>
                <p:tags r:id="rId6"/>
              </p:custDataLst>
            </p:nvPr>
          </p:nvSpPr>
          <p:spPr>
            <a:xfrm>
              <a:off x="1171575" y="1933575"/>
              <a:ext cx="781050" cy="933450"/>
            </a:xfrm>
            <a:prstGeom prst="rect">
              <a:avLst/>
            </a:prstGeom>
            <a:solidFill>
              <a:schemeClr val="accent2"/>
            </a:solidFill>
          </p:spPr>
          <p:txBody>
            <a:bodyPr rot="0" spcFirstLastPara="0" vertOverflow="overflow" horzOverflow="overflow" vert="horz" wrap="square" lIns="91440" tIns="45720" rIns="91440" bIns="45720" numCol="1" spcCol="0" rtlCol="0" fromWordArt="0" anchor="ctr" anchorCtr="0" forceAA="0" compatLnSpc="1">
              <a:normAutofit/>
            </a:bodyPr>
            <a:lstStyle/>
            <a:p>
              <a:pPr algn="ctr">
                <a:lnSpc>
                  <a:spcPct val="130000"/>
                </a:lnSpc>
              </a:pPr>
              <a:r>
                <a:rPr lang="en-US" altLang="zh-CN" sz="3200" b="1" dirty="0" smtClean="0">
                  <a:solidFill>
                    <a:schemeClr val="bg1"/>
                  </a:solidFill>
                  <a:latin typeface="微软雅黑" panose="020B0503020204020204" charset="-122"/>
                  <a:ea typeface="微软雅黑" panose="020B0503020204020204" charset="-122"/>
                  <a:sym typeface="Arial" panose="020B0604020202020204" pitchFamily="34" charset="0"/>
                </a:rPr>
                <a:t>2.2</a:t>
              </a:r>
              <a:endParaRPr lang="en-US" altLang="zh-CN" sz="3200" b="1" dirty="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14" name="矩形 13"/>
            <p:cNvSpPr/>
            <p:nvPr>
              <p:custDataLst>
                <p:tags r:id="rId7"/>
              </p:custDataLst>
            </p:nvPr>
          </p:nvSpPr>
          <p:spPr>
            <a:xfrm>
              <a:off x="1952625" y="1933575"/>
              <a:ext cx="5934075" cy="933450"/>
            </a:xfrm>
            <a:prstGeom prst="rect">
              <a:avLst/>
            </a:prstGeom>
            <a:solidFill>
              <a:schemeClr val="accent2"/>
            </a:solidFill>
          </p:spPr>
          <p:txBody>
            <a:bodyPr rot="0" spcFirstLastPara="0" vertOverflow="overflow" horzOverflow="overflow" vert="horz" wrap="square" lIns="91440" tIns="45720" rIns="91440" bIns="45720" numCol="1" spcCol="0" rtlCol="0" fromWordArt="0" anchor="ctr" anchorCtr="0" forceAA="0" compatLnSpc="1">
              <a:normAutofit/>
            </a:bodyPr>
            <a:lstStyle/>
            <a:p>
              <a:r>
                <a:rPr lang="zh-CN" sz="3200" dirty="0">
                  <a:latin typeface="微软雅黑" panose="020B0503020204020204" charset="-122"/>
                  <a:ea typeface="微软雅黑" panose="020B0503020204020204" charset="-122"/>
                  <a:sym typeface="+mn-ea"/>
                </a:rPr>
                <a:t>职业全景图</a:t>
              </a:r>
              <a:endParaRPr lang="zh-CN" altLang="en-US" sz="3200" b="1" dirty="0">
                <a:solidFill>
                  <a:schemeClr val="bg1"/>
                </a:solidFill>
                <a:latin typeface="微软雅黑" panose="020B0503020204020204" charset="-122"/>
                <a:ea typeface="微软雅黑" panose="020B0503020204020204" charset="-122"/>
                <a:sym typeface="+mn-ea"/>
              </a:endParaRPr>
            </a:p>
          </p:txBody>
        </p:sp>
      </p:gr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da-DK" altLang="zh-CN" sz="2665" b="1" smtClean="0">
                <a:latin typeface="微软雅黑" panose="020B0503020204020204" charset="-122"/>
                <a:ea typeface="微软雅黑" panose="020B0503020204020204" charset="-122"/>
              </a:rPr>
              <a:t>第</a:t>
            </a:r>
            <a:r>
              <a:rPr lang="zh-CN" altLang="da-DK" sz="2665" b="1" smtClean="0">
                <a:latin typeface="微软雅黑" panose="020B0503020204020204" charset="-122"/>
                <a:ea typeface="微软雅黑" panose="020B0503020204020204" charset="-122"/>
              </a:rPr>
              <a:t>三</a:t>
            </a:r>
            <a:r>
              <a:rPr lang="da-DK" altLang="zh-CN" sz="2665" b="1" smtClean="0">
                <a:latin typeface="微软雅黑" panose="020B0503020204020204" charset="-122"/>
                <a:ea typeface="微软雅黑" panose="020B0503020204020204" charset="-122"/>
              </a:rPr>
              <a:t>节</a:t>
            </a:r>
          </a:p>
        </p:txBody>
      </p:sp>
      <p:sp>
        <p:nvSpPr>
          <p:cNvPr id="3" name="副标题 2"/>
          <p:cNvSpPr>
            <a:spLocks noGrp="1"/>
          </p:cNvSpPr>
          <p:nvPr>
            <p:ph type="subTitle" idx="1"/>
            <p:custDataLst>
              <p:tags r:id="rId3"/>
            </p:custDataLst>
          </p:nvPr>
        </p:nvSpPr>
        <p:spPr>
          <a:xfrm>
            <a:off x="3475355" y="3474085"/>
            <a:ext cx="5001260" cy="431800"/>
          </a:xfrm>
        </p:spPr>
        <p:txBody>
          <a:bodyPr>
            <a:noAutofit/>
          </a:bodyPr>
          <a:lstStyle/>
          <a:p>
            <a:pPr>
              <a:lnSpc>
                <a:spcPct val="120000"/>
              </a:lnSpc>
              <a:defRPr/>
            </a:pPr>
            <a:r>
              <a:rPr lang="zh-CN" altLang="da-DK" sz="3200" b="1" smtClean="0">
                <a:latin typeface="微软雅黑" panose="020B0503020204020204" charset="-122"/>
                <a:ea typeface="微软雅黑" panose="020B0503020204020204" charset="-122"/>
              </a:rPr>
              <a:t>明晰职业性格</a:t>
            </a:r>
          </a:p>
        </p:txBody>
      </p:sp>
      <p:cxnSp>
        <p:nvCxnSpPr>
          <p:cNvPr id="8" name="直接连接符 7"/>
          <p:cNvCxnSpPr/>
          <p:nvPr>
            <p:custDataLst>
              <p:tags r:id="rId4"/>
            </p:custDataLst>
          </p:nvPr>
        </p:nvCxnSpPr>
        <p:spPr bwMode="auto">
          <a:xfrm>
            <a:off x="686468" y="1276616"/>
            <a:ext cx="10673456"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标题 1"/>
          <p:cNvSpPr>
            <a:spLocks noGrp="1"/>
          </p:cNvSpPr>
          <p:nvPr>
            <p:custDataLst>
              <p:tags r:id="rId5"/>
            </p:custDataLst>
          </p:nvPr>
        </p:nvSpPr>
        <p:spPr>
          <a:xfrm>
            <a:off x="726256" y="427514"/>
            <a:ext cx="10411021" cy="776297"/>
          </a:xfrm>
          <a:prstGeom prst="rect">
            <a:avLst/>
          </a:prstGeom>
        </p:spPr>
        <p:txBody>
          <a:bodyPr vert="horz" lIns="121904" tIns="60952" rIns="121904" bIns="60952" rtlCol="0" anchor="b">
            <a:normAutofit/>
          </a:bodyPr>
          <a:lstStyle>
            <a:lvl1pPr algn="l" defTabSz="685800" rtl="0" eaLnBrk="1" latinLnBrk="0" hangingPunct="1">
              <a:lnSpc>
                <a:spcPct val="90000"/>
              </a:lnSpc>
              <a:spcBef>
                <a:spcPct val="0"/>
              </a:spcBef>
              <a:buNone/>
              <a:defRPr sz="2400" b="1" kern="1200">
                <a:solidFill>
                  <a:schemeClr val="accent1"/>
                </a:solidFill>
                <a:latin typeface="黑体" panose="02010609060101010101" pitchFamily="49" charset="-122"/>
                <a:ea typeface="黑体" panose="02010609060101010101" pitchFamily="49" charset="-122"/>
                <a:cs typeface="+mj-cs"/>
              </a:defRPr>
            </a:lvl1pPr>
          </a:lstStyle>
          <a:p>
            <a:pPr algn="ctr"/>
            <a:r>
              <a:rPr lang="zh-CN" altLang="en-US" sz="3735" dirty="0">
                <a:latin typeface="微软雅黑" panose="020B0503020204020204" charset="-122"/>
                <a:ea typeface="微软雅黑" panose="020B0503020204020204" charset="-122"/>
              </a:rPr>
              <a:t>【</a:t>
            </a:r>
            <a:r>
              <a:rPr lang="zh-CN" altLang="en-US" sz="3735" dirty="0">
                <a:latin typeface="微软雅黑" panose="020B0503020204020204" charset="-122"/>
                <a:ea typeface="微软雅黑" panose="020B0503020204020204" charset="-122"/>
                <a:sym typeface="微软雅黑" panose="020B0503020204020204" charset="-122"/>
              </a:rPr>
              <a:t>基本理论与知识</a:t>
            </a:r>
            <a:r>
              <a:rPr lang="zh-CN" altLang="en-US" sz="3735" dirty="0">
                <a:latin typeface="微软雅黑" panose="020B0503020204020204" charset="-122"/>
                <a:ea typeface="微软雅黑" panose="020B0503020204020204" charset="-122"/>
              </a:rPr>
              <a:t>】</a:t>
            </a:r>
            <a:endParaRPr lang="zh-CN" altLang="en-US" sz="3735" dirty="0">
              <a:solidFill>
                <a:schemeClr val="accent1"/>
              </a:solidFill>
              <a:latin typeface="微软雅黑" panose="020B0503020204020204" charset="-122"/>
              <a:ea typeface="微软雅黑" panose="020B0503020204020204" charset="-122"/>
              <a:sym typeface="Calibri" panose="020F0502020204030204" charset="0"/>
            </a:endParaRP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1"/>
          <a:stretch>
            <a:fillRect/>
          </a:stretch>
        </a:blipFill>
        <a:effectLst/>
      </p:bgPr>
    </p:bg>
    <p:spTree>
      <p:nvGrpSpPr>
        <p:cNvPr id="1" name=""/>
        <p:cNvGrpSpPr/>
        <p:nvPr/>
      </p:nvGrpSpPr>
      <p:grpSpPr>
        <a:xfrm>
          <a:off x="0" y="0"/>
          <a:ext cx="0" cy="0"/>
          <a:chOff x="0" y="0"/>
          <a:chExt cx="0" cy="0"/>
        </a:xfrm>
      </p:grpSpPr>
      <p:cxnSp>
        <p:nvCxnSpPr>
          <p:cNvPr id="8" name="直接连接符 7"/>
          <p:cNvCxnSpPr/>
          <p:nvPr>
            <p:custDataLst>
              <p:tags r:id="rId2"/>
            </p:custDataLst>
          </p:nvPr>
        </p:nvCxnSpPr>
        <p:spPr bwMode="auto">
          <a:xfrm>
            <a:off x="1099185" y="1317625"/>
            <a:ext cx="10400665"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标题 6"/>
          <p:cNvSpPr>
            <a:spLocks noGrp="1"/>
          </p:cNvSpPr>
          <p:nvPr>
            <p:ph type="title"/>
            <p:custDataLst>
              <p:tags r:id="rId3"/>
            </p:custDataLst>
          </p:nvPr>
        </p:nvSpPr>
        <p:spPr>
          <a:xfrm>
            <a:off x="1010285" y="735330"/>
            <a:ext cx="10810875" cy="582295"/>
          </a:xfrm>
        </p:spPr>
        <p:txBody>
          <a:bodyPr>
            <a:noAutofit/>
          </a:bodyPr>
          <a:lstStyle/>
          <a:p>
            <a:pPr algn="l"/>
            <a:r>
              <a:rPr lang="en-US" altLang="zh-CN" sz="3600" dirty="0">
                <a:latin typeface="微软雅黑" panose="020B0503020204020204" charset="-122"/>
                <a:ea typeface="微软雅黑" panose="020B0503020204020204" charset="-122"/>
              </a:rPr>
              <a:t>3.1 </a:t>
            </a:r>
            <a:r>
              <a:rPr lang="zh-CN" altLang="en-US" sz="3600" dirty="0">
                <a:latin typeface="微软雅黑" panose="020B0503020204020204" charset="-122"/>
                <a:ea typeface="微软雅黑" panose="020B0503020204020204" charset="-122"/>
              </a:rPr>
              <a:t>性格与职业性格的概念</a:t>
            </a:r>
            <a:endParaRPr lang="zh-CN" sz="3600" dirty="0">
              <a:latin typeface="微软雅黑" panose="020B0503020204020204" charset="-122"/>
              <a:ea typeface="微软雅黑" panose="020B0503020204020204" charset="-122"/>
            </a:endParaRPr>
          </a:p>
        </p:txBody>
      </p:sp>
      <p:sp>
        <p:nvSpPr>
          <p:cNvPr id="68" name="矩形 67"/>
          <p:cNvSpPr/>
          <p:nvPr>
            <p:custDataLst>
              <p:tags r:id="rId4"/>
            </p:custDataLst>
          </p:nvPr>
        </p:nvSpPr>
        <p:spPr>
          <a:xfrm>
            <a:off x="1511300" y="3841620"/>
            <a:ext cx="4064000" cy="1997841"/>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rmAutofit/>
          </a:bodyPr>
          <a:lstStyle/>
          <a:p>
            <a:pPr indent="0">
              <a:lnSpc>
                <a:spcPct val="150000"/>
              </a:lnSpc>
            </a:pPr>
            <a:r>
              <a:rPr lang="zh-CN" altLang="en-US" b="1">
                <a:solidFill>
                  <a:schemeClr val="tx1">
                    <a:lumMod val="50000"/>
                  </a:schemeClr>
                </a:solidFill>
                <a:latin typeface="微软雅黑" panose="020B0503020204020204" charset="-122"/>
                <a:ea typeface="微软雅黑" panose="020B0503020204020204" charset="-122"/>
                <a:cs typeface="宋体" panose="02010600030101010101" pitchFamily="2" charset="-122"/>
                <a:sym typeface="+mn-ea"/>
              </a:rPr>
              <a:t>性格是在后天的成长环境和教育环境中，逐渐形成的、比较稳定的，对人、对事、对自己的独特的行为方式和个性倾向。</a:t>
            </a:r>
            <a:endParaRPr lang="zh-CN" altLang="en-US" b="1" dirty="0">
              <a:solidFill>
                <a:schemeClr val="tx1">
                  <a:lumMod val="50000"/>
                </a:schemeClr>
              </a:solidFill>
              <a:latin typeface="微软雅黑" panose="020B0503020204020204" charset="-122"/>
              <a:ea typeface="微软雅黑" panose="020B0503020204020204" charset="-122"/>
              <a:cs typeface="宋体" panose="02010600030101010101" pitchFamily="2" charset="-122"/>
              <a:sym typeface="+mn-ea"/>
            </a:endParaRPr>
          </a:p>
        </p:txBody>
      </p:sp>
      <p:sp>
        <p:nvSpPr>
          <p:cNvPr id="69" name="任意多边形 68"/>
          <p:cNvSpPr/>
          <p:nvPr>
            <p:custDataLst>
              <p:tags r:id="rId5"/>
            </p:custDataLst>
          </p:nvPr>
        </p:nvSpPr>
        <p:spPr>
          <a:xfrm>
            <a:off x="2767433" y="2017321"/>
            <a:ext cx="1567936" cy="1567715"/>
          </a:xfrm>
          <a:custGeom>
            <a:avLst/>
            <a:gdLst>
              <a:gd name="connsiteX0" fmla="*/ 1846505 w 1989690"/>
              <a:gd name="connsiteY0" fmla="*/ 1039155 h 1989411"/>
              <a:gd name="connsiteX1" fmla="*/ 1989690 w 1989690"/>
              <a:gd name="connsiteY1" fmla="*/ 1039155 h 1989411"/>
              <a:gd name="connsiteX2" fmla="*/ 1987267 w 1989690"/>
              <a:gd name="connsiteY2" fmla="*/ 1090348 h 1989411"/>
              <a:gd name="connsiteX3" fmla="*/ 1096777 w 1989690"/>
              <a:gd name="connsiteY3" fmla="*/ 1986508 h 1989411"/>
              <a:gd name="connsiteX4" fmla="*/ 1039295 w 1989690"/>
              <a:gd name="connsiteY4" fmla="*/ 1989411 h 1989411"/>
              <a:gd name="connsiteX5" fmla="*/ 1039295 w 1989690"/>
              <a:gd name="connsiteY5" fmla="*/ 1845806 h 1989411"/>
              <a:gd name="connsiteX6" fmla="*/ 1167275 w 1989690"/>
              <a:gd name="connsiteY6" fmla="*/ 1832905 h 1989411"/>
              <a:gd name="connsiteX7" fmla="*/ 1837064 w 1989690"/>
              <a:gd name="connsiteY7" fmla="*/ 1146158 h 1989411"/>
              <a:gd name="connsiteX8" fmla="*/ 0 w 1989690"/>
              <a:gd name="connsiteY8" fmla="*/ 1039155 h 1989411"/>
              <a:gd name="connsiteX9" fmla="*/ 143185 w 1989690"/>
              <a:gd name="connsiteY9" fmla="*/ 1039155 h 1989411"/>
              <a:gd name="connsiteX10" fmla="*/ 152627 w 1989690"/>
              <a:gd name="connsiteY10" fmla="*/ 1146158 h 1989411"/>
              <a:gd name="connsiteX11" fmla="*/ 822416 w 1989690"/>
              <a:gd name="connsiteY11" fmla="*/ 1832905 h 1989411"/>
              <a:gd name="connsiteX12" fmla="*/ 950395 w 1989690"/>
              <a:gd name="connsiteY12" fmla="*/ 1845806 h 1989411"/>
              <a:gd name="connsiteX13" fmla="*/ 950395 w 1989690"/>
              <a:gd name="connsiteY13" fmla="*/ 1989411 h 1989411"/>
              <a:gd name="connsiteX14" fmla="*/ 892913 w 1989690"/>
              <a:gd name="connsiteY14" fmla="*/ 1986508 h 1989411"/>
              <a:gd name="connsiteX15" fmla="*/ 2424 w 1989690"/>
              <a:gd name="connsiteY15" fmla="*/ 1090348 h 1989411"/>
              <a:gd name="connsiteX16" fmla="*/ 1039295 w 1989690"/>
              <a:gd name="connsiteY16" fmla="*/ 0 h 1989411"/>
              <a:gd name="connsiteX17" fmla="*/ 1096777 w 1989690"/>
              <a:gd name="connsiteY17" fmla="*/ 2902 h 1989411"/>
              <a:gd name="connsiteX18" fmla="*/ 1987267 w 1989690"/>
              <a:gd name="connsiteY18" fmla="*/ 899063 h 1989411"/>
              <a:gd name="connsiteX19" fmla="*/ 1989690 w 1989690"/>
              <a:gd name="connsiteY19" fmla="*/ 950255 h 1989411"/>
              <a:gd name="connsiteX20" fmla="*/ 1846505 w 1989690"/>
              <a:gd name="connsiteY20" fmla="*/ 950255 h 1989411"/>
              <a:gd name="connsiteX21" fmla="*/ 1837064 w 1989690"/>
              <a:gd name="connsiteY21" fmla="*/ 843253 h 1989411"/>
              <a:gd name="connsiteX22" fmla="*/ 1167275 w 1989690"/>
              <a:gd name="connsiteY22" fmla="*/ 156506 h 1989411"/>
              <a:gd name="connsiteX23" fmla="*/ 1039295 w 1989690"/>
              <a:gd name="connsiteY23" fmla="*/ 143604 h 1989411"/>
              <a:gd name="connsiteX24" fmla="*/ 950395 w 1989690"/>
              <a:gd name="connsiteY24" fmla="*/ 0 h 1989411"/>
              <a:gd name="connsiteX25" fmla="*/ 950395 w 1989690"/>
              <a:gd name="connsiteY25" fmla="*/ 143604 h 1989411"/>
              <a:gd name="connsiteX26" fmla="*/ 822416 w 1989690"/>
              <a:gd name="connsiteY26" fmla="*/ 156506 h 1989411"/>
              <a:gd name="connsiteX27" fmla="*/ 152627 w 1989690"/>
              <a:gd name="connsiteY27" fmla="*/ 843253 h 1989411"/>
              <a:gd name="connsiteX28" fmla="*/ 143185 w 1989690"/>
              <a:gd name="connsiteY28" fmla="*/ 950255 h 1989411"/>
              <a:gd name="connsiteX29" fmla="*/ 0 w 1989690"/>
              <a:gd name="connsiteY29" fmla="*/ 950255 h 1989411"/>
              <a:gd name="connsiteX30" fmla="*/ 2424 w 1989690"/>
              <a:gd name="connsiteY30" fmla="*/ 899063 h 1989411"/>
              <a:gd name="connsiteX31" fmla="*/ 892913 w 1989690"/>
              <a:gd name="connsiteY31" fmla="*/ 2902 h 198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89690" h="1989411">
                <a:moveTo>
                  <a:pt x="1846505" y="1039155"/>
                </a:moveTo>
                <a:lnTo>
                  <a:pt x="1989690" y="1039155"/>
                </a:lnTo>
                <a:lnTo>
                  <a:pt x="1987267" y="1090348"/>
                </a:lnTo>
                <a:cubicBezTo>
                  <a:pt x="1942326" y="1562504"/>
                  <a:pt x="1568075" y="1938645"/>
                  <a:pt x="1096777" y="1986508"/>
                </a:cubicBezTo>
                <a:lnTo>
                  <a:pt x="1039295" y="1989411"/>
                </a:lnTo>
                <a:lnTo>
                  <a:pt x="1039295" y="1845806"/>
                </a:lnTo>
                <a:lnTo>
                  <a:pt x="1167275" y="1832905"/>
                </a:lnTo>
                <a:cubicBezTo>
                  <a:pt x="1508415" y="1763098"/>
                  <a:pt x="1775598" y="1490261"/>
                  <a:pt x="1837064" y="1146158"/>
                </a:cubicBezTo>
                <a:close/>
                <a:moveTo>
                  <a:pt x="0" y="1039155"/>
                </a:moveTo>
                <a:lnTo>
                  <a:pt x="143185" y="1039155"/>
                </a:lnTo>
                <a:lnTo>
                  <a:pt x="152627" y="1146158"/>
                </a:lnTo>
                <a:cubicBezTo>
                  <a:pt x="214092" y="1490261"/>
                  <a:pt x="481276" y="1763098"/>
                  <a:pt x="822416" y="1832905"/>
                </a:cubicBezTo>
                <a:lnTo>
                  <a:pt x="950395" y="1845806"/>
                </a:lnTo>
                <a:lnTo>
                  <a:pt x="950395" y="1989411"/>
                </a:lnTo>
                <a:lnTo>
                  <a:pt x="892913" y="1986508"/>
                </a:lnTo>
                <a:cubicBezTo>
                  <a:pt x="421615" y="1938645"/>
                  <a:pt x="47364" y="1562504"/>
                  <a:pt x="2424" y="1090348"/>
                </a:cubicBezTo>
                <a:close/>
                <a:moveTo>
                  <a:pt x="1039295" y="0"/>
                </a:moveTo>
                <a:lnTo>
                  <a:pt x="1096777" y="2902"/>
                </a:lnTo>
                <a:cubicBezTo>
                  <a:pt x="1568075" y="50765"/>
                  <a:pt x="1942326" y="426907"/>
                  <a:pt x="1987267" y="899063"/>
                </a:cubicBezTo>
                <a:lnTo>
                  <a:pt x="1989690" y="950255"/>
                </a:lnTo>
                <a:lnTo>
                  <a:pt x="1846505" y="950255"/>
                </a:lnTo>
                <a:lnTo>
                  <a:pt x="1837064" y="843253"/>
                </a:lnTo>
                <a:cubicBezTo>
                  <a:pt x="1775598" y="499149"/>
                  <a:pt x="1508415" y="226313"/>
                  <a:pt x="1167275" y="156506"/>
                </a:cubicBezTo>
                <a:lnTo>
                  <a:pt x="1039295" y="143604"/>
                </a:lnTo>
                <a:close/>
                <a:moveTo>
                  <a:pt x="950395" y="0"/>
                </a:moveTo>
                <a:lnTo>
                  <a:pt x="950395" y="143604"/>
                </a:lnTo>
                <a:lnTo>
                  <a:pt x="822416" y="156506"/>
                </a:lnTo>
                <a:cubicBezTo>
                  <a:pt x="481276" y="226313"/>
                  <a:pt x="214092" y="499149"/>
                  <a:pt x="152627" y="843253"/>
                </a:cubicBezTo>
                <a:lnTo>
                  <a:pt x="143185" y="950255"/>
                </a:lnTo>
                <a:lnTo>
                  <a:pt x="0" y="950255"/>
                </a:lnTo>
                <a:lnTo>
                  <a:pt x="2424" y="899063"/>
                </a:lnTo>
                <a:cubicBezTo>
                  <a:pt x="47364" y="426907"/>
                  <a:pt x="421615" y="50765"/>
                  <a:pt x="892913" y="2902"/>
                </a:cubicBezTo>
                <a:close/>
              </a:path>
            </a:pathLst>
          </a:custGeom>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da-DK" altLang="zh-CN" sz="2800" b="1" smtClean="0">
                <a:solidFill>
                  <a:schemeClr val="accent1">
                    <a:lumMod val="75000"/>
                  </a:schemeClr>
                </a:solidFill>
                <a:latin typeface="微软雅黑" panose="020B0503020204020204" charset="-122"/>
                <a:ea typeface="微软雅黑" panose="020B0503020204020204" charset="-122"/>
                <a:cs typeface="+mj-cs"/>
                <a:sym typeface="Arial" panose="020B0604020202020204" pitchFamily="34" charset="0"/>
              </a:rPr>
              <a:t>性格</a:t>
            </a:r>
          </a:p>
        </p:txBody>
      </p:sp>
      <p:sp>
        <p:nvSpPr>
          <p:cNvPr id="70" name="矩形 69"/>
          <p:cNvSpPr/>
          <p:nvPr>
            <p:custDataLst>
              <p:tags r:id="rId6"/>
            </p:custDataLst>
          </p:nvPr>
        </p:nvSpPr>
        <p:spPr>
          <a:xfrm>
            <a:off x="6921094" y="3841617"/>
            <a:ext cx="4064000" cy="199784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rmAutofit/>
          </a:bodyPr>
          <a:lstStyle/>
          <a:p>
            <a:pPr algn="l">
              <a:lnSpc>
                <a:spcPct val="160000"/>
              </a:lnSpc>
            </a:pPr>
            <a:r>
              <a:rPr lang="zh-CN" altLang="en-US" b="1">
                <a:solidFill>
                  <a:schemeClr val="tx1">
                    <a:lumMod val="50000"/>
                  </a:schemeClr>
                </a:solidFill>
                <a:latin typeface="微软雅黑" panose="020B0503020204020204" charset="-122"/>
                <a:ea typeface="微软雅黑" panose="020B0503020204020204" charset="-122"/>
                <a:cs typeface="宋体" panose="02010600030101010101" pitchFamily="2" charset="-122"/>
                <a:sym typeface="+mn-ea"/>
              </a:rPr>
              <a:t>职业性格是指人们在长期特定的职业生活中所形成的与职业相联系的、稳定的心理特征。</a:t>
            </a:r>
          </a:p>
          <a:p>
            <a:pPr algn="l">
              <a:lnSpc>
                <a:spcPct val="130000"/>
              </a:lnSpc>
            </a:pPr>
            <a:r>
              <a:rPr lang="da-DK" altLang="zh-CN" smtClean="0">
                <a:solidFill>
                  <a:schemeClr val="tx1">
                    <a:lumMod val="50000"/>
                  </a:schemeClr>
                </a:solidFill>
                <a:latin typeface="微软雅黑" panose="020B0503020204020204" charset="-122"/>
                <a:ea typeface="微软雅黑" panose="020B0503020204020204" charset="-122"/>
                <a:sym typeface="Arial" panose="020B0604020202020204" pitchFamily="34" charset="0"/>
              </a:rPr>
              <a:t> </a:t>
            </a:r>
            <a:endParaRPr lang="da-DK" altLang="zh-CN" dirty="0" smtClean="0">
              <a:solidFill>
                <a:schemeClr val="tx1">
                  <a:lumMod val="50000"/>
                </a:schemeClr>
              </a:solidFill>
              <a:latin typeface="微软雅黑" panose="020B0503020204020204" charset="-122"/>
              <a:ea typeface="微软雅黑" panose="020B0503020204020204" charset="-122"/>
              <a:sym typeface="Arial" panose="020B0604020202020204" pitchFamily="34" charset="0"/>
            </a:endParaRPr>
          </a:p>
        </p:txBody>
      </p:sp>
      <p:sp>
        <p:nvSpPr>
          <p:cNvPr id="71" name="任意多边形 70"/>
          <p:cNvSpPr/>
          <p:nvPr>
            <p:custDataLst>
              <p:tags r:id="rId7"/>
            </p:custDataLst>
          </p:nvPr>
        </p:nvSpPr>
        <p:spPr>
          <a:xfrm>
            <a:off x="8177227" y="2017321"/>
            <a:ext cx="1567936" cy="1567715"/>
          </a:xfrm>
          <a:custGeom>
            <a:avLst/>
            <a:gdLst>
              <a:gd name="connsiteX0" fmla="*/ 1846505 w 1989690"/>
              <a:gd name="connsiteY0" fmla="*/ 1039155 h 1989411"/>
              <a:gd name="connsiteX1" fmla="*/ 1989690 w 1989690"/>
              <a:gd name="connsiteY1" fmla="*/ 1039155 h 1989411"/>
              <a:gd name="connsiteX2" fmla="*/ 1987267 w 1989690"/>
              <a:gd name="connsiteY2" fmla="*/ 1090348 h 1989411"/>
              <a:gd name="connsiteX3" fmla="*/ 1096777 w 1989690"/>
              <a:gd name="connsiteY3" fmla="*/ 1986508 h 1989411"/>
              <a:gd name="connsiteX4" fmla="*/ 1039295 w 1989690"/>
              <a:gd name="connsiteY4" fmla="*/ 1989411 h 1989411"/>
              <a:gd name="connsiteX5" fmla="*/ 1039295 w 1989690"/>
              <a:gd name="connsiteY5" fmla="*/ 1845806 h 1989411"/>
              <a:gd name="connsiteX6" fmla="*/ 1167275 w 1989690"/>
              <a:gd name="connsiteY6" fmla="*/ 1832905 h 1989411"/>
              <a:gd name="connsiteX7" fmla="*/ 1837064 w 1989690"/>
              <a:gd name="connsiteY7" fmla="*/ 1146158 h 1989411"/>
              <a:gd name="connsiteX8" fmla="*/ 0 w 1989690"/>
              <a:gd name="connsiteY8" fmla="*/ 1039155 h 1989411"/>
              <a:gd name="connsiteX9" fmla="*/ 143185 w 1989690"/>
              <a:gd name="connsiteY9" fmla="*/ 1039155 h 1989411"/>
              <a:gd name="connsiteX10" fmla="*/ 152627 w 1989690"/>
              <a:gd name="connsiteY10" fmla="*/ 1146158 h 1989411"/>
              <a:gd name="connsiteX11" fmla="*/ 822416 w 1989690"/>
              <a:gd name="connsiteY11" fmla="*/ 1832905 h 1989411"/>
              <a:gd name="connsiteX12" fmla="*/ 950395 w 1989690"/>
              <a:gd name="connsiteY12" fmla="*/ 1845806 h 1989411"/>
              <a:gd name="connsiteX13" fmla="*/ 950395 w 1989690"/>
              <a:gd name="connsiteY13" fmla="*/ 1989411 h 1989411"/>
              <a:gd name="connsiteX14" fmla="*/ 892913 w 1989690"/>
              <a:gd name="connsiteY14" fmla="*/ 1986508 h 1989411"/>
              <a:gd name="connsiteX15" fmla="*/ 2424 w 1989690"/>
              <a:gd name="connsiteY15" fmla="*/ 1090348 h 1989411"/>
              <a:gd name="connsiteX16" fmla="*/ 1039295 w 1989690"/>
              <a:gd name="connsiteY16" fmla="*/ 0 h 1989411"/>
              <a:gd name="connsiteX17" fmla="*/ 1096777 w 1989690"/>
              <a:gd name="connsiteY17" fmla="*/ 2902 h 1989411"/>
              <a:gd name="connsiteX18" fmla="*/ 1987267 w 1989690"/>
              <a:gd name="connsiteY18" fmla="*/ 899063 h 1989411"/>
              <a:gd name="connsiteX19" fmla="*/ 1989690 w 1989690"/>
              <a:gd name="connsiteY19" fmla="*/ 950255 h 1989411"/>
              <a:gd name="connsiteX20" fmla="*/ 1846505 w 1989690"/>
              <a:gd name="connsiteY20" fmla="*/ 950255 h 1989411"/>
              <a:gd name="connsiteX21" fmla="*/ 1837064 w 1989690"/>
              <a:gd name="connsiteY21" fmla="*/ 843253 h 1989411"/>
              <a:gd name="connsiteX22" fmla="*/ 1167275 w 1989690"/>
              <a:gd name="connsiteY22" fmla="*/ 156506 h 1989411"/>
              <a:gd name="connsiteX23" fmla="*/ 1039295 w 1989690"/>
              <a:gd name="connsiteY23" fmla="*/ 143604 h 1989411"/>
              <a:gd name="connsiteX24" fmla="*/ 950395 w 1989690"/>
              <a:gd name="connsiteY24" fmla="*/ 0 h 1989411"/>
              <a:gd name="connsiteX25" fmla="*/ 950395 w 1989690"/>
              <a:gd name="connsiteY25" fmla="*/ 143604 h 1989411"/>
              <a:gd name="connsiteX26" fmla="*/ 822416 w 1989690"/>
              <a:gd name="connsiteY26" fmla="*/ 156506 h 1989411"/>
              <a:gd name="connsiteX27" fmla="*/ 152627 w 1989690"/>
              <a:gd name="connsiteY27" fmla="*/ 843253 h 1989411"/>
              <a:gd name="connsiteX28" fmla="*/ 143185 w 1989690"/>
              <a:gd name="connsiteY28" fmla="*/ 950255 h 1989411"/>
              <a:gd name="connsiteX29" fmla="*/ 0 w 1989690"/>
              <a:gd name="connsiteY29" fmla="*/ 950255 h 1989411"/>
              <a:gd name="connsiteX30" fmla="*/ 2424 w 1989690"/>
              <a:gd name="connsiteY30" fmla="*/ 899063 h 1989411"/>
              <a:gd name="connsiteX31" fmla="*/ 892913 w 1989690"/>
              <a:gd name="connsiteY31" fmla="*/ 2902 h 198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89690" h="1989411">
                <a:moveTo>
                  <a:pt x="1846505" y="1039155"/>
                </a:moveTo>
                <a:lnTo>
                  <a:pt x="1989690" y="1039155"/>
                </a:lnTo>
                <a:lnTo>
                  <a:pt x="1987267" y="1090348"/>
                </a:lnTo>
                <a:cubicBezTo>
                  <a:pt x="1942326" y="1562504"/>
                  <a:pt x="1568075" y="1938645"/>
                  <a:pt x="1096777" y="1986508"/>
                </a:cubicBezTo>
                <a:lnTo>
                  <a:pt x="1039295" y="1989411"/>
                </a:lnTo>
                <a:lnTo>
                  <a:pt x="1039295" y="1845806"/>
                </a:lnTo>
                <a:lnTo>
                  <a:pt x="1167275" y="1832905"/>
                </a:lnTo>
                <a:cubicBezTo>
                  <a:pt x="1508415" y="1763098"/>
                  <a:pt x="1775598" y="1490261"/>
                  <a:pt x="1837064" y="1146158"/>
                </a:cubicBezTo>
                <a:close/>
                <a:moveTo>
                  <a:pt x="0" y="1039155"/>
                </a:moveTo>
                <a:lnTo>
                  <a:pt x="143185" y="1039155"/>
                </a:lnTo>
                <a:lnTo>
                  <a:pt x="152627" y="1146158"/>
                </a:lnTo>
                <a:cubicBezTo>
                  <a:pt x="214092" y="1490261"/>
                  <a:pt x="481276" y="1763098"/>
                  <a:pt x="822416" y="1832905"/>
                </a:cubicBezTo>
                <a:lnTo>
                  <a:pt x="950395" y="1845806"/>
                </a:lnTo>
                <a:lnTo>
                  <a:pt x="950395" y="1989411"/>
                </a:lnTo>
                <a:lnTo>
                  <a:pt x="892913" y="1986508"/>
                </a:lnTo>
                <a:cubicBezTo>
                  <a:pt x="421615" y="1938645"/>
                  <a:pt x="47364" y="1562504"/>
                  <a:pt x="2424" y="1090348"/>
                </a:cubicBezTo>
                <a:close/>
                <a:moveTo>
                  <a:pt x="1039295" y="0"/>
                </a:moveTo>
                <a:lnTo>
                  <a:pt x="1096777" y="2902"/>
                </a:lnTo>
                <a:cubicBezTo>
                  <a:pt x="1568075" y="50765"/>
                  <a:pt x="1942326" y="426907"/>
                  <a:pt x="1987267" y="899063"/>
                </a:cubicBezTo>
                <a:lnTo>
                  <a:pt x="1989690" y="950255"/>
                </a:lnTo>
                <a:lnTo>
                  <a:pt x="1846505" y="950255"/>
                </a:lnTo>
                <a:lnTo>
                  <a:pt x="1837064" y="843253"/>
                </a:lnTo>
                <a:cubicBezTo>
                  <a:pt x="1775598" y="499149"/>
                  <a:pt x="1508415" y="226313"/>
                  <a:pt x="1167275" y="156506"/>
                </a:cubicBezTo>
                <a:lnTo>
                  <a:pt x="1039295" y="143604"/>
                </a:lnTo>
                <a:close/>
                <a:moveTo>
                  <a:pt x="950395" y="0"/>
                </a:moveTo>
                <a:lnTo>
                  <a:pt x="950395" y="143604"/>
                </a:lnTo>
                <a:lnTo>
                  <a:pt x="822416" y="156506"/>
                </a:lnTo>
                <a:cubicBezTo>
                  <a:pt x="481276" y="226313"/>
                  <a:pt x="214092" y="499149"/>
                  <a:pt x="152627" y="843253"/>
                </a:cubicBezTo>
                <a:lnTo>
                  <a:pt x="143185" y="950255"/>
                </a:lnTo>
                <a:lnTo>
                  <a:pt x="0" y="950255"/>
                </a:lnTo>
                <a:lnTo>
                  <a:pt x="2424" y="899063"/>
                </a:lnTo>
                <a:cubicBezTo>
                  <a:pt x="47364" y="426907"/>
                  <a:pt x="421615" y="50765"/>
                  <a:pt x="892913" y="2902"/>
                </a:cubicBez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da-DK" altLang="zh-CN" sz="2800" b="1" smtClean="0">
                <a:solidFill>
                  <a:schemeClr val="accent2">
                    <a:lumMod val="75000"/>
                  </a:schemeClr>
                </a:solidFill>
                <a:latin typeface="+mj-lt"/>
                <a:ea typeface="+mj-ea"/>
                <a:cs typeface="+mj-cs"/>
                <a:sym typeface="Arial" panose="020B0604020202020204" pitchFamily="34" charset="0"/>
              </a:rPr>
              <a:t>职业</a:t>
            </a:r>
          </a:p>
          <a:p>
            <a:pPr algn="ctr"/>
            <a:r>
              <a:rPr lang="da-DK" altLang="zh-CN" sz="2800" b="1" smtClean="0">
                <a:solidFill>
                  <a:schemeClr val="accent2">
                    <a:lumMod val="75000"/>
                  </a:schemeClr>
                </a:solidFill>
                <a:latin typeface="+mj-lt"/>
                <a:ea typeface="+mj-ea"/>
                <a:cs typeface="+mj-cs"/>
                <a:sym typeface="Arial" panose="020B0604020202020204" pitchFamily="34" charset="0"/>
              </a:rPr>
              <a:t>性格</a:t>
            </a:r>
          </a:p>
        </p:txBody>
      </p:sp>
      <p:sp>
        <p:nvSpPr>
          <p:cNvPr id="9" name="矩形 8"/>
          <p:cNvSpPr/>
          <p:nvPr>
            <p:custDataLst>
              <p:tags r:id="rId8"/>
            </p:custDataLst>
          </p:nvPr>
        </p:nvSpPr>
        <p:spPr>
          <a:xfrm>
            <a:off x="2194271" y="760029"/>
            <a:ext cx="7803458" cy="514556"/>
          </a:xfrm>
          <a:prstGeom prst="rect">
            <a:avLst/>
          </a:prstGeom>
        </p:spPr>
        <p:txBody>
          <a:bodyPr wrap="square">
            <a:normAutofit/>
          </a:bodyPr>
          <a:lstStyle/>
          <a:p>
            <a:pPr algn="ctr"/>
            <a:endParaRPr lang="zh-CN" altLang="en-US" sz="2400" b="1" dirty="0">
              <a:solidFill>
                <a:schemeClr val="accent1"/>
              </a:solidFill>
              <a:sym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9" name="Rectangle 3"/>
          <p:cNvSpPr>
            <a:spLocks noChangeArrowheads="1"/>
          </p:cNvSpPr>
          <p:nvPr/>
        </p:nvSpPr>
        <p:spPr bwMode="auto">
          <a:xfrm>
            <a:off x="3000375" y="476250"/>
            <a:ext cx="7343775" cy="5616575"/>
          </a:xfrm>
          <a:prstGeom prst="rect">
            <a:avLst/>
          </a:prstGeom>
          <a:solidFill>
            <a:srgbClr val="99CC00">
              <a:alpha val="56862"/>
            </a:srgbClr>
          </a:solidFill>
          <a:ln w="9525">
            <a:noFill/>
            <a:miter lim="800000"/>
          </a:ln>
        </p:spPr>
        <p:txBody>
          <a:bodyPr/>
          <a:lstStyle/>
          <a:p>
            <a:pPr marL="342900" marR="0" lvl="0" indent="-342900" algn="ctr" defTabSz="914400" rtl="0" eaLnBrk="1" fontAlgn="base" latinLnBrk="0" hangingPunct="1">
              <a:lnSpc>
                <a:spcPct val="90000"/>
              </a:lnSpc>
              <a:spcBef>
                <a:spcPct val="20000"/>
              </a:spcBef>
              <a:spcAft>
                <a:spcPct val="0"/>
              </a:spcAft>
              <a:buClr>
                <a:schemeClr val="hlink"/>
              </a:buClr>
              <a:buSzPct val="70000"/>
              <a:buFont typeface="Monotype Sorts"/>
              <a:buNone/>
              <a:defRPr/>
            </a:pPr>
            <a:endParaRPr kumimoji="0" lang="en-US" altLang="zh-CN" sz="2500" b="0" i="0" u="sng"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342900" marR="0" lvl="0" indent="-342900" algn="ctr" defTabSz="914400" rtl="0" eaLnBrk="1" fontAlgn="base" latinLnBrk="0" hangingPunct="1">
              <a:lnSpc>
                <a:spcPct val="90000"/>
              </a:lnSpc>
              <a:spcBef>
                <a:spcPct val="20000"/>
              </a:spcBef>
              <a:spcAft>
                <a:spcPct val="0"/>
              </a:spcAft>
              <a:buClr>
                <a:schemeClr val="hlink"/>
              </a:buClr>
              <a:buSzPct val="70000"/>
              <a:buFont typeface="Monotype Sorts"/>
              <a:buNone/>
              <a:defRPr/>
            </a:pPr>
            <a:endParaRPr kumimoji="0" lang="en-US" altLang="zh-CN" sz="2500" b="0" i="0" u="sng"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342900" marR="0" lvl="0" indent="-342900" algn="ctr" defTabSz="914400" rtl="0" eaLnBrk="1" fontAlgn="base" latinLnBrk="0" hangingPunct="1">
              <a:lnSpc>
                <a:spcPct val="90000"/>
              </a:lnSpc>
              <a:spcBef>
                <a:spcPct val="20000"/>
              </a:spcBef>
              <a:spcAft>
                <a:spcPct val="0"/>
              </a:spcAft>
              <a:buClr>
                <a:schemeClr val="hlink"/>
              </a:buClr>
              <a:buSzPct val="70000"/>
              <a:buFont typeface="Monotype Sorts"/>
              <a:buNone/>
              <a:defRPr/>
            </a:pPr>
            <a:r>
              <a:rPr kumimoji="0" lang="zh-CN" altLang="en-US" sz="2500" b="0" i="0" u="sng"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人格测验</a:t>
            </a:r>
            <a:r>
              <a:rPr kumimoji="0" lang="zh-CN" altLang="en-US" sz="2500" b="0"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从</a:t>
            </a:r>
            <a:r>
              <a:rPr kumimoji="0" lang="zh-CN" altLang="en-US" sz="2500" b="0" i="0" u="sng" strike="noStrike" kern="1200" cap="none" spc="0" normalizeH="0" baseline="0" noProof="0">
                <a:ln>
                  <a:noFill/>
                </a:ln>
                <a:solidFill>
                  <a:schemeClr val="bg2"/>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四个维度</a:t>
            </a:r>
            <a:r>
              <a:rPr kumimoji="0" lang="zh-CN" altLang="en-US" sz="2500" b="0"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考察个人的</a:t>
            </a:r>
            <a:r>
              <a:rPr kumimoji="0" lang="zh-CN" altLang="en-US" sz="2500" b="0" i="0" u="sng"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偏好</a:t>
            </a:r>
            <a:r>
              <a:rPr kumimoji="0" lang="zh-CN" altLang="en-US" sz="2500" b="0"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p>
          <a:p>
            <a:pPr marL="342900" marR="0" lvl="0" indent="-342900" algn="ctr"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None/>
              <a:defRPr/>
            </a:pPr>
            <a:endParaRPr kumimoji="0" lang="zh-CN" altLang="en-US" sz="2500" b="0" i="1"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None/>
              <a:defRPr/>
            </a:pPr>
            <a:r>
              <a:rPr kumimoji="0" lang="zh-CN" altLang="en-US" sz="2500" b="0" i="0" u="sng"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能量倾向</a:t>
            </a:r>
            <a:r>
              <a:rPr kumimoji="0" lang="zh-CN" altLang="en-US" sz="2500" b="0"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en-US" altLang="en-GB" sz="2500" b="0"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Extraversion </a:t>
            </a:r>
            <a:r>
              <a:rPr kumimoji="0" lang="en-US" altLang="zh-CN" sz="2500" b="0"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 </a:t>
            </a:r>
            <a:r>
              <a:rPr kumimoji="0" lang="en-US" altLang="en-GB" sz="2500" b="0"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(E)   vs.  </a:t>
            </a:r>
            <a:r>
              <a:rPr kumimoji="0" lang="en-US" altLang="zh-CN" sz="2500" b="0"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 </a:t>
            </a:r>
            <a:r>
              <a:rPr kumimoji="0" lang="en-US" altLang="en-GB" sz="2500" b="0"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Introversion </a:t>
            </a:r>
            <a:r>
              <a:rPr kumimoji="0" lang="en-US" altLang="zh-CN" sz="2500" b="0"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 </a:t>
            </a:r>
            <a:r>
              <a:rPr kumimoji="0" lang="en-US" altLang="en-GB" sz="2500" b="0"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(I) </a:t>
            </a:r>
            <a:endParaRPr kumimoji="0" lang="en-US" altLang="zh-CN" sz="2500" b="0"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None/>
              <a:defRPr/>
            </a:pPr>
            <a:r>
              <a:rPr kumimoji="0" lang="en-US" altLang="en-GB" sz="2500" b="0"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 </a:t>
            </a:r>
            <a:r>
              <a:rPr kumimoji="0" lang="en-US" altLang="zh-CN" sz="2500" b="0"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           </a:t>
            </a:r>
            <a:r>
              <a:rPr kumimoji="0" lang="zh-CN" altLang="en-GB" sz="2500" b="0" i="0" u="none" strike="noStrike" kern="1200" cap="none" spc="0" normalizeH="0" baseline="0" noProof="0">
                <a:ln>
                  <a:noFill/>
                </a:ln>
                <a:solidFill>
                  <a:schemeClr val="bg2"/>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外向                        内向</a:t>
            </a:r>
            <a:endParaRPr kumimoji="0" lang="zh-CN" altLang="en-US" sz="2500" b="0" i="0" u="none" strike="noStrike" kern="1200" cap="none" spc="0" normalizeH="0" baseline="0" noProof="0">
              <a:ln>
                <a:noFill/>
              </a:ln>
              <a:solidFill>
                <a:schemeClr val="bg2"/>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None/>
              <a:defRPr/>
            </a:pPr>
            <a:r>
              <a:rPr kumimoji="0" lang="zh-CN" altLang="en-US" sz="2500" b="0" i="0" u="sng"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接受信息</a:t>
            </a:r>
            <a:r>
              <a:rPr kumimoji="0" lang="zh-CN" altLang="en-US" sz="2500" b="0"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en-US" altLang="zh-CN" sz="2500" b="0"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Sensing       (S)   vs.   iNtuition     (N)  </a:t>
            </a: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None/>
              <a:defRPr/>
            </a:pPr>
            <a:r>
              <a:rPr kumimoji="0" lang="en-US" altLang="zh-CN" sz="2500" b="0"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            </a:t>
            </a:r>
            <a:r>
              <a:rPr kumimoji="0" lang="zh-CN" altLang="en-US" sz="2500" b="0" i="0" u="none" strike="noStrike" kern="1200" cap="none" spc="0" normalizeH="0" baseline="0" noProof="0">
                <a:ln>
                  <a:noFill/>
                </a:ln>
                <a:solidFill>
                  <a:schemeClr val="bg2"/>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感觉                        直觉</a:t>
            </a: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None/>
              <a:defRPr/>
            </a:pPr>
            <a:r>
              <a:rPr kumimoji="0" lang="zh-CN" altLang="en-US" sz="2500" b="0" i="0" u="sng"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处理信息</a:t>
            </a:r>
            <a:r>
              <a:rPr kumimoji="0" lang="zh-CN" altLang="en-US" sz="2500" b="0"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en-US" altLang="zh-CN" sz="2500" b="0"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Thinking      (T)   vs.   Feeling       (F)  </a:t>
            </a: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None/>
              <a:defRPr/>
            </a:pPr>
            <a:r>
              <a:rPr kumimoji="0" lang="en-US" altLang="zh-CN" sz="2500" b="0"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            </a:t>
            </a:r>
            <a:r>
              <a:rPr kumimoji="0" lang="zh-CN" altLang="en-US" sz="2500" b="0" i="0" u="none" strike="noStrike" kern="1200" cap="none" spc="0" normalizeH="0" baseline="0" noProof="0">
                <a:ln>
                  <a:noFill/>
                </a:ln>
                <a:solidFill>
                  <a:schemeClr val="bg2"/>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思考                        情感</a:t>
            </a: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None/>
              <a:defRPr/>
            </a:pPr>
            <a:r>
              <a:rPr kumimoji="0" lang="zh-CN" altLang="en-US" sz="2500" b="0" i="0" u="sng"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行动方式</a:t>
            </a:r>
            <a:r>
              <a:rPr kumimoji="0" lang="zh-CN" altLang="en-US" sz="2500" b="0"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en-US" altLang="zh-CN" sz="2500" b="0"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Judging       (J)   vs.   Perceiving    (P)  </a:t>
            </a: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None/>
              <a:defRPr/>
            </a:pPr>
            <a:r>
              <a:rPr kumimoji="0" lang="en-US" altLang="zh-CN" sz="2500" b="0"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            </a:t>
            </a:r>
            <a:r>
              <a:rPr kumimoji="0" lang="zh-CN" altLang="en-US" sz="2500" b="0" i="0" u="none" strike="noStrike" kern="1200" cap="none" spc="0" normalizeH="0" baseline="0" noProof="0">
                <a:ln>
                  <a:noFill/>
                </a:ln>
                <a:solidFill>
                  <a:schemeClr val="bg2"/>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判断                        知觉</a:t>
            </a: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None/>
              <a:defRPr/>
            </a:pPr>
            <a:endParaRPr kumimoji="0" lang="en-US" altLang="zh-CN" sz="2500" b="0" i="0" u="none" strike="noStrike" kern="1200" cap="none" spc="0" normalizeH="0" baseline="0" noProof="0">
              <a:ln>
                <a:noFill/>
              </a:ln>
              <a:solidFill>
                <a:schemeClr val="tx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grpSp>
        <p:nvGrpSpPr>
          <p:cNvPr id="25" name="组合 24"/>
          <p:cNvGrpSpPr/>
          <p:nvPr>
            <p:custDataLst>
              <p:tags r:id="rId1"/>
            </p:custDataLst>
          </p:nvPr>
        </p:nvGrpSpPr>
        <p:grpSpPr>
          <a:xfrm>
            <a:off x="290830" y="162131"/>
            <a:ext cx="10329857" cy="907394"/>
            <a:chOff x="3865133" y="3524566"/>
            <a:chExt cx="4107292" cy="750401"/>
          </a:xfrm>
        </p:grpSpPr>
        <p:sp>
          <p:nvSpPr>
            <p:cNvPr id="26" name="矩形 6"/>
            <p:cNvSpPr/>
            <p:nvPr>
              <p:custDataLst>
                <p:tags r:id="rId2"/>
              </p:custDataLst>
            </p:nvPr>
          </p:nvSpPr>
          <p:spPr>
            <a:xfrm>
              <a:off x="4469240" y="3524566"/>
              <a:ext cx="3503185" cy="750401"/>
            </a:xfrm>
            <a:custGeom>
              <a:avLst/>
              <a:gdLst>
                <a:gd name="connsiteX0" fmla="*/ 0 w 3352800"/>
                <a:gd name="connsiteY0" fmla="*/ 0 h 933450"/>
                <a:gd name="connsiteX1" fmla="*/ 3352800 w 3352800"/>
                <a:gd name="connsiteY1" fmla="*/ 0 h 933450"/>
                <a:gd name="connsiteX2" fmla="*/ 3352800 w 3352800"/>
                <a:gd name="connsiteY2" fmla="*/ 933450 h 933450"/>
                <a:gd name="connsiteX3" fmla="*/ 0 w 3352800"/>
                <a:gd name="connsiteY3" fmla="*/ 933450 h 933450"/>
                <a:gd name="connsiteX4" fmla="*/ 0 w 3352800"/>
                <a:gd name="connsiteY4" fmla="*/ 0 h 933450"/>
                <a:gd name="connsiteX0-1" fmla="*/ 0 w 3571875"/>
                <a:gd name="connsiteY0-2" fmla="*/ 0 h 1143000"/>
                <a:gd name="connsiteX1-3" fmla="*/ 3352800 w 3571875"/>
                <a:gd name="connsiteY1-4" fmla="*/ 0 h 1143000"/>
                <a:gd name="connsiteX2-5" fmla="*/ 3571875 w 3571875"/>
                <a:gd name="connsiteY2-6" fmla="*/ 1143000 h 1143000"/>
                <a:gd name="connsiteX3-7" fmla="*/ 0 w 3571875"/>
                <a:gd name="connsiteY3-8" fmla="*/ 933450 h 1143000"/>
                <a:gd name="connsiteX4-9" fmla="*/ 0 w 3571875"/>
                <a:gd name="connsiteY4-10" fmla="*/ 0 h 1143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71875" h="1143000">
                  <a:moveTo>
                    <a:pt x="0" y="0"/>
                  </a:moveTo>
                  <a:lnTo>
                    <a:pt x="3352800" y="0"/>
                  </a:lnTo>
                  <a:lnTo>
                    <a:pt x="3571875" y="1143000"/>
                  </a:lnTo>
                  <a:lnTo>
                    <a:pt x="0" y="933450"/>
                  </a:lnTo>
                  <a:lnTo>
                    <a:pt x="0" y="0"/>
                  </a:lnTo>
                  <a:close/>
                </a:path>
              </a:pathLst>
            </a:custGeom>
            <a:gradFill flip="none" rotWithShape="1">
              <a:gsLst>
                <a:gs pos="0">
                  <a:srgbClr val="979A9C">
                    <a:alpha val="0"/>
                  </a:srgbClr>
                </a:gs>
                <a:gs pos="100000">
                  <a:srgbClr val="979A9C"/>
                </a:gs>
              </a:gsLst>
              <a:lin ang="13500000" scaled="1"/>
              <a:tileRect/>
            </a:gradFill>
          </p:spPr>
          <p:txBody>
            <a:bodyPr rot="0" spcFirstLastPara="0" vertOverflow="overflow" horzOverflow="overflow" vert="horz" wrap="square" lIns="91440" tIns="45720" rIns="91440" bIns="45720" numCol="1" spcCol="0" rtlCol="0" fromWordArt="0" anchor="ctr" anchorCtr="0" forceAA="0" compatLnSpc="1">
              <a:normAutofit/>
            </a:bodyPr>
            <a:lstStyle/>
            <a:p>
              <a:pPr algn="just">
                <a:lnSpc>
                  <a:spcPct val="130000"/>
                </a:lnSpc>
              </a:pPr>
              <a:endParaRPr lang="zh-CN" altLang="en-US" sz="2800" b="1" dirty="0" err="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27" name="矩形 26"/>
            <p:cNvSpPr/>
            <p:nvPr>
              <p:custDataLst>
                <p:tags r:id="rId3"/>
              </p:custDataLst>
            </p:nvPr>
          </p:nvSpPr>
          <p:spPr>
            <a:xfrm>
              <a:off x="3865133" y="3524566"/>
              <a:ext cx="604105" cy="612827"/>
            </a:xfrm>
            <a:prstGeom prst="rect">
              <a:avLst/>
            </a:prstGeom>
            <a:solidFill>
              <a:schemeClr val="accent3"/>
            </a:solidFill>
          </p:spPr>
          <p:txBody>
            <a:bodyPr rot="0" spcFirstLastPara="0" vertOverflow="overflow" horzOverflow="overflow" vert="horz" wrap="square" lIns="91440" tIns="45720" rIns="91440" bIns="45720" numCol="1" spcCol="0" rtlCol="0" fromWordArt="0" anchor="ctr" anchorCtr="0" forceAA="0" compatLnSpc="1">
              <a:normAutofit/>
            </a:bodyPr>
            <a:lstStyle/>
            <a:p>
              <a:pPr algn="ctr">
                <a:lnSpc>
                  <a:spcPct val="130000"/>
                </a:lnSpc>
              </a:pPr>
              <a:r>
                <a:rPr lang="en-US" altLang="zh-CN" sz="2800" b="1" dirty="0">
                  <a:solidFill>
                    <a:schemeClr val="bg1"/>
                  </a:solidFill>
                  <a:latin typeface="微软雅黑" panose="020B0503020204020204" charset="-122"/>
                  <a:ea typeface="微软雅黑" panose="020B0503020204020204" charset="-122"/>
                  <a:sym typeface="Arial" panose="020B0604020202020204" pitchFamily="34" charset="0"/>
                </a:rPr>
                <a:t>3.2</a:t>
              </a:r>
            </a:p>
          </p:txBody>
        </p:sp>
        <p:sp>
          <p:nvSpPr>
            <p:cNvPr id="28" name="矩形 27"/>
            <p:cNvSpPr/>
            <p:nvPr>
              <p:custDataLst>
                <p:tags r:id="rId4"/>
              </p:custDataLst>
            </p:nvPr>
          </p:nvSpPr>
          <p:spPr>
            <a:xfrm>
              <a:off x="4469239" y="3524566"/>
              <a:ext cx="3288323" cy="612827"/>
            </a:xfrm>
            <a:prstGeom prst="rect">
              <a:avLst/>
            </a:prstGeom>
            <a:solidFill>
              <a:schemeClr val="accent3"/>
            </a:solidFill>
          </p:spPr>
          <p:txBody>
            <a:bodyPr rot="0" spcFirstLastPara="0" vertOverflow="overflow" horzOverflow="overflow" vert="horz" wrap="square" lIns="91440" tIns="45720" rIns="91440" bIns="45720" numCol="1" spcCol="0" rtlCol="0" fromWordArt="0" anchor="ctr" anchorCtr="0" forceAA="0" compatLnSpc="1">
              <a:normAutofit/>
            </a:bodyPr>
            <a:lstStyle/>
            <a:p>
              <a:pPr algn="just">
                <a:lnSpc>
                  <a:spcPct val="130000"/>
                </a:lnSpc>
              </a:pPr>
              <a:r>
                <a:rPr lang="da-DK" altLang="zh-CN" sz="2800" b="1" dirty="0">
                  <a:solidFill>
                    <a:schemeClr val="bg1"/>
                  </a:solidFill>
                  <a:latin typeface="微软雅黑" panose="020B0503020204020204" charset="-122"/>
                  <a:ea typeface="微软雅黑" panose="020B0503020204020204" charset="-122"/>
                  <a:sym typeface="Arial" panose="020B0604020202020204" pitchFamily="34" charset="0"/>
                </a:rPr>
                <a:t>MBTI性格理论</a:t>
              </a:r>
              <a:endParaRPr lang="zh-CN" altLang="en-US" sz="2800" b="1" dirty="0">
                <a:solidFill>
                  <a:schemeClr val="bg1"/>
                </a:solidFill>
                <a:latin typeface="微软雅黑" panose="020B0503020204020204" charset="-122"/>
                <a:ea typeface="微软雅黑" panose="020B0503020204020204" charset="-122"/>
                <a:sym typeface="+mn-ea"/>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p:cNvPicPr>
            <a:picLocks noChangeAspect="1"/>
          </p:cNvPicPr>
          <p:nvPr/>
        </p:nvPicPr>
        <p:blipFill>
          <a:blip r:embed="rId2"/>
          <a:stretch>
            <a:fillRect/>
          </a:stretch>
        </p:blipFill>
        <p:spPr>
          <a:xfrm>
            <a:off x="2063750" y="765175"/>
            <a:ext cx="8208963" cy="5614988"/>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
          <p:cNvPicPr>
            <a:picLocks noChangeAspect="1"/>
          </p:cNvPicPr>
          <p:nvPr/>
        </p:nvPicPr>
        <p:blipFill>
          <a:blip r:embed="rId2"/>
          <a:stretch>
            <a:fillRect/>
          </a:stretch>
        </p:blipFill>
        <p:spPr>
          <a:xfrm>
            <a:off x="1992313" y="692150"/>
            <a:ext cx="8308975" cy="572770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7"/>
          <a:stretch>
            <a:fillRect/>
          </a:stretch>
        </a:blipFill>
        <a:effectLst/>
      </p:bgPr>
    </p:bg>
    <p:spTree>
      <p:nvGrpSpPr>
        <p:cNvPr id="1" name=""/>
        <p:cNvGrpSpPr/>
        <p:nvPr/>
      </p:nvGrpSpPr>
      <p:grpSpPr>
        <a:xfrm>
          <a:off x="0" y="0"/>
          <a:ext cx="0" cy="0"/>
          <a:chOff x="0" y="0"/>
          <a:chExt cx="0" cy="0"/>
        </a:xfrm>
      </p:grpSpPr>
      <p:sp>
        <p:nvSpPr>
          <p:cNvPr id="12" name="矩形 11"/>
          <p:cNvSpPr/>
          <p:nvPr>
            <p:custDataLst>
              <p:tags r:id="rId2"/>
            </p:custDataLst>
          </p:nvPr>
        </p:nvSpPr>
        <p:spPr>
          <a:xfrm>
            <a:off x="3607038" y="489665"/>
            <a:ext cx="1620044" cy="565547"/>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800" b="1" dirty="0" smtClean="0">
                <a:solidFill>
                  <a:schemeClr val="bg1"/>
                </a:solidFill>
                <a:latin typeface="微软雅黑" panose="020B0503020204020204" charset="-122"/>
                <a:ea typeface="微软雅黑" panose="020B0503020204020204" charset="-122"/>
                <a:cs typeface="+mj-cs"/>
              </a:rPr>
              <a:t>本讲内容</a:t>
            </a:r>
          </a:p>
        </p:txBody>
      </p:sp>
      <p:pic>
        <p:nvPicPr>
          <p:cNvPr id="13" name="图片 1"/>
          <p:cNvPicPr>
            <a:picLocks noChangeAspect="1"/>
          </p:cNvPicPr>
          <p:nvPr/>
        </p:nvPicPr>
        <p:blipFill>
          <a:blip r:embed="rId18"/>
          <a:stretch>
            <a:fillRect/>
          </a:stretch>
        </p:blipFill>
        <p:spPr>
          <a:xfrm>
            <a:off x="7736840" y="2647950"/>
            <a:ext cx="3864610" cy="3460750"/>
          </a:xfrm>
          <a:prstGeom prst="rect">
            <a:avLst/>
          </a:prstGeom>
          <a:noFill/>
          <a:ln w="9525">
            <a:noFill/>
          </a:ln>
        </p:spPr>
      </p:pic>
      <p:sp>
        <p:nvSpPr>
          <p:cNvPr id="38" name="任意多边形 37"/>
          <p:cNvSpPr/>
          <p:nvPr>
            <p:custDataLst>
              <p:tags r:id="rId3"/>
            </p:custDataLst>
          </p:nvPr>
        </p:nvSpPr>
        <p:spPr bwMode="auto">
          <a:xfrm>
            <a:off x="765175" y="1482225"/>
            <a:ext cx="822589" cy="43175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9525">
            <a:solidFill>
              <a:schemeClr val="accent1"/>
            </a:solidFill>
            <a:miter lim="800000"/>
          </a:ln>
        </p:spPr>
        <p:txBody>
          <a:bodyPr wrap="square" lIns="0" tIns="0" rIns="0" bIns="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algn="ctr" eaLnBrk="1" hangingPunct="1">
              <a:spcBef>
                <a:spcPct val="0"/>
              </a:spcBef>
              <a:buFontTx/>
              <a:buNone/>
              <a:defRPr/>
            </a:pPr>
            <a:r>
              <a:rPr lang="en-US" altLang="zh-CN" sz="2400" b="1" dirty="0">
                <a:solidFill>
                  <a:srgbClr val="FFFFFF"/>
                </a:solidFill>
                <a:latin typeface="微软雅黑" panose="020B0503020204020204" charset="-122"/>
              </a:rPr>
              <a:t>01</a:t>
            </a:r>
          </a:p>
        </p:txBody>
      </p:sp>
      <p:cxnSp>
        <p:nvCxnSpPr>
          <p:cNvPr id="23" name="直接连接符 22"/>
          <p:cNvCxnSpPr/>
          <p:nvPr>
            <p:custDataLst>
              <p:tags r:id="rId4"/>
            </p:custDataLst>
          </p:nvPr>
        </p:nvCxnSpPr>
        <p:spPr>
          <a:xfrm>
            <a:off x="1537277" y="1913975"/>
            <a:ext cx="582427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5"/>
            </p:custDataLst>
          </p:nvPr>
        </p:nvSpPr>
        <p:spPr>
          <a:xfrm>
            <a:off x="1587764" y="1294205"/>
            <a:ext cx="5773791" cy="619771"/>
          </a:xfrm>
          <a:prstGeom prst="rect">
            <a:avLst/>
          </a:prstGeom>
          <a:noFill/>
        </p:spPr>
        <p:txBody>
          <a:bodyPr wrap="square" rtlCol="0">
            <a:normAutofit/>
          </a:bodyPr>
          <a:lstStyle/>
          <a:p>
            <a:pPr>
              <a:lnSpc>
                <a:spcPct val="130000"/>
              </a:lnSpc>
            </a:pPr>
            <a:r>
              <a:rPr lang="da-DK" altLang="zh-CN" sz="2400" b="1" dirty="0">
                <a:latin typeface="微软雅黑" panose="020B0503020204020204" charset="-122"/>
                <a:ea typeface="微软雅黑" panose="020B0503020204020204" charset="-122"/>
              </a:rPr>
              <a:t>第一节     </a:t>
            </a:r>
            <a:r>
              <a:rPr lang="zh-CN" altLang="da-DK" sz="2400" b="1" dirty="0">
                <a:latin typeface="微软雅黑" panose="020B0503020204020204" charset="-122"/>
                <a:ea typeface="微软雅黑" panose="020B0503020204020204" charset="-122"/>
              </a:rPr>
              <a:t>澄清职业价值观</a:t>
            </a:r>
          </a:p>
        </p:txBody>
      </p:sp>
      <p:sp>
        <p:nvSpPr>
          <p:cNvPr id="46" name="任意多边形 45"/>
          <p:cNvSpPr/>
          <p:nvPr>
            <p:custDataLst>
              <p:tags r:id="rId6"/>
            </p:custDataLst>
          </p:nvPr>
        </p:nvSpPr>
        <p:spPr bwMode="auto">
          <a:xfrm>
            <a:off x="765175" y="2859300"/>
            <a:ext cx="822589" cy="43175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9525">
            <a:solidFill>
              <a:schemeClr val="accent1"/>
            </a:solidFill>
            <a:miter lim="800000"/>
          </a:ln>
        </p:spPr>
        <p:txBody>
          <a:bodyPr wrap="square" lIns="0" tIns="0" rIns="0" bIns="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algn="ctr" eaLnBrk="1" hangingPunct="1">
              <a:spcBef>
                <a:spcPct val="0"/>
              </a:spcBef>
              <a:buFontTx/>
              <a:buNone/>
              <a:defRPr/>
            </a:pPr>
            <a:r>
              <a:rPr lang="en-US" altLang="zh-CN" sz="2400" b="1" dirty="0">
                <a:solidFill>
                  <a:srgbClr val="FFFFFF"/>
                </a:solidFill>
                <a:latin typeface="微软雅黑" panose="020B0503020204020204" charset="-122"/>
              </a:rPr>
              <a:t>02</a:t>
            </a:r>
          </a:p>
        </p:txBody>
      </p:sp>
      <p:cxnSp>
        <p:nvCxnSpPr>
          <p:cNvPr id="49" name="直接连接符 48"/>
          <p:cNvCxnSpPr/>
          <p:nvPr>
            <p:custDataLst>
              <p:tags r:id="rId7"/>
            </p:custDataLst>
          </p:nvPr>
        </p:nvCxnSpPr>
        <p:spPr>
          <a:xfrm>
            <a:off x="1537277" y="3291050"/>
            <a:ext cx="582427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custDataLst>
              <p:tags r:id="rId8"/>
            </p:custDataLst>
          </p:nvPr>
        </p:nvSpPr>
        <p:spPr>
          <a:xfrm>
            <a:off x="1587764" y="2671280"/>
            <a:ext cx="5773791" cy="619771"/>
          </a:xfrm>
          <a:prstGeom prst="rect">
            <a:avLst/>
          </a:prstGeom>
          <a:noFill/>
        </p:spPr>
        <p:txBody>
          <a:bodyPr wrap="square" rtlCol="0">
            <a:normAutofit/>
          </a:bodyPr>
          <a:lstStyle/>
          <a:p>
            <a:pPr>
              <a:lnSpc>
                <a:spcPct val="130000"/>
              </a:lnSpc>
            </a:pPr>
            <a:r>
              <a:rPr lang="da-DK" altLang="zh-CN" sz="2400" b="1" dirty="0">
                <a:latin typeface="微软雅黑" panose="020B0503020204020204" charset="-122"/>
                <a:ea typeface="微软雅黑" panose="020B0503020204020204" charset="-122"/>
              </a:rPr>
              <a:t>第二节     </a:t>
            </a:r>
            <a:r>
              <a:rPr lang="zh-CN" altLang="da-DK" sz="2400" b="1" dirty="0">
                <a:latin typeface="微软雅黑" panose="020B0503020204020204" charset="-122"/>
                <a:ea typeface="微软雅黑" panose="020B0503020204020204" charset="-122"/>
              </a:rPr>
              <a:t>挖掘职业兴趣</a:t>
            </a:r>
          </a:p>
        </p:txBody>
      </p:sp>
      <p:sp>
        <p:nvSpPr>
          <p:cNvPr id="52" name="任意多边形 51"/>
          <p:cNvSpPr/>
          <p:nvPr>
            <p:custDataLst>
              <p:tags r:id="rId9"/>
            </p:custDataLst>
          </p:nvPr>
        </p:nvSpPr>
        <p:spPr bwMode="auto">
          <a:xfrm>
            <a:off x="765175" y="4236375"/>
            <a:ext cx="822589" cy="43175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9525">
            <a:solidFill>
              <a:schemeClr val="accent1"/>
            </a:solidFill>
            <a:miter lim="800000"/>
          </a:ln>
        </p:spPr>
        <p:txBody>
          <a:bodyPr wrap="square" lIns="0" tIns="0" rIns="0" bIns="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algn="ctr" eaLnBrk="1" hangingPunct="1">
              <a:spcBef>
                <a:spcPct val="0"/>
              </a:spcBef>
              <a:buFontTx/>
              <a:buNone/>
              <a:defRPr/>
            </a:pPr>
            <a:r>
              <a:rPr lang="en-US" altLang="zh-CN" sz="2400" b="1" dirty="0">
                <a:solidFill>
                  <a:srgbClr val="FFFFFF"/>
                </a:solidFill>
                <a:latin typeface="微软雅黑" panose="020B0503020204020204" charset="-122"/>
              </a:rPr>
              <a:t>03</a:t>
            </a:r>
          </a:p>
        </p:txBody>
      </p:sp>
      <p:cxnSp>
        <p:nvCxnSpPr>
          <p:cNvPr id="53" name="直接连接符 52"/>
          <p:cNvCxnSpPr/>
          <p:nvPr>
            <p:custDataLst>
              <p:tags r:id="rId10"/>
            </p:custDataLst>
          </p:nvPr>
        </p:nvCxnSpPr>
        <p:spPr>
          <a:xfrm>
            <a:off x="1537277" y="4668125"/>
            <a:ext cx="582427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custDataLst>
              <p:tags r:id="rId11"/>
            </p:custDataLst>
          </p:nvPr>
        </p:nvSpPr>
        <p:spPr>
          <a:xfrm>
            <a:off x="1587764" y="4048354"/>
            <a:ext cx="5773791" cy="619771"/>
          </a:xfrm>
          <a:prstGeom prst="rect">
            <a:avLst/>
          </a:prstGeom>
          <a:noFill/>
        </p:spPr>
        <p:txBody>
          <a:bodyPr wrap="square" rtlCol="0">
            <a:normAutofit/>
          </a:bodyPr>
          <a:lstStyle/>
          <a:p>
            <a:pPr>
              <a:lnSpc>
                <a:spcPct val="130000"/>
              </a:lnSpc>
            </a:pPr>
            <a:r>
              <a:rPr lang="zh-CN" altLang="da-DK" sz="2400" b="1" dirty="0">
                <a:latin typeface="微软雅黑" panose="020B0503020204020204" charset="-122"/>
                <a:ea typeface="微软雅黑" panose="020B0503020204020204" charset="-122"/>
              </a:rPr>
              <a:t>第三节     </a:t>
            </a:r>
            <a:r>
              <a:rPr lang="zh-CN" altLang="en-US" sz="2400" b="1" dirty="0" smtClean="0">
                <a:latin typeface="微软雅黑" panose="020B0503020204020204" charset="-122"/>
                <a:ea typeface="微软雅黑" panose="020B0503020204020204" charset="-122"/>
              </a:rPr>
              <a:t>明晰</a:t>
            </a:r>
            <a:r>
              <a:rPr lang="zh-CN" altLang="da-DK" sz="2400" b="1" dirty="0" smtClean="0">
                <a:latin typeface="微软雅黑" panose="020B0503020204020204" charset="-122"/>
                <a:ea typeface="微软雅黑" panose="020B0503020204020204" charset="-122"/>
              </a:rPr>
              <a:t>职业</a:t>
            </a:r>
            <a:r>
              <a:rPr lang="zh-CN" altLang="da-DK" sz="2400" b="1" dirty="0">
                <a:latin typeface="微软雅黑" panose="020B0503020204020204" charset="-122"/>
                <a:ea typeface="微软雅黑" panose="020B0503020204020204" charset="-122"/>
              </a:rPr>
              <a:t>性格</a:t>
            </a:r>
          </a:p>
          <a:p>
            <a:pPr>
              <a:lnSpc>
                <a:spcPct val="130000"/>
              </a:lnSpc>
            </a:pPr>
            <a:endParaRPr lang="zh-CN" altLang="da-DK" sz="2400" b="1" dirty="0">
              <a:latin typeface="微软雅黑" panose="020B0503020204020204" charset="-122"/>
              <a:ea typeface="微软雅黑" panose="020B0503020204020204" charset="-122"/>
            </a:endParaRPr>
          </a:p>
        </p:txBody>
      </p:sp>
      <p:sp>
        <p:nvSpPr>
          <p:cNvPr id="56" name="任意多边形 55"/>
          <p:cNvSpPr/>
          <p:nvPr>
            <p:custDataLst>
              <p:tags r:id="rId12"/>
            </p:custDataLst>
          </p:nvPr>
        </p:nvSpPr>
        <p:spPr bwMode="auto">
          <a:xfrm>
            <a:off x="765175" y="5613450"/>
            <a:ext cx="822589" cy="43175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9525">
            <a:solidFill>
              <a:schemeClr val="accent1"/>
            </a:solidFill>
            <a:miter lim="800000"/>
          </a:ln>
        </p:spPr>
        <p:txBody>
          <a:bodyPr wrap="square" lIns="0" tIns="0" rIns="0" bIns="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algn="ctr" eaLnBrk="1" hangingPunct="1">
              <a:spcBef>
                <a:spcPct val="0"/>
              </a:spcBef>
              <a:buFontTx/>
              <a:buNone/>
              <a:defRPr/>
            </a:pPr>
            <a:r>
              <a:rPr lang="en-US" altLang="zh-CN" sz="2400" b="1" dirty="0">
                <a:solidFill>
                  <a:srgbClr val="FFFFFF"/>
                </a:solidFill>
                <a:latin typeface="微软雅黑" panose="020B0503020204020204" charset="-122"/>
              </a:rPr>
              <a:t>04</a:t>
            </a:r>
          </a:p>
        </p:txBody>
      </p:sp>
      <p:cxnSp>
        <p:nvCxnSpPr>
          <p:cNvPr id="57" name="直接连接符 56"/>
          <p:cNvCxnSpPr/>
          <p:nvPr>
            <p:custDataLst>
              <p:tags r:id="rId13"/>
            </p:custDataLst>
          </p:nvPr>
        </p:nvCxnSpPr>
        <p:spPr>
          <a:xfrm>
            <a:off x="1537277" y="6045200"/>
            <a:ext cx="582427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a:off x="1587764" y="5425429"/>
            <a:ext cx="5773791" cy="619771"/>
          </a:xfrm>
          <a:prstGeom prst="rect">
            <a:avLst/>
          </a:prstGeom>
          <a:noFill/>
        </p:spPr>
        <p:txBody>
          <a:bodyPr wrap="square" rtlCol="0">
            <a:normAutofit/>
          </a:bodyPr>
          <a:lstStyle/>
          <a:p>
            <a:pPr>
              <a:lnSpc>
                <a:spcPct val="130000"/>
              </a:lnSpc>
            </a:pPr>
            <a:r>
              <a:rPr lang="zh-CN" altLang="da-DK" sz="2400" b="1" dirty="0">
                <a:latin typeface="微软雅黑" panose="020B0503020204020204" charset="-122"/>
                <a:ea typeface="微软雅黑" panose="020B0503020204020204" charset="-122"/>
              </a:rPr>
              <a:t>第四节     梳理职业技能</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p:cNvPicPr>
            <a:picLocks noChangeAspect="1"/>
          </p:cNvPicPr>
          <p:nvPr/>
        </p:nvPicPr>
        <p:blipFill>
          <a:blip r:embed="rId2"/>
          <a:stretch>
            <a:fillRect/>
          </a:stretch>
        </p:blipFill>
        <p:spPr>
          <a:xfrm>
            <a:off x="1992313" y="692150"/>
            <a:ext cx="8208962" cy="5605463"/>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5"/>
          <p:cNvPicPr>
            <a:picLocks noChangeAspect="1"/>
          </p:cNvPicPr>
          <p:nvPr/>
        </p:nvPicPr>
        <p:blipFill>
          <a:blip r:embed="rId2"/>
          <a:stretch>
            <a:fillRect/>
          </a:stretch>
        </p:blipFill>
        <p:spPr>
          <a:xfrm>
            <a:off x="2135188" y="620713"/>
            <a:ext cx="7991475" cy="5602287"/>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黑体" panose="02010609060101010101" pitchFamily="49" charset="-122"/>
                <a:cs typeface="+mj-cs"/>
              </a:rPr>
              <a:t>性格维度测试</a:t>
            </a:r>
          </a:p>
        </p:txBody>
      </p:sp>
      <p:sp>
        <p:nvSpPr>
          <p:cNvPr id="105475" name="Rectangle 3"/>
          <p:cNvSpPr>
            <a:spLocks noGrp="1" noChangeArrowheads="1"/>
          </p:cNvSpPr>
          <p:nvPr>
            <p:ph idx="1"/>
          </p:nvPr>
        </p:nvSpPr>
        <p:spPr>
          <a:xfrm>
            <a:off x="838200" y="1371600"/>
            <a:ext cx="10515600" cy="48053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0" cap="none" spc="0" normalizeH="0" baseline="0" noProof="0" smtClean="0">
                <a:ln>
                  <a:noFill/>
                </a:ln>
                <a:solidFill>
                  <a:schemeClr val="bg2"/>
                </a:solidFill>
                <a:effectLst>
                  <a:outerShdw blurRad="38100" dist="38100" dir="2700000" algn="tl">
                    <a:srgbClr val="000000"/>
                  </a:outerShdw>
                </a:effectLst>
                <a:uLnTx/>
                <a:uFillTx/>
                <a:latin typeface="+mn-lt"/>
                <a:ea typeface="+mn-ea"/>
                <a:cs typeface="+mn-cs"/>
              </a:rPr>
              <a:t>1</a:t>
            </a: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rPr>
              <a:t>、</a:t>
            </a: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一只笔</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0" cap="none" spc="0" normalizeH="0" baseline="0" noProof="0" smtClean="0">
                <a:ln>
                  <a:noFill/>
                </a:ln>
                <a:solidFill>
                  <a:schemeClr val="bg2"/>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2</a:t>
            </a: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、一张纸</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0" cap="none" spc="0" normalizeH="0" baseline="0" noProof="0" smtClean="0">
                <a:ln>
                  <a:noFill/>
                </a:ln>
                <a:solidFill>
                  <a:schemeClr val="bg2"/>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3</a:t>
            </a:r>
            <a:r>
              <a:rPr kumimoji="0" lang="zh-CN" altLang="en-US" sz="3200" b="0" i="0" u="none" strike="noStrike" kern="0" cap="none" spc="0" normalizeH="0" baseline="0" noProof="0" smtClean="0">
                <a:ln>
                  <a:noFill/>
                </a:ln>
                <a:solidFill>
                  <a:srgbClr val="FFFF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、画一个如下的维度坐标图：</a:t>
            </a:r>
          </a:p>
        </p:txBody>
      </p:sp>
      <p:pic>
        <p:nvPicPr>
          <p:cNvPr id="5124" name="Picture 3"/>
          <p:cNvPicPr>
            <a:picLocks noChangeAspect="1"/>
          </p:cNvPicPr>
          <p:nvPr/>
        </p:nvPicPr>
        <p:blipFill>
          <a:blip r:embed="rId2"/>
          <a:stretch>
            <a:fillRect/>
          </a:stretch>
        </p:blipFill>
        <p:spPr>
          <a:xfrm>
            <a:off x="2063750" y="3500438"/>
            <a:ext cx="8064500" cy="2808287"/>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6"/>
          <a:stretch>
            <a:fillRect/>
          </a:stretch>
        </a:blipFill>
        <a:effectLst/>
      </p:bgPr>
    </p:bg>
    <p:spTree>
      <p:nvGrpSpPr>
        <p:cNvPr id="1" name=""/>
        <p:cNvGrpSpPr/>
        <p:nvPr/>
      </p:nvGrpSpPr>
      <p:grpSpPr>
        <a:xfrm>
          <a:off x="0" y="0"/>
          <a:ext cx="0" cy="0"/>
          <a:chOff x="0" y="0"/>
          <a:chExt cx="0" cy="0"/>
        </a:xfrm>
      </p:grpSpPr>
      <p:cxnSp>
        <p:nvCxnSpPr>
          <p:cNvPr id="8" name="直接连接符 7"/>
          <p:cNvCxnSpPr/>
          <p:nvPr>
            <p:custDataLst>
              <p:tags r:id="rId2"/>
            </p:custDataLst>
          </p:nvPr>
        </p:nvCxnSpPr>
        <p:spPr bwMode="auto">
          <a:xfrm>
            <a:off x="1010285" y="1497965"/>
            <a:ext cx="10400665"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标题 6"/>
          <p:cNvSpPr>
            <a:spLocks noGrp="1"/>
          </p:cNvSpPr>
          <p:nvPr>
            <p:ph type="title"/>
            <p:custDataLst>
              <p:tags r:id="rId3"/>
            </p:custDataLst>
          </p:nvPr>
        </p:nvSpPr>
        <p:spPr>
          <a:xfrm>
            <a:off x="712470" y="612775"/>
            <a:ext cx="10996295" cy="842645"/>
          </a:xfrm>
        </p:spPr>
        <p:txBody>
          <a:bodyPr>
            <a:noAutofit/>
          </a:bodyPr>
          <a:lstStyle/>
          <a:p>
            <a:pPr algn="ctr"/>
            <a:r>
              <a:rPr lang="zh-CN" altLang="en-US" sz="3600" dirty="0">
                <a:latin typeface="微软雅黑" panose="020B0503020204020204" charset="-122"/>
                <a:ea typeface="微软雅黑" panose="020B0503020204020204" charset="-122"/>
              </a:rPr>
              <a:t>人的性格可以改变吗</a:t>
            </a:r>
            <a:r>
              <a:rPr lang="en-US" altLang="zh-CN" sz="3600" dirty="0">
                <a:latin typeface="微软雅黑" panose="020B0503020204020204" charset="-122"/>
                <a:ea typeface="微软雅黑" panose="020B0503020204020204" charset="-122"/>
              </a:rPr>
              <a:t>  </a:t>
            </a:r>
            <a:endParaRPr lang="zh-CN" altLang="en-US" sz="3600" dirty="0">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7"/>
          <a:stretch>
            <a:fillRect/>
          </a:stretch>
        </p:blipFill>
        <p:spPr>
          <a:xfrm>
            <a:off x="582295" y="2315210"/>
            <a:ext cx="5555615" cy="3400425"/>
          </a:xfrm>
          <a:prstGeom prst="roundRect">
            <a:avLst/>
          </a:prstGeom>
          <a:effectLst>
            <a:outerShdw blurRad="50800" dist="38100" dir="2700000" algn="tl" rotWithShape="0">
              <a:prstClr val="black">
                <a:alpha val="40000"/>
              </a:prstClr>
            </a:outerShdw>
          </a:effectLst>
        </p:spPr>
      </p:pic>
      <p:sp>
        <p:nvSpPr>
          <p:cNvPr id="5" name="文本框 4"/>
          <p:cNvSpPr txBox="1"/>
          <p:nvPr/>
        </p:nvSpPr>
        <p:spPr>
          <a:xfrm>
            <a:off x="6330950" y="2203450"/>
            <a:ext cx="5080000" cy="3876675"/>
          </a:xfrm>
          <a:prstGeom prst="rect">
            <a:avLst/>
          </a:prstGeom>
          <a:noFill/>
          <a:ln w="9525">
            <a:noFill/>
          </a:ln>
        </p:spPr>
        <p:txBody>
          <a:bodyPr>
            <a:spAutoFit/>
          </a:bodyPr>
          <a:lstStyle/>
          <a:p>
            <a:pPr marL="342900" indent="-342900">
              <a:lnSpc>
                <a:spcPct val="150000"/>
              </a:lnSpc>
              <a:buFont typeface="Wingdings" panose="05000000000000000000" charset="0"/>
              <a:buChar char=""/>
            </a:pPr>
            <a:r>
              <a:rPr lang="zh-CN" altLang="en-US" sz="2400" b="1">
                <a:latin typeface="微软雅黑" panose="020B0503020204020204" charset="-122"/>
                <a:ea typeface="微软雅黑" panose="020B0503020204020204" charset="-122"/>
                <a:cs typeface="楷体" panose="02010609060101010101" charset="-122"/>
              </a:rPr>
              <a:t>可以改变的是人的品格。</a:t>
            </a:r>
          </a:p>
          <a:p>
            <a:pPr marL="342900" indent="-342900">
              <a:lnSpc>
                <a:spcPct val="150000"/>
              </a:lnSpc>
              <a:buFont typeface="Wingdings" panose="05000000000000000000" charset="0"/>
              <a:buChar char=""/>
            </a:pPr>
            <a:r>
              <a:rPr lang="zh-CN" altLang="en-US" sz="2400" b="1">
                <a:latin typeface="微软雅黑" panose="020B0503020204020204" charset="-122"/>
                <a:ea typeface="微软雅黑" panose="020B0503020204020204" charset="-122"/>
                <a:cs typeface="楷体" panose="02010609060101010101" charset="-122"/>
              </a:rPr>
              <a:t>我们需要注意区分性格与品格。</a:t>
            </a:r>
          </a:p>
          <a:p>
            <a:pPr marL="342900" indent="-342900">
              <a:lnSpc>
                <a:spcPct val="150000"/>
              </a:lnSpc>
              <a:buFont typeface="Wingdings" panose="05000000000000000000" charset="0"/>
              <a:buChar char=""/>
            </a:pPr>
            <a:r>
              <a:rPr lang="zh-CN" altLang="en-US" sz="2400" b="1">
                <a:latin typeface="微软雅黑" panose="020B0503020204020204" charset="-122"/>
                <a:ea typeface="微软雅黑" panose="020B0503020204020204" charset="-122"/>
                <a:cs typeface="楷体" panose="02010609060101010101" charset="-122"/>
              </a:rPr>
              <a:t>我们通常说的人的个性可以分为性格和品格。</a:t>
            </a:r>
          </a:p>
          <a:p>
            <a:pPr marL="342900" indent="-342900">
              <a:lnSpc>
                <a:spcPct val="150000"/>
              </a:lnSpc>
              <a:buFont typeface="Wingdings" panose="05000000000000000000" charset="0"/>
              <a:buChar char=""/>
            </a:pPr>
            <a:r>
              <a:rPr lang="zh-CN" altLang="en-US" sz="2400" b="1">
                <a:latin typeface="微软雅黑" panose="020B0503020204020204" charset="-122"/>
                <a:ea typeface="微软雅黑" panose="020B0503020204020204" charset="-122"/>
                <a:cs typeface="楷体" panose="02010609060101010101" charset="-122"/>
              </a:rPr>
              <a:t>性格不能根本改变，但品格是可以通过修养而改变的。</a:t>
            </a:r>
          </a:p>
          <a:p>
            <a:pPr indent="0">
              <a:lnSpc>
                <a:spcPct val="150000"/>
              </a:lnSpc>
              <a:buFont typeface="Wingdings" panose="05000000000000000000" charset="0"/>
              <a:buNone/>
            </a:pPr>
            <a:endParaRPr lang="zh-CN" altLang="en-US" sz="2000" b="1">
              <a:latin typeface="微软雅黑" panose="020B0503020204020204" charset="-122"/>
              <a:ea typeface="微软雅黑" panose="020B0503020204020204" charset="-122"/>
              <a:cs typeface="楷体" panose="02010609060101010101" charset="-122"/>
            </a:endParaRP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7"/>
          <a:stretch>
            <a:fillRect/>
          </a:stretch>
        </a:blipFill>
        <a:effectLst/>
      </p:bgPr>
    </p:bg>
    <p:spTree>
      <p:nvGrpSpPr>
        <p:cNvPr id="1" name=""/>
        <p:cNvGrpSpPr/>
        <p:nvPr/>
      </p:nvGrpSpPr>
      <p:grpSpPr>
        <a:xfrm>
          <a:off x="0" y="0"/>
          <a:ext cx="0" cy="0"/>
          <a:chOff x="0" y="0"/>
          <a:chExt cx="0" cy="0"/>
        </a:xfrm>
      </p:grpSpPr>
      <p:sp>
        <p:nvSpPr>
          <p:cNvPr id="5" name="矩形 4"/>
          <p:cNvSpPr/>
          <p:nvPr>
            <p:custDataLst>
              <p:tags r:id="rId2"/>
            </p:custDataLst>
          </p:nvPr>
        </p:nvSpPr>
        <p:spPr>
          <a:xfrm>
            <a:off x="5015858" y="628026"/>
            <a:ext cx="2159792" cy="75397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3200" b="1" smtClean="0">
                <a:solidFill>
                  <a:schemeClr val="bg1"/>
                </a:solidFill>
                <a:latin typeface="微软雅黑" panose="020B0503020204020204" charset="-122"/>
                <a:ea typeface="微软雅黑" panose="020B0503020204020204" charset="-122"/>
                <a:cs typeface="+mj-cs"/>
              </a:rPr>
              <a:t>小结三</a:t>
            </a:r>
          </a:p>
        </p:txBody>
      </p:sp>
      <p:grpSp>
        <p:nvGrpSpPr>
          <p:cNvPr id="3" name="组合 2"/>
          <p:cNvGrpSpPr/>
          <p:nvPr>
            <p:custDataLst>
              <p:tags r:id="rId3"/>
            </p:custDataLst>
          </p:nvPr>
        </p:nvGrpSpPr>
        <p:grpSpPr>
          <a:xfrm>
            <a:off x="991870" y="1892241"/>
            <a:ext cx="10329857" cy="907394"/>
            <a:chOff x="3865133" y="1837533"/>
            <a:chExt cx="4107292" cy="750401"/>
          </a:xfrm>
        </p:grpSpPr>
        <p:sp>
          <p:nvSpPr>
            <p:cNvPr id="7" name="矩形 6"/>
            <p:cNvSpPr/>
            <p:nvPr>
              <p:custDataLst>
                <p:tags r:id="rId12"/>
              </p:custDataLst>
            </p:nvPr>
          </p:nvSpPr>
          <p:spPr>
            <a:xfrm>
              <a:off x="4469240" y="1837533"/>
              <a:ext cx="3503185" cy="750401"/>
            </a:xfrm>
            <a:custGeom>
              <a:avLst/>
              <a:gdLst>
                <a:gd name="connsiteX0" fmla="*/ 0 w 3352800"/>
                <a:gd name="connsiteY0" fmla="*/ 0 h 933450"/>
                <a:gd name="connsiteX1" fmla="*/ 3352800 w 3352800"/>
                <a:gd name="connsiteY1" fmla="*/ 0 h 933450"/>
                <a:gd name="connsiteX2" fmla="*/ 3352800 w 3352800"/>
                <a:gd name="connsiteY2" fmla="*/ 933450 h 933450"/>
                <a:gd name="connsiteX3" fmla="*/ 0 w 3352800"/>
                <a:gd name="connsiteY3" fmla="*/ 933450 h 933450"/>
                <a:gd name="connsiteX4" fmla="*/ 0 w 3352800"/>
                <a:gd name="connsiteY4" fmla="*/ 0 h 933450"/>
                <a:gd name="connsiteX0-1" fmla="*/ 0 w 3571875"/>
                <a:gd name="connsiteY0-2" fmla="*/ 0 h 1143000"/>
                <a:gd name="connsiteX1-3" fmla="*/ 3352800 w 3571875"/>
                <a:gd name="connsiteY1-4" fmla="*/ 0 h 1143000"/>
                <a:gd name="connsiteX2-5" fmla="*/ 3571875 w 3571875"/>
                <a:gd name="connsiteY2-6" fmla="*/ 1143000 h 1143000"/>
                <a:gd name="connsiteX3-7" fmla="*/ 0 w 3571875"/>
                <a:gd name="connsiteY3-8" fmla="*/ 933450 h 1143000"/>
                <a:gd name="connsiteX4-9" fmla="*/ 0 w 3571875"/>
                <a:gd name="connsiteY4-10" fmla="*/ 0 h 1143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71875" h="1143000">
                  <a:moveTo>
                    <a:pt x="0" y="0"/>
                  </a:moveTo>
                  <a:lnTo>
                    <a:pt x="3352800" y="0"/>
                  </a:lnTo>
                  <a:lnTo>
                    <a:pt x="3571875" y="1143000"/>
                  </a:lnTo>
                  <a:lnTo>
                    <a:pt x="0" y="933450"/>
                  </a:lnTo>
                  <a:lnTo>
                    <a:pt x="0" y="0"/>
                  </a:lnTo>
                  <a:close/>
                </a:path>
              </a:pathLst>
            </a:custGeom>
            <a:gradFill flip="none" rotWithShape="1">
              <a:gsLst>
                <a:gs pos="0">
                  <a:srgbClr val="979A9C">
                    <a:alpha val="0"/>
                  </a:srgbClr>
                </a:gs>
                <a:gs pos="100000">
                  <a:srgbClr val="979A9C"/>
                </a:gs>
              </a:gsLst>
              <a:lin ang="13500000" scaled="1"/>
              <a:tileRect/>
            </a:gradFill>
          </p:spPr>
          <p:txBody>
            <a:bodyPr rot="0" spcFirstLastPara="0" vertOverflow="overflow" horzOverflow="overflow" vert="horz" wrap="square" lIns="91440" tIns="45720" rIns="91440" bIns="45720" numCol="1" spcCol="0" rtlCol="0" fromWordArt="0" anchor="ctr" anchorCtr="0" forceAA="0" compatLnSpc="1">
              <a:normAutofit/>
            </a:bodyPr>
            <a:lstStyle/>
            <a:p>
              <a:pPr algn="just">
                <a:lnSpc>
                  <a:spcPct val="130000"/>
                </a:lnSpc>
              </a:pPr>
              <a:endParaRPr lang="zh-CN" altLang="en-US" dirty="0" err="1">
                <a:solidFill>
                  <a:schemeClr val="bg1"/>
                </a:solidFill>
                <a:sym typeface="Arial" panose="020B0604020202020204" pitchFamily="34" charset="0"/>
              </a:endParaRPr>
            </a:p>
          </p:txBody>
        </p:sp>
        <p:sp>
          <p:nvSpPr>
            <p:cNvPr id="4" name="矩形 3"/>
            <p:cNvSpPr/>
            <p:nvPr>
              <p:custDataLst>
                <p:tags r:id="rId13"/>
              </p:custDataLst>
            </p:nvPr>
          </p:nvSpPr>
          <p:spPr>
            <a:xfrm>
              <a:off x="3865133" y="1837533"/>
              <a:ext cx="604105" cy="612827"/>
            </a:xfrm>
            <a:prstGeom prst="rect">
              <a:avLst/>
            </a:prstGeom>
            <a:solidFill>
              <a:schemeClr val="accent1"/>
            </a:solidFill>
          </p:spPr>
          <p:txBody>
            <a:bodyPr rot="0" spcFirstLastPara="0" vertOverflow="overflow" horzOverflow="overflow" vert="horz" wrap="square" lIns="91440" tIns="45720" rIns="91440" bIns="45720" numCol="1" spcCol="0" rtlCol="0" fromWordArt="0" anchor="ctr" anchorCtr="0" forceAA="0" compatLnSpc="1">
              <a:normAutofit/>
            </a:bodyPr>
            <a:lstStyle/>
            <a:p>
              <a:pPr algn="ctr">
                <a:lnSpc>
                  <a:spcPct val="130000"/>
                </a:lnSpc>
              </a:pPr>
              <a:r>
                <a:rPr lang="en-US" altLang="zh-CN" sz="2400" b="1" dirty="0">
                  <a:solidFill>
                    <a:schemeClr val="bg1"/>
                  </a:solidFill>
                  <a:sym typeface="Arial" panose="020B0604020202020204" pitchFamily="34" charset="0"/>
                </a:rPr>
                <a:t>01</a:t>
              </a:r>
            </a:p>
          </p:txBody>
        </p:sp>
        <p:sp>
          <p:nvSpPr>
            <p:cNvPr id="8" name="矩形 7"/>
            <p:cNvSpPr/>
            <p:nvPr>
              <p:custDataLst>
                <p:tags r:id="rId14"/>
              </p:custDataLst>
            </p:nvPr>
          </p:nvSpPr>
          <p:spPr>
            <a:xfrm>
              <a:off x="4469239" y="1837533"/>
              <a:ext cx="3288323" cy="612827"/>
            </a:xfrm>
            <a:prstGeom prst="rect">
              <a:avLst/>
            </a:prstGeom>
            <a:solidFill>
              <a:schemeClr val="accent1"/>
            </a:solidFill>
          </p:spPr>
          <p:txBody>
            <a:bodyPr rot="0" spcFirstLastPara="0" vertOverflow="overflow" horzOverflow="overflow" vert="horz" wrap="square" lIns="91440" tIns="45720" rIns="91440" bIns="45720" numCol="1" spcCol="0" rtlCol="0" fromWordArt="0" anchor="ctr" anchorCtr="0" forceAA="0" compatLnSpc="1">
              <a:normAutofit/>
            </a:bodyPr>
            <a:lstStyle/>
            <a:p>
              <a:pPr algn="just">
                <a:lnSpc>
                  <a:spcPct val="130000"/>
                </a:lnSpc>
              </a:pPr>
              <a:r>
                <a:rPr lang="zh-CN" altLang="en-US" b="1" dirty="0">
                  <a:solidFill>
                    <a:schemeClr val="bg1"/>
                  </a:solidFill>
                  <a:latin typeface="微软雅黑" panose="020B0503020204020204" charset="-122"/>
                  <a:ea typeface="微软雅黑" panose="020B0503020204020204" charset="-122"/>
                  <a:sym typeface="+mn-ea"/>
                </a:rPr>
                <a:t> 职业生涯规划的简单步骤</a:t>
              </a:r>
            </a:p>
          </p:txBody>
        </p:sp>
      </p:grpSp>
      <p:grpSp>
        <p:nvGrpSpPr>
          <p:cNvPr id="25" name="组合 24"/>
          <p:cNvGrpSpPr/>
          <p:nvPr>
            <p:custDataLst>
              <p:tags r:id="rId4"/>
            </p:custDataLst>
          </p:nvPr>
        </p:nvGrpSpPr>
        <p:grpSpPr>
          <a:xfrm>
            <a:off x="991870" y="4109291"/>
            <a:ext cx="10329857" cy="907394"/>
            <a:chOff x="3865133" y="3524566"/>
            <a:chExt cx="4107292" cy="750401"/>
          </a:xfrm>
        </p:grpSpPr>
        <p:sp>
          <p:nvSpPr>
            <p:cNvPr id="26" name="矩形 6"/>
            <p:cNvSpPr/>
            <p:nvPr>
              <p:custDataLst>
                <p:tags r:id="rId9"/>
              </p:custDataLst>
            </p:nvPr>
          </p:nvSpPr>
          <p:spPr>
            <a:xfrm>
              <a:off x="4469240" y="3524566"/>
              <a:ext cx="3503185" cy="750401"/>
            </a:xfrm>
            <a:custGeom>
              <a:avLst/>
              <a:gdLst>
                <a:gd name="connsiteX0" fmla="*/ 0 w 3352800"/>
                <a:gd name="connsiteY0" fmla="*/ 0 h 933450"/>
                <a:gd name="connsiteX1" fmla="*/ 3352800 w 3352800"/>
                <a:gd name="connsiteY1" fmla="*/ 0 h 933450"/>
                <a:gd name="connsiteX2" fmla="*/ 3352800 w 3352800"/>
                <a:gd name="connsiteY2" fmla="*/ 933450 h 933450"/>
                <a:gd name="connsiteX3" fmla="*/ 0 w 3352800"/>
                <a:gd name="connsiteY3" fmla="*/ 933450 h 933450"/>
                <a:gd name="connsiteX4" fmla="*/ 0 w 3352800"/>
                <a:gd name="connsiteY4" fmla="*/ 0 h 933450"/>
                <a:gd name="connsiteX0-1" fmla="*/ 0 w 3571875"/>
                <a:gd name="connsiteY0-2" fmla="*/ 0 h 1143000"/>
                <a:gd name="connsiteX1-3" fmla="*/ 3352800 w 3571875"/>
                <a:gd name="connsiteY1-4" fmla="*/ 0 h 1143000"/>
                <a:gd name="connsiteX2-5" fmla="*/ 3571875 w 3571875"/>
                <a:gd name="connsiteY2-6" fmla="*/ 1143000 h 1143000"/>
                <a:gd name="connsiteX3-7" fmla="*/ 0 w 3571875"/>
                <a:gd name="connsiteY3-8" fmla="*/ 933450 h 1143000"/>
                <a:gd name="connsiteX4-9" fmla="*/ 0 w 3571875"/>
                <a:gd name="connsiteY4-10" fmla="*/ 0 h 1143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71875" h="1143000">
                  <a:moveTo>
                    <a:pt x="0" y="0"/>
                  </a:moveTo>
                  <a:lnTo>
                    <a:pt x="3352800" y="0"/>
                  </a:lnTo>
                  <a:lnTo>
                    <a:pt x="3571875" y="1143000"/>
                  </a:lnTo>
                  <a:lnTo>
                    <a:pt x="0" y="933450"/>
                  </a:lnTo>
                  <a:lnTo>
                    <a:pt x="0" y="0"/>
                  </a:lnTo>
                  <a:close/>
                </a:path>
              </a:pathLst>
            </a:custGeom>
            <a:gradFill flip="none" rotWithShape="1">
              <a:gsLst>
                <a:gs pos="0">
                  <a:srgbClr val="979A9C">
                    <a:alpha val="0"/>
                  </a:srgbClr>
                </a:gs>
                <a:gs pos="100000">
                  <a:srgbClr val="979A9C"/>
                </a:gs>
              </a:gsLst>
              <a:lin ang="13500000" scaled="1"/>
              <a:tileRect/>
            </a:gradFill>
          </p:spPr>
          <p:txBody>
            <a:bodyPr rot="0" spcFirstLastPara="0" vertOverflow="overflow" horzOverflow="overflow" vert="horz" wrap="square" lIns="91440" tIns="45720" rIns="91440" bIns="45720" numCol="1" spcCol="0" rtlCol="0" fromWordArt="0" anchor="ctr" anchorCtr="0" forceAA="0" compatLnSpc="1">
              <a:normAutofit/>
            </a:bodyPr>
            <a:lstStyle/>
            <a:p>
              <a:pPr algn="just">
                <a:lnSpc>
                  <a:spcPct val="130000"/>
                </a:lnSpc>
              </a:pPr>
              <a:endParaRPr lang="zh-CN" altLang="en-US" sz="2800" b="1" dirty="0" err="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27" name="矩形 26"/>
            <p:cNvSpPr/>
            <p:nvPr>
              <p:custDataLst>
                <p:tags r:id="rId10"/>
              </p:custDataLst>
            </p:nvPr>
          </p:nvSpPr>
          <p:spPr>
            <a:xfrm>
              <a:off x="3865133" y="3524566"/>
              <a:ext cx="604105" cy="612827"/>
            </a:xfrm>
            <a:prstGeom prst="rect">
              <a:avLst/>
            </a:prstGeom>
            <a:solidFill>
              <a:schemeClr val="accent3"/>
            </a:solidFill>
          </p:spPr>
          <p:txBody>
            <a:bodyPr rot="0" spcFirstLastPara="0" vertOverflow="overflow" horzOverflow="overflow" vert="horz" wrap="square" lIns="91440" tIns="45720" rIns="91440" bIns="45720" numCol="1" spcCol="0" rtlCol="0" fromWordArt="0" anchor="ctr" anchorCtr="0" forceAA="0" compatLnSpc="1">
              <a:normAutofit/>
            </a:bodyPr>
            <a:lstStyle/>
            <a:p>
              <a:pPr algn="ctr">
                <a:lnSpc>
                  <a:spcPct val="130000"/>
                </a:lnSpc>
              </a:pPr>
              <a:r>
                <a:rPr lang="en-US" altLang="zh-CN" sz="2800" b="1" dirty="0">
                  <a:solidFill>
                    <a:schemeClr val="bg1"/>
                  </a:solidFill>
                  <a:latin typeface="微软雅黑" panose="020B0503020204020204" charset="-122"/>
                  <a:ea typeface="微软雅黑" panose="020B0503020204020204" charset="-122"/>
                  <a:sym typeface="Arial" panose="020B0604020202020204" pitchFamily="34" charset="0"/>
                </a:rPr>
                <a:t>3.2</a:t>
              </a:r>
            </a:p>
          </p:txBody>
        </p:sp>
        <p:sp>
          <p:nvSpPr>
            <p:cNvPr id="28" name="矩形 27"/>
            <p:cNvSpPr/>
            <p:nvPr>
              <p:custDataLst>
                <p:tags r:id="rId11"/>
              </p:custDataLst>
            </p:nvPr>
          </p:nvSpPr>
          <p:spPr>
            <a:xfrm>
              <a:off x="4469239" y="3524566"/>
              <a:ext cx="3288323" cy="612827"/>
            </a:xfrm>
            <a:prstGeom prst="rect">
              <a:avLst/>
            </a:prstGeom>
            <a:solidFill>
              <a:schemeClr val="accent3"/>
            </a:solidFill>
          </p:spPr>
          <p:txBody>
            <a:bodyPr rot="0" spcFirstLastPara="0" vertOverflow="overflow" horzOverflow="overflow" vert="horz" wrap="square" lIns="91440" tIns="45720" rIns="91440" bIns="45720" numCol="1" spcCol="0" rtlCol="0" fromWordArt="0" anchor="ctr" anchorCtr="0" forceAA="0" compatLnSpc="1">
              <a:normAutofit/>
            </a:bodyPr>
            <a:lstStyle/>
            <a:p>
              <a:pPr algn="just">
                <a:lnSpc>
                  <a:spcPct val="130000"/>
                </a:lnSpc>
              </a:pPr>
              <a:r>
                <a:rPr lang="da-DK" altLang="zh-CN" sz="2800" b="1" dirty="0">
                  <a:solidFill>
                    <a:schemeClr val="bg1"/>
                  </a:solidFill>
                  <a:latin typeface="微软雅黑" panose="020B0503020204020204" charset="-122"/>
                  <a:ea typeface="微软雅黑" panose="020B0503020204020204" charset="-122"/>
                  <a:sym typeface="Arial" panose="020B0604020202020204" pitchFamily="34" charset="0"/>
                </a:rPr>
                <a:t>MBTI性格理论</a:t>
              </a:r>
              <a:endParaRPr lang="zh-CN" altLang="en-US" sz="2800" b="1" dirty="0">
                <a:solidFill>
                  <a:schemeClr val="bg1"/>
                </a:solidFill>
                <a:latin typeface="微软雅黑" panose="020B0503020204020204" charset="-122"/>
                <a:ea typeface="微软雅黑" panose="020B0503020204020204" charset="-122"/>
                <a:sym typeface="+mn-ea"/>
              </a:endParaRPr>
            </a:p>
          </p:txBody>
        </p:sp>
      </p:grpSp>
      <p:grpSp>
        <p:nvGrpSpPr>
          <p:cNvPr id="2" name="组合 1"/>
          <p:cNvGrpSpPr/>
          <p:nvPr>
            <p:custDataLst>
              <p:tags r:id="rId5"/>
            </p:custDataLst>
          </p:nvPr>
        </p:nvGrpSpPr>
        <p:grpSpPr>
          <a:xfrm>
            <a:off x="991870" y="1949391"/>
            <a:ext cx="10329857" cy="907394"/>
            <a:chOff x="3865133" y="1837533"/>
            <a:chExt cx="4107292" cy="750401"/>
          </a:xfrm>
        </p:grpSpPr>
        <p:sp>
          <p:nvSpPr>
            <p:cNvPr id="6" name="矩形 6"/>
            <p:cNvSpPr/>
            <p:nvPr>
              <p:custDataLst>
                <p:tags r:id="rId6"/>
              </p:custDataLst>
            </p:nvPr>
          </p:nvSpPr>
          <p:spPr>
            <a:xfrm>
              <a:off x="4469240" y="1837533"/>
              <a:ext cx="3503185" cy="750401"/>
            </a:xfrm>
            <a:custGeom>
              <a:avLst/>
              <a:gdLst>
                <a:gd name="connsiteX0" fmla="*/ 0 w 3352800"/>
                <a:gd name="connsiteY0" fmla="*/ 0 h 933450"/>
                <a:gd name="connsiteX1" fmla="*/ 3352800 w 3352800"/>
                <a:gd name="connsiteY1" fmla="*/ 0 h 933450"/>
                <a:gd name="connsiteX2" fmla="*/ 3352800 w 3352800"/>
                <a:gd name="connsiteY2" fmla="*/ 933450 h 933450"/>
                <a:gd name="connsiteX3" fmla="*/ 0 w 3352800"/>
                <a:gd name="connsiteY3" fmla="*/ 933450 h 933450"/>
                <a:gd name="connsiteX4" fmla="*/ 0 w 3352800"/>
                <a:gd name="connsiteY4" fmla="*/ 0 h 933450"/>
                <a:gd name="connsiteX0-1" fmla="*/ 0 w 3571875"/>
                <a:gd name="connsiteY0-2" fmla="*/ 0 h 1143000"/>
                <a:gd name="connsiteX1-3" fmla="*/ 3352800 w 3571875"/>
                <a:gd name="connsiteY1-4" fmla="*/ 0 h 1143000"/>
                <a:gd name="connsiteX2-5" fmla="*/ 3571875 w 3571875"/>
                <a:gd name="connsiteY2-6" fmla="*/ 1143000 h 1143000"/>
                <a:gd name="connsiteX3-7" fmla="*/ 0 w 3571875"/>
                <a:gd name="connsiteY3-8" fmla="*/ 933450 h 1143000"/>
                <a:gd name="connsiteX4-9" fmla="*/ 0 w 3571875"/>
                <a:gd name="connsiteY4-10" fmla="*/ 0 h 1143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71875" h="1143000">
                  <a:moveTo>
                    <a:pt x="0" y="0"/>
                  </a:moveTo>
                  <a:lnTo>
                    <a:pt x="3352800" y="0"/>
                  </a:lnTo>
                  <a:lnTo>
                    <a:pt x="3571875" y="1143000"/>
                  </a:lnTo>
                  <a:lnTo>
                    <a:pt x="0" y="933450"/>
                  </a:lnTo>
                  <a:lnTo>
                    <a:pt x="0" y="0"/>
                  </a:lnTo>
                  <a:close/>
                </a:path>
              </a:pathLst>
            </a:custGeom>
            <a:gradFill flip="none" rotWithShape="1">
              <a:gsLst>
                <a:gs pos="0">
                  <a:srgbClr val="979A9C">
                    <a:alpha val="0"/>
                  </a:srgbClr>
                </a:gs>
                <a:gs pos="100000">
                  <a:srgbClr val="979A9C"/>
                </a:gs>
              </a:gsLst>
              <a:lin ang="13500000" scaled="1"/>
              <a:tileRect/>
            </a:gradFill>
          </p:spPr>
          <p:txBody>
            <a:bodyPr rot="0" spcFirstLastPara="0" vertOverflow="overflow" horzOverflow="overflow" vert="horz" wrap="square" lIns="91440" tIns="45720" rIns="91440" bIns="45720" numCol="1" spcCol="0" rtlCol="0" fromWordArt="0" anchor="ctr" anchorCtr="0" forceAA="0" compatLnSpc="1">
              <a:normAutofit/>
            </a:bodyPr>
            <a:lstStyle/>
            <a:p>
              <a:pPr algn="just">
                <a:lnSpc>
                  <a:spcPct val="130000"/>
                </a:lnSpc>
              </a:pPr>
              <a:endParaRPr lang="zh-CN" altLang="en-US" sz="2800" b="1" dirty="0" err="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10" name="矩形 9"/>
            <p:cNvSpPr/>
            <p:nvPr>
              <p:custDataLst>
                <p:tags r:id="rId7"/>
              </p:custDataLst>
            </p:nvPr>
          </p:nvSpPr>
          <p:spPr>
            <a:xfrm>
              <a:off x="3865133" y="1837533"/>
              <a:ext cx="604105" cy="612827"/>
            </a:xfrm>
            <a:prstGeom prst="rect">
              <a:avLst/>
            </a:prstGeom>
            <a:solidFill>
              <a:schemeClr val="accent1"/>
            </a:solidFill>
          </p:spPr>
          <p:txBody>
            <a:bodyPr rot="0" spcFirstLastPara="0" vertOverflow="overflow" horzOverflow="overflow" vert="horz" wrap="square" lIns="91440" tIns="45720" rIns="91440" bIns="45720" numCol="1" spcCol="0" rtlCol="0" fromWordArt="0" anchor="ctr" anchorCtr="0" forceAA="0" compatLnSpc="1">
              <a:normAutofit/>
            </a:bodyPr>
            <a:lstStyle/>
            <a:p>
              <a:pPr algn="ctr">
                <a:lnSpc>
                  <a:spcPct val="130000"/>
                </a:lnSpc>
              </a:pPr>
              <a:r>
                <a:rPr lang="en-US" altLang="zh-CN" sz="2800" b="1" dirty="0">
                  <a:solidFill>
                    <a:schemeClr val="bg1"/>
                  </a:solidFill>
                  <a:latin typeface="微软雅黑" panose="020B0503020204020204" charset="-122"/>
                  <a:ea typeface="微软雅黑" panose="020B0503020204020204" charset="-122"/>
                  <a:sym typeface="Arial" panose="020B0604020202020204" pitchFamily="34" charset="0"/>
                </a:rPr>
                <a:t>3.1</a:t>
              </a:r>
            </a:p>
          </p:txBody>
        </p:sp>
        <p:sp>
          <p:nvSpPr>
            <p:cNvPr id="12" name="矩形 11"/>
            <p:cNvSpPr/>
            <p:nvPr>
              <p:custDataLst>
                <p:tags r:id="rId8"/>
              </p:custDataLst>
            </p:nvPr>
          </p:nvSpPr>
          <p:spPr>
            <a:xfrm>
              <a:off x="4469239" y="1837533"/>
              <a:ext cx="3288323" cy="612827"/>
            </a:xfrm>
            <a:prstGeom prst="rect">
              <a:avLst/>
            </a:prstGeom>
            <a:solidFill>
              <a:schemeClr val="accent1"/>
            </a:solidFill>
          </p:spPr>
          <p:txBody>
            <a:bodyPr rot="0" spcFirstLastPara="0" vertOverflow="overflow" horzOverflow="overflow" vert="horz" wrap="square" lIns="91440" tIns="45720" rIns="91440" bIns="45720" numCol="1" spcCol="0" rtlCol="0" fromWordArt="0" anchor="ctr" anchorCtr="0" forceAA="0" compatLnSpc="1">
              <a:normAutofit/>
            </a:bodyPr>
            <a:lstStyle/>
            <a:p>
              <a:pPr algn="just">
                <a:lnSpc>
                  <a:spcPct val="130000"/>
                </a:lnSpc>
              </a:pPr>
              <a:r>
                <a:rPr lang="zh-CN" altLang="en-US" sz="2800" b="1" dirty="0" smtClean="0">
                  <a:solidFill>
                    <a:schemeClr val="bg1"/>
                  </a:solidFill>
                  <a:latin typeface="微软雅黑" panose="020B0503020204020204" charset="-122"/>
                  <a:ea typeface="微软雅黑" panose="020B0503020204020204" charset="-122"/>
                  <a:sym typeface="+mn-ea"/>
                </a:rPr>
                <a:t>性格</a:t>
              </a:r>
              <a:r>
                <a:rPr lang="zh-CN" altLang="en-US" sz="2800" b="1" dirty="0">
                  <a:solidFill>
                    <a:schemeClr val="bg1"/>
                  </a:solidFill>
                  <a:latin typeface="微软雅黑" panose="020B0503020204020204" charset="-122"/>
                  <a:ea typeface="微软雅黑" panose="020B0503020204020204" charset="-122"/>
                  <a:sym typeface="+mn-ea"/>
                </a:rPr>
                <a:t>与职业性格的概念 </a:t>
              </a:r>
            </a:p>
          </p:txBody>
        </p:sp>
      </p:gr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da-DK" altLang="zh-CN" sz="2665" b="1" smtClean="0">
                <a:latin typeface="微软雅黑" panose="020B0503020204020204" charset="-122"/>
                <a:ea typeface="微软雅黑" panose="020B0503020204020204" charset="-122"/>
              </a:rPr>
              <a:t>第</a:t>
            </a:r>
            <a:r>
              <a:rPr lang="zh-CN" altLang="da-DK" sz="2665" b="1" smtClean="0">
                <a:latin typeface="微软雅黑" panose="020B0503020204020204" charset="-122"/>
                <a:ea typeface="微软雅黑" panose="020B0503020204020204" charset="-122"/>
              </a:rPr>
              <a:t>四</a:t>
            </a:r>
            <a:r>
              <a:rPr lang="da-DK" altLang="zh-CN" sz="2665" b="1" smtClean="0">
                <a:latin typeface="微软雅黑" panose="020B0503020204020204" charset="-122"/>
                <a:ea typeface="微软雅黑" panose="020B0503020204020204" charset="-122"/>
              </a:rPr>
              <a:t>节</a:t>
            </a:r>
          </a:p>
        </p:txBody>
      </p:sp>
      <p:sp>
        <p:nvSpPr>
          <p:cNvPr id="3" name="副标题 2"/>
          <p:cNvSpPr>
            <a:spLocks noGrp="1"/>
          </p:cNvSpPr>
          <p:nvPr>
            <p:ph type="subTitle" idx="1"/>
            <p:custDataLst>
              <p:tags r:id="rId3"/>
            </p:custDataLst>
          </p:nvPr>
        </p:nvSpPr>
        <p:spPr>
          <a:xfrm>
            <a:off x="3475355" y="3474085"/>
            <a:ext cx="5001260" cy="431800"/>
          </a:xfrm>
        </p:spPr>
        <p:txBody>
          <a:bodyPr>
            <a:noAutofit/>
          </a:bodyPr>
          <a:lstStyle/>
          <a:p>
            <a:pPr>
              <a:lnSpc>
                <a:spcPct val="120000"/>
              </a:lnSpc>
              <a:defRPr/>
            </a:pPr>
            <a:r>
              <a:rPr lang="zh-CN" altLang="da-DK" sz="3200" b="1" smtClean="0">
                <a:latin typeface="微软雅黑" panose="020B0503020204020204" charset="-122"/>
                <a:ea typeface="微软雅黑" panose="020B0503020204020204" charset="-122"/>
              </a:rPr>
              <a:t>梳理职业技能</a:t>
            </a:r>
          </a:p>
        </p:txBody>
      </p:sp>
      <p:cxnSp>
        <p:nvCxnSpPr>
          <p:cNvPr id="8" name="直接连接符 7"/>
          <p:cNvCxnSpPr/>
          <p:nvPr>
            <p:custDataLst>
              <p:tags r:id="rId4"/>
            </p:custDataLst>
          </p:nvPr>
        </p:nvCxnSpPr>
        <p:spPr bwMode="auto">
          <a:xfrm>
            <a:off x="686468" y="1276616"/>
            <a:ext cx="10673456"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标题 1"/>
          <p:cNvSpPr>
            <a:spLocks noGrp="1"/>
          </p:cNvSpPr>
          <p:nvPr>
            <p:custDataLst>
              <p:tags r:id="rId5"/>
            </p:custDataLst>
          </p:nvPr>
        </p:nvSpPr>
        <p:spPr>
          <a:xfrm>
            <a:off x="726256" y="427514"/>
            <a:ext cx="10411021" cy="776297"/>
          </a:xfrm>
          <a:prstGeom prst="rect">
            <a:avLst/>
          </a:prstGeom>
        </p:spPr>
        <p:txBody>
          <a:bodyPr vert="horz" lIns="121904" tIns="60952" rIns="121904" bIns="60952" rtlCol="0" anchor="b">
            <a:normAutofit/>
          </a:bodyPr>
          <a:lstStyle>
            <a:lvl1pPr algn="l" defTabSz="685800" rtl="0" eaLnBrk="1" latinLnBrk="0" hangingPunct="1">
              <a:lnSpc>
                <a:spcPct val="90000"/>
              </a:lnSpc>
              <a:spcBef>
                <a:spcPct val="0"/>
              </a:spcBef>
              <a:buNone/>
              <a:defRPr sz="2400" b="1" kern="1200">
                <a:solidFill>
                  <a:schemeClr val="accent1"/>
                </a:solidFill>
                <a:latin typeface="黑体" panose="02010609060101010101" pitchFamily="49" charset="-122"/>
                <a:ea typeface="黑体" panose="02010609060101010101" pitchFamily="49" charset="-122"/>
                <a:cs typeface="+mj-cs"/>
              </a:defRPr>
            </a:lvl1pPr>
          </a:lstStyle>
          <a:p>
            <a:pPr algn="ctr"/>
            <a:r>
              <a:rPr lang="zh-CN" altLang="en-US" sz="3735" dirty="0">
                <a:latin typeface="微软雅黑" panose="020B0503020204020204" charset="-122"/>
                <a:ea typeface="微软雅黑" panose="020B0503020204020204" charset="-122"/>
              </a:rPr>
              <a:t>【</a:t>
            </a:r>
            <a:r>
              <a:rPr lang="zh-CN" altLang="en-US" sz="3735" dirty="0">
                <a:latin typeface="微软雅黑" panose="020B0503020204020204" charset="-122"/>
                <a:ea typeface="微软雅黑" panose="020B0503020204020204" charset="-122"/>
                <a:sym typeface="微软雅黑" panose="020B0503020204020204" charset="-122"/>
              </a:rPr>
              <a:t>基本理论与知识</a:t>
            </a:r>
            <a:r>
              <a:rPr lang="zh-CN" altLang="en-US" sz="3735" dirty="0">
                <a:latin typeface="微软雅黑" panose="020B0503020204020204" charset="-122"/>
                <a:ea typeface="微软雅黑" panose="020B0503020204020204" charset="-122"/>
              </a:rPr>
              <a:t>】</a:t>
            </a:r>
            <a:endParaRPr lang="zh-CN" altLang="en-US" sz="3735" dirty="0">
              <a:solidFill>
                <a:schemeClr val="accent1"/>
              </a:solidFill>
              <a:latin typeface="微软雅黑" panose="020B0503020204020204" charset="-122"/>
              <a:ea typeface="微软雅黑" panose="020B0503020204020204" charset="-122"/>
              <a:sym typeface="Calibri" panose="020F0502020204030204" charset="0"/>
            </a:endParaRPr>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custDataLst>
              <p:tags r:id="rId2"/>
            </p:custDataLst>
          </p:nvPr>
        </p:nvCxnSpPr>
        <p:spPr bwMode="auto">
          <a:xfrm>
            <a:off x="615357" y="1319790"/>
            <a:ext cx="10673456"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标题 2"/>
          <p:cNvSpPr>
            <a:spLocks noGrp="1"/>
          </p:cNvSpPr>
          <p:nvPr>
            <p:ph type="title"/>
            <p:custDataLst>
              <p:tags r:id="rId3"/>
            </p:custDataLst>
          </p:nvPr>
        </p:nvSpPr>
        <p:spPr>
          <a:xfrm>
            <a:off x="726256" y="590054"/>
            <a:ext cx="10411021" cy="776297"/>
          </a:xfrm>
        </p:spPr>
        <p:txBody>
          <a:bodyPr>
            <a:noAutofit/>
          </a:bodyPr>
          <a:lstStyle/>
          <a:p>
            <a:r>
              <a:rPr lang="en-US" altLang="zh-CN" sz="3735" dirty="0">
                <a:latin typeface="微软雅黑" panose="020B0503020204020204" charset="-122"/>
                <a:ea typeface="微软雅黑" panose="020B0503020204020204" charset="-122"/>
              </a:rPr>
              <a:t>4.1 </a:t>
            </a:r>
            <a:r>
              <a:rPr lang="zh-CN" altLang="en-US" sz="3735" dirty="0" smtClean="0">
                <a:latin typeface="微软雅黑" panose="020B0503020204020204" charset="-122"/>
                <a:ea typeface="微软雅黑" panose="020B0503020204020204" charset="-122"/>
              </a:rPr>
              <a:t>能力家族</a:t>
            </a:r>
            <a:endParaRPr lang="zh-CN" sz="3735" dirty="0">
              <a:latin typeface="微软雅黑" panose="020B0503020204020204" charset="-122"/>
              <a:ea typeface="微软雅黑" panose="020B0503020204020204" charset="-122"/>
            </a:endParaRPr>
          </a:p>
        </p:txBody>
      </p:sp>
      <p:graphicFrame>
        <p:nvGraphicFramePr>
          <p:cNvPr id="4" name="图示 3"/>
          <p:cNvGraphicFramePr/>
          <p:nvPr>
            <p:extLst>
              <p:ext uri="{D42A27DB-BD31-4B8C-83A1-F6EECF244321}">
                <p14:modId xmlns:p14="http://schemas.microsoft.com/office/powerpoint/2010/main" val="3733581509"/>
              </p:ext>
            </p:extLst>
          </p:nvPr>
        </p:nvGraphicFramePr>
        <p:xfrm>
          <a:off x="1371600" y="1851342"/>
          <a:ext cx="9353006" cy="468008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ustDataLst>
      <p:tags r:id="rId1"/>
    </p:custData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custDataLst>
              <p:tags r:id="rId2"/>
            </p:custDataLst>
          </p:nvPr>
        </p:nvCxnSpPr>
        <p:spPr bwMode="auto">
          <a:xfrm>
            <a:off x="591227" y="1084205"/>
            <a:ext cx="10673456"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标题 2"/>
          <p:cNvSpPr>
            <a:spLocks noGrp="1"/>
          </p:cNvSpPr>
          <p:nvPr>
            <p:ph type="title"/>
            <p:custDataLst>
              <p:tags r:id="rId3"/>
            </p:custDataLst>
          </p:nvPr>
        </p:nvSpPr>
        <p:spPr>
          <a:xfrm>
            <a:off x="853891" y="307479"/>
            <a:ext cx="10411021" cy="776297"/>
          </a:xfrm>
        </p:spPr>
        <p:txBody>
          <a:bodyPr>
            <a:noAutofit/>
          </a:bodyPr>
          <a:lstStyle/>
          <a:p>
            <a:r>
              <a:rPr lang="en-US" altLang="zh-CN" sz="3735" dirty="0" smtClean="0">
                <a:latin typeface="微软雅黑" panose="020B0503020204020204" charset="-122"/>
                <a:ea typeface="微软雅黑" panose="020B0503020204020204" charset="-122"/>
              </a:rPr>
              <a:t>4.2 </a:t>
            </a:r>
            <a:r>
              <a:rPr lang="zh-CN" altLang="en-US" sz="3735" dirty="0" smtClean="0">
                <a:latin typeface="微软雅黑" panose="020B0503020204020204" charset="-122"/>
                <a:ea typeface="微软雅黑" panose="020B0503020204020204" charset="-122"/>
              </a:rPr>
              <a:t>技能</a:t>
            </a:r>
            <a:endParaRPr lang="zh-CN" sz="3735" dirty="0">
              <a:latin typeface="微软雅黑" panose="020B0503020204020204" charset="-122"/>
              <a:ea typeface="微软雅黑" panose="020B0503020204020204" charset="-122"/>
            </a:endParaRPr>
          </a:p>
        </p:txBody>
      </p:sp>
      <p:sp>
        <p:nvSpPr>
          <p:cNvPr id="100" name="文本框 99"/>
          <p:cNvSpPr txBox="1"/>
          <p:nvPr/>
        </p:nvSpPr>
        <p:spPr>
          <a:xfrm>
            <a:off x="2881630" y="1179195"/>
            <a:ext cx="8081645" cy="829945"/>
          </a:xfrm>
          <a:prstGeom prst="rect">
            <a:avLst/>
          </a:prstGeom>
          <a:noFill/>
          <a:ln w="9525">
            <a:noFill/>
          </a:ln>
        </p:spPr>
        <p:txBody>
          <a:bodyPr wrap="square">
            <a:spAutoFit/>
          </a:bodyPr>
          <a:lstStyle/>
          <a:p>
            <a:pPr indent="304800"/>
            <a:r>
              <a:rPr lang="zh-CN" altLang="en-US" sz="2000" b="1" dirty="0" smtClean="0">
                <a:latin typeface="微软雅黑" panose="020B0503020204020204" charset="-122"/>
                <a:ea typeface="微软雅黑" panose="020B0503020204020204" charset="-122"/>
                <a:cs typeface="宋体" panose="02010600030101010101" pitchFamily="2" charset="-122"/>
              </a:rPr>
              <a:t>天赋是</a:t>
            </a:r>
            <a:r>
              <a:rPr lang="zh-CN" altLang="en-US" sz="2000" b="1" dirty="0">
                <a:latin typeface="微软雅黑" panose="020B0503020204020204" charset="-122"/>
                <a:ea typeface="微软雅黑" panose="020B0503020204020204" charset="-122"/>
                <a:cs typeface="宋体" panose="02010600030101010101" pitchFamily="2" charset="-122"/>
              </a:rPr>
              <a:t>指</a:t>
            </a: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宋体" panose="02010600030101010101" pitchFamily="2" charset="-122"/>
              </a:rPr>
              <a:t>上天赋予</a:t>
            </a:r>
            <a:r>
              <a:rPr lang="zh-CN" altLang="en-US" sz="2000" b="1" dirty="0">
                <a:latin typeface="微软雅黑" panose="020B0503020204020204" charset="-122"/>
                <a:ea typeface="微软雅黑" panose="020B0503020204020204" charset="-122"/>
                <a:cs typeface="宋体" panose="02010600030101010101" pitchFamily="2" charset="-122"/>
              </a:rPr>
              <a:t>的特殊才能。比如音乐、运动能力等。而技能是指经过</a:t>
            </a:r>
            <a:r>
              <a:rPr lang="zh-CN" altLang="en-US" sz="24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宋体" panose="02010600030101010101" pitchFamily="2" charset="-122"/>
              </a:rPr>
              <a:t>后天学习</a:t>
            </a:r>
            <a:r>
              <a:rPr lang="zh-CN" altLang="en-US" sz="2000" b="1" dirty="0">
                <a:latin typeface="微软雅黑" panose="020B0503020204020204" charset="-122"/>
                <a:ea typeface="微软雅黑" panose="020B0503020204020204" charset="-122"/>
                <a:cs typeface="宋体" panose="02010600030101010101" pitchFamily="2" charset="-122"/>
              </a:rPr>
              <a:t>和训练而培养的能力。</a:t>
            </a:r>
            <a:endParaRPr lang="zh-CN" altLang="en-US" sz="2000" b="1" dirty="0">
              <a:latin typeface="微软雅黑" panose="020B0503020204020204" charset="-122"/>
              <a:ea typeface="微软雅黑" panose="020B0503020204020204" charset="-122"/>
            </a:endParaRPr>
          </a:p>
        </p:txBody>
      </p:sp>
      <p:cxnSp>
        <p:nvCxnSpPr>
          <p:cNvPr id="5" name="直接连接符 4"/>
          <p:cNvCxnSpPr/>
          <p:nvPr>
            <p:custDataLst>
              <p:tags r:id="rId4"/>
            </p:custDataLst>
          </p:nvPr>
        </p:nvCxnSpPr>
        <p:spPr>
          <a:xfrm>
            <a:off x="1134586" y="4065600"/>
            <a:ext cx="98491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custDataLst>
              <p:tags r:id="rId5"/>
            </p:custDataLst>
          </p:nvPr>
        </p:nvCxnSpPr>
        <p:spPr>
          <a:xfrm flipH="1">
            <a:off x="6122035" y="1988185"/>
            <a:ext cx="3175" cy="21107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KSO_Shape"/>
          <p:cNvSpPr/>
          <p:nvPr>
            <p:custDataLst>
              <p:tags r:id="rId6"/>
            </p:custDataLst>
          </p:nvPr>
        </p:nvSpPr>
        <p:spPr bwMode="auto">
          <a:xfrm>
            <a:off x="6761088" y="2456169"/>
            <a:ext cx="750044" cy="616285"/>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chemeClr val="accent3"/>
          </a:solidFill>
          <a:ln>
            <a:noFill/>
          </a:ln>
        </p:spPr>
        <p:txBody>
          <a:bodyPr anchor="ctr">
            <a:normAutofit/>
            <a:scene3d>
              <a:camera prst="orthographicFront"/>
              <a:lightRig rig="threePt" dir="t"/>
            </a:scene3d>
            <a:sp3d contourW="12700">
              <a:contourClr>
                <a:srgbClr val="FFFFFF"/>
              </a:contourClr>
            </a:sp3d>
          </a:bodyPr>
          <a:lstStyle/>
          <a:p>
            <a:pPr algn="ctr">
              <a:defRPr/>
            </a:pPr>
            <a:endParaRPr lang="zh-CN" altLang="en-US">
              <a:solidFill>
                <a:srgbClr val="FFFFFF"/>
              </a:solidFill>
              <a:sym typeface="Arial" panose="020B0604020202020204" pitchFamily="34" charset="0"/>
            </a:endParaRPr>
          </a:p>
        </p:txBody>
      </p:sp>
      <p:sp>
        <p:nvSpPr>
          <p:cNvPr id="20" name="标题 1"/>
          <p:cNvSpPr txBox="1"/>
          <p:nvPr>
            <p:custDataLst>
              <p:tags r:id="rId7"/>
            </p:custDataLst>
          </p:nvPr>
        </p:nvSpPr>
        <p:spPr>
          <a:xfrm>
            <a:off x="2268220" y="1988820"/>
            <a:ext cx="3484880" cy="2077085"/>
          </a:xfrm>
          <a:prstGeom prst="rect">
            <a:avLst/>
          </a:prstGeom>
          <a:noFill/>
        </p:spPr>
        <p:txBody>
          <a:bodyPr wrap="square" rtlCol="0"/>
          <a:lstStyle>
            <a:defPPr>
              <a:defRPr lang="zh-CN"/>
            </a:defPPr>
            <a:lvl1pPr>
              <a:lnSpc>
                <a:spcPct val="130000"/>
              </a:lnSpc>
              <a:defRPr sz="1200"/>
            </a:lvl1pPr>
          </a:lstStyle>
          <a:p>
            <a:pPr algn="ctr"/>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Arial" panose="020B0604020202020204" pitchFamily="34" charset="0"/>
              </a:rPr>
              <a:t>自我管理技能</a:t>
            </a:r>
          </a:p>
          <a:p>
            <a:r>
              <a:rPr lang="zh-CN" altLang="en-US" sz="1800" b="1" dirty="0">
                <a:latin typeface="微软雅黑" panose="020B0503020204020204" charset="-122"/>
                <a:ea typeface="微软雅黑" panose="020B0503020204020204" charset="-122"/>
                <a:sym typeface="Arial" panose="020B0604020202020204" pitchFamily="34" charset="0"/>
              </a:rPr>
              <a:t>良好的自我管理技能能够帮助个体更好地适应周围的环境、应对工作中出现的问题，因此它也被称为“适应性技能”。</a:t>
            </a:r>
          </a:p>
        </p:txBody>
      </p:sp>
      <p:sp>
        <p:nvSpPr>
          <p:cNvPr id="22" name="标题 1"/>
          <p:cNvSpPr txBox="1"/>
          <p:nvPr>
            <p:custDataLst>
              <p:tags r:id="rId8"/>
            </p:custDataLst>
          </p:nvPr>
        </p:nvSpPr>
        <p:spPr>
          <a:xfrm>
            <a:off x="7510780" y="2089785"/>
            <a:ext cx="3473450" cy="1875155"/>
          </a:xfrm>
          <a:prstGeom prst="rect">
            <a:avLst/>
          </a:prstGeom>
          <a:noFill/>
        </p:spPr>
        <p:txBody>
          <a:bodyPr wrap="square" rtlCol="0">
            <a:normAutofit fontScale="92500" lnSpcReduction="10000"/>
          </a:bodyPr>
          <a:lstStyle>
            <a:defPPr>
              <a:defRPr lang="zh-CN"/>
            </a:defPPr>
            <a:lvl1pPr>
              <a:lnSpc>
                <a:spcPct val="130000"/>
              </a:lnSpc>
              <a:defRPr sz="1200"/>
            </a:lvl1pPr>
          </a:lstStyle>
          <a:p>
            <a:r>
              <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Arial" panose="020B0604020202020204" pitchFamily="34" charset="0"/>
              </a:rPr>
              <a:t>可迁移技能</a:t>
            </a:r>
          </a:p>
          <a:p>
            <a:r>
              <a:rPr lang="zh-CN" altLang="en-US" sz="1800" b="1" dirty="0">
                <a:latin typeface="微软雅黑" panose="020B0503020204020204" charset="-122"/>
                <a:ea typeface="微软雅黑" panose="020B0503020204020204" charset="-122"/>
                <a:sym typeface="Arial" panose="020B0604020202020204" pitchFamily="34" charset="0"/>
              </a:rPr>
              <a:t>人们所获得的各种技能之间可以相互作用，已经掌握的技能可能对新的技能起促进作用，也可能妨碍学习新的技能。</a:t>
            </a:r>
          </a:p>
        </p:txBody>
      </p:sp>
      <p:sp>
        <p:nvSpPr>
          <p:cNvPr id="4" name="标题 1"/>
          <p:cNvSpPr txBox="1"/>
          <p:nvPr>
            <p:custDataLst>
              <p:tags r:id="rId9"/>
            </p:custDataLst>
          </p:nvPr>
        </p:nvSpPr>
        <p:spPr>
          <a:xfrm>
            <a:off x="3248025" y="4065905"/>
            <a:ext cx="7100570" cy="2557145"/>
          </a:xfrm>
          <a:prstGeom prst="rect">
            <a:avLst/>
          </a:prstGeom>
          <a:noFill/>
        </p:spPr>
        <p:txBody>
          <a:bodyPr wrap="square" rtlCol="0">
            <a:normAutofit/>
          </a:bodyPr>
          <a:lstStyle>
            <a:defPPr>
              <a:defRPr lang="zh-CN"/>
            </a:defPPr>
            <a:lvl1pPr>
              <a:lnSpc>
                <a:spcPct val="130000"/>
              </a:lnSpc>
              <a:defRPr sz="1200"/>
            </a:lvl1pPr>
          </a:lstStyle>
          <a:p>
            <a:r>
              <a:rPr lang="zh-CN" altLang="en-US" sz="2800" b="1" dirty="0" smtClean="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Arial" panose="020B0604020202020204" pitchFamily="34" charset="0"/>
              </a:rPr>
              <a:t>专业技能</a:t>
            </a:r>
            <a:endParaRPr lang="zh-CN" altLang="en-US" sz="2800" b="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Arial" panose="020B0604020202020204" pitchFamily="34" charset="0"/>
            </a:endParaRPr>
          </a:p>
          <a:p>
            <a:pPr marL="285750" indent="-285750">
              <a:buFont typeface="Wingdings" panose="05000000000000000000" charset="0"/>
              <a:buChar char=""/>
            </a:pPr>
            <a:r>
              <a:rPr lang="zh-CN" altLang="en-US" sz="1800" b="1" dirty="0">
                <a:latin typeface="微软雅黑" panose="020B0503020204020204" charset="-122"/>
                <a:ea typeface="微软雅黑" panose="020B0503020204020204" charset="-122"/>
                <a:sym typeface="Arial" panose="020B0604020202020204" pitchFamily="34" charset="0"/>
              </a:rPr>
              <a:t>如果把知识看成是一种信息的话，那么知识性技能则是将信息进行分类、加工、整合等进行应用的一种能力。</a:t>
            </a:r>
          </a:p>
          <a:p>
            <a:pPr marL="285750" indent="-285750">
              <a:buFont typeface="Wingdings" panose="05000000000000000000" charset="0"/>
              <a:buChar char=""/>
            </a:pPr>
            <a:r>
              <a:rPr lang="zh-CN" altLang="en-US" sz="1800" b="1" dirty="0">
                <a:latin typeface="微软雅黑" panose="020B0503020204020204" charset="-122"/>
                <a:ea typeface="微软雅黑" panose="020B0503020204020204" charset="-122"/>
                <a:sym typeface="Arial" panose="020B0604020202020204" pitchFamily="34" charset="0"/>
              </a:rPr>
              <a:t>专业技能分为基础技能和专项技能。</a:t>
            </a:r>
          </a:p>
          <a:p>
            <a:pPr marL="285750" indent="-285750">
              <a:buFont typeface="Wingdings" panose="05000000000000000000" charset="0"/>
              <a:buChar char=""/>
            </a:pPr>
            <a:r>
              <a:rPr lang="zh-CN" altLang="en-US" sz="1800" b="1" dirty="0">
                <a:latin typeface="微软雅黑" panose="020B0503020204020204" charset="-122"/>
                <a:ea typeface="微软雅黑" panose="020B0503020204020204" charset="-122"/>
                <a:sym typeface="Arial" panose="020B0604020202020204" pitchFamily="34" charset="0"/>
              </a:rPr>
              <a:t>基础技能指从事专门职业所必须掌握的最基本技能。</a:t>
            </a:r>
          </a:p>
          <a:p>
            <a:pPr marL="285750" indent="-285750">
              <a:buFont typeface="Wingdings" panose="05000000000000000000" charset="0"/>
              <a:buChar char=""/>
            </a:pPr>
            <a:r>
              <a:rPr lang="zh-CN" altLang="en-US" sz="1800" b="1" dirty="0">
                <a:latin typeface="微软雅黑" panose="020B0503020204020204" charset="-122"/>
                <a:ea typeface="微软雅黑" panose="020B0503020204020204" charset="-122"/>
                <a:sym typeface="Arial" panose="020B0604020202020204" pitchFamily="34" charset="0"/>
              </a:rPr>
              <a:t>专项技能指从事某种职业所必须掌握的某项或几项特殊能力。</a:t>
            </a:r>
          </a:p>
        </p:txBody>
      </p:sp>
      <p:sp>
        <p:nvSpPr>
          <p:cNvPr id="190" name="Freeform 27"/>
          <p:cNvSpPr>
            <a:spLocks noEditPoints="1"/>
          </p:cNvSpPr>
          <p:nvPr>
            <p:custDataLst>
              <p:tags r:id="rId10"/>
            </p:custDataLst>
          </p:nvPr>
        </p:nvSpPr>
        <p:spPr bwMode="auto">
          <a:xfrm flipH="1">
            <a:off x="2369956" y="5187523"/>
            <a:ext cx="723601" cy="778629"/>
          </a:xfrm>
          <a:custGeom>
            <a:avLst/>
            <a:gdLst>
              <a:gd name="T0" fmla="*/ 290 w 298"/>
              <a:gd name="T1" fmla="*/ 110 h 320"/>
              <a:gd name="T2" fmla="*/ 261 w 298"/>
              <a:gd name="T3" fmla="*/ 131 h 320"/>
              <a:gd name="T4" fmla="*/ 264 w 298"/>
              <a:gd name="T5" fmla="*/ 176 h 320"/>
              <a:gd name="T6" fmla="*/ 194 w 298"/>
              <a:gd name="T7" fmla="*/ 176 h 320"/>
              <a:gd name="T8" fmla="*/ 228 w 298"/>
              <a:gd name="T9" fmla="*/ 129 h 320"/>
              <a:gd name="T10" fmla="*/ 289 w 298"/>
              <a:gd name="T11" fmla="*/ 72 h 320"/>
              <a:gd name="T12" fmla="*/ 281 w 298"/>
              <a:gd name="T13" fmla="*/ 70 h 320"/>
              <a:gd name="T14" fmla="*/ 233 w 298"/>
              <a:gd name="T15" fmla="*/ 91 h 320"/>
              <a:gd name="T16" fmla="*/ 242 w 298"/>
              <a:gd name="T17" fmla="*/ 39 h 320"/>
              <a:gd name="T18" fmla="*/ 239 w 298"/>
              <a:gd name="T19" fmla="*/ 32 h 320"/>
              <a:gd name="T20" fmla="*/ 196 w 298"/>
              <a:gd name="T21" fmla="*/ 104 h 320"/>
              <a:gd name="T22" fmla="*/ 152 w 298"/>
              <a:gd name="T23" fmla="*/ 157 h 320"/>
              <a:gd name="T24" fmla="*/ 168 w 298"/>
              <a:gd name="T25" fmla="*/ 176 h 320"/>
              <a:gd name="T26" fmla="*/ 159 w 298"/>
              <a:gd name="T27" fmla="*/ 170 h 320"/>
              <a:gd name="T28" fmla="*/ 100 w 298"/>
              <a:gd name="T29" fmla="*/ 117 h 320"/>
              <a:gd name="T30" fmla="*/ 110 w 298"/>
              <a:gd name="T31" fmla="*/ 124 h 320"/>
              <a:gd name="T32" fmla="*/ 109 w 298"/>
              <a:gd name="T33" fmla="*/ 137 h 320"/>
              <a:gd name="T34" fmla="*/ 103 w 298"/>
              <a:gd name="T35" fmla="*/ 163 h 320"/>
              <a:gd name="T36" fmla="*/ 112 w 298"/>
              <a:gd name="T37" fmla="*/ 176 h 320"/>
              <a:gd name="T38" fmla="*/ 93 w 298"/>
              <a:gd name="T39" fmla="*/ 176 h 320"/>
              <a:gd name="T40" fmla="*/ 103 w 298"/>
              <a:gd name="T41" fmla="*/ 133 h 320"/>
              <a:gd name="T42" fmla="*/ 102 w 298"/>
              <a:gd name="T43" fmla="*/ 122 h 320"/>
              <a:gd name="T44" fmla="*/ 118 w 298"/>
              <a:gd name="T45" fmla="*/ 35 h 320"/>
              <a:gd name="T46" fmla="*/ 125 w 298"/>
              <a:gd name="T47" fmla="*/ 23 h 320"/>
              <a:gd name="T48" fmla="*/ 117 w 298"/>
              <a:gd name="T49" fmla="*/ 0 h 320"/>
              <a:gd name="T50" fmla="*/ 107 w 298"/>
              <a:gd name="T51" fmla="*/ 32 h 320"/>
              <a:gd name="T52" fmla="*/ 83 w 298"/>
              <a:gd name="T53" fmla="*/ 116 h 320"/>
              <a:gd name="T54" fmla="*/ 66 w 298"/>
              <a:gd name="T55" fmla="*/ 117 h 320"/>
              <a:gd name="T56" fmla="*/ 61 w 298"/>
              <a:gd name="T57" fmla="*/ 129 h 320"/>
              <a:gd name="T58" fmla="*/ 38 w 298"/>
              <a:gd name="T59" fmla="*/ 176 h 320"/>
              <a:gd name="T60" fmla="*/ 34 w 298"/>
              <a:gd name="T61" fmla="*/ 131 h 320"/>
              <a:gd name="T62" fmla="*/ 55 w 298"/>
              <a:gd name="T63" fmla="*/ 120 h 320"/>
              <a:gd name="T64" fmla="*/ 30 w 298"/>
              <a:gd name="T65" fmla="*/ 86 h 320"/>
              <a:gd name="T66" fmla="*/ 8 w 298"/>
              <a:gd name="T67" fmla="*/ 111 h 320"/>
              <a:gd name="T68" fmla="*/ 0 w 298"/>
              <a:gd name="T69" fmla="*/ 176 h 320"/>
              <a:gd name="T70" fmla="*/ 52 w 298"/>
              <a:gd name="T71" fmla="*/ 320 h 320"/>
              <a:gd name="T72" fmla="*/ 298 w 298"/>
              <a:gd name="T73" fmla="*/ 268 h 320"/>
              <a:gd name="T74" fmla="*/ 290 w 298"/>
              <a:gd name="T75" fmla="*/ 176 h 320"/>
              <a:gd name="T76" fmla="*/ 93 w 298"/>
              <a:gd name="T77" fmla="*/ 140 h 320"/>
              <a:gd name="T78" fmla="*/ 89 w 298"/>
              <a:gd name="T79" fmla="*/ 176 h 320"/>
              <a:gd name="T80" fmla="*/ 85 w 298"/>
              <a:gd name="T81" fmla="*/ 144 h 320"/>
              <a:gd name="T82" fmla="*/ 72 w 298"/>
              <a:gd name="T83" fmla="*/ 133 h 320"/>
              <a:gd name="T84" fmla="*/ 66 w 298"/>
              <a:gd name="T85" fmla="*/ 176 h 320"/>
              <a:gd name="T86" fmla="*/ 64 w 298"/>
              <a:gd name="T87" fmla="*/ 13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8" h="320">
                <a:moveTo>
                  <a:pt x="290" y="176"/>
                </a:moveTo>
                <a:cubicBezTo>
                  <a:pt x="290" y="110"/>
                  <a:pt x="290" y="110"/>
                  <a:pt x="290" y="110"/>
                </a:cubicBezTo>
                <a:cubicBezTo>
                  <a:pt x="289" y="110"/>
                  <a:pt x="289" y="111"/>
                  <a:pt x="288" y="111"/>
                </a:cubicBezTo>
                <a:cubicBezTo>
                  <a:pt x="281" y="121"/>
                  <a:pt x="272" y="127"/>
                  <a:pt x="261" y="131"/>
                </a:cubicBezTo>
                <a:cubicBezTo>
                  <a:pt x="264" y="131"/>
                  <a:pt x="264" y="131"/>
                  <a:pt x="264" y="131"/>
                </a:cubicBezTo>
                <a:cubicBezTo>
                  <a:pt x="264" y="176"/>
                  <a:pt x="264" y="176"/>
                  <a:pt x="264" y="176"/>
                </a:cubicBezTo>
                <a:cubicBezTo>
                  <a:pt x="203" y="176"/>
                  <a:pt x="203" y="176"/>
                  <a:pt x="203" y="176"/>
                </a:cubicBezTo>
                <a:cubicBezTo>
                  <a:pt x="194" y="176"/>
                  <a:pt x="194" y="176"/>
                  <a:pt x="194" y="176"/>
                </a:cubicBezTo>
                <a:cubicBezTo>
                  <a:pt x="227" y="132"/>
                  <a:pt x="227" y="132"/>
                  <a:pt x="227" y="132"/>
                </a:cubicBezTo>
                <a:cubicBezTo>
                  <a:pt x="227" y="131"/>
                  <a:pt x="228" y="130"/>
                  <a:pt x="228" y="129"/>
                </a:cubicBezTo>
                <a:cubicBezTo>
                  <a:pt x="247" y="134"/>
                  <a:pt x="267" y="128"/>
                  <a:pt x="279" y="112"/>
                </a:cubicBezTo>
                <a:cubicBezTo>
                  <a:pt x="288" y="101"/>
                  <a:pt x="292" y="86"/>
                  <a:pt x="289" y="72"/>
                </a:cubicBezTo>
                <a:cubicBezTo>
                  <a:pt x="288" y="70"/>
                  <a:pt x="287" y="69"/>
                  <a:pt x="286" y="68"/>
                </a:cubicBezTo>
                <a:cubicBezTo>
                  <a:pt x="284" y="68"/>
                  <a:pt x="282" y="68"/>
                  <a:pt x="281" y="70"/>
                </a:cubicBezTo>
                <a:cubicBezTo>
                  <a:pt x="260" y="96"/>
                  <a:pt x="260" y="96"/>
                  <a:pt x="260" y="96"/>
                </a:cubicBezTo>
                <a:cubicBezTo>
                  <a:pt x="233" y="91"/>
                  <a:pt x="233" y="91"/>
                  <a:pt x="233" y="91"/>
                </a:cubicBezTo>
                <a:cubicBezTo>
                  <a:pt x="221" y="66"/>
                  <a:pt x="221" y="66"/>
                  <a:pt x="221" y="66"/>
                </a:cubicBezTo>
                <a:cubicBezTo>
                  <a:pt x="242" y="39"/>
                  <a:pt x="242" y="39"/>
                  <a:pt x="242" y="39"/>
                </a:cubicBezTo>
                <a:cubicBezTo>
                  <a:pt x="243" y="38"/>
                  <a:pt x="244" y="36"/>
                  <a:pt x="243" y="34"/>
                </a:cubicBezTo>
                <a:cubicBezTo>
                  <a:pt x="242" y="33"/>
                  <a:pt x="241" y="32"/>
                  <a:pt x="239" y="32"/>
                </a:cubicBezTo>
                <a:cubicBezTo>
                  <a:pt x="224" y="32"/>
                  <a:pt x="211" y="39"/>
                  <a:pt x="202" y="51"/>
                </a:cubicBezTo>
                <a:cubicBezTo>
                  <a:pt x="189" y="66"/>
                  <a:pt x="188" y="87"/>
                  <a:pt x="196" y="104"/>
                </a:cubicBezTo>
                <a:cubicBezTo>
                  <a:pt x="196" y="105"/>
                  <a:pt x="195" y="106"/>
                  <a:pt x="195" y="106"/>
                </a:cubicBezTo>
                <a:cubicBezTo>
                  <a:pt x="152" y="157"/>
                  <a:pt x="152" y="157"/>
                  <a:pt x="152" y="157"/>
                </a:cubicBezTo>
                <a:cubicBezTo>
                  <a:pt x="162" y="167"/>
                  <a:pt x="162" y="167"/>
                  <a:pt x="162" y="167"/>
                </a:cubicBezTo>
                <a:cubicBezTo>
                  <a:pt x="165" y="170"/>
                  <a:pt x="167" y="173"/>
                  <a:pt x="168" y="176"/>
                </a:cubicBezTo>
                <a:cubicBezTo>
                  <a:pt x="163" y="176"/>
                  <a:pt x="163" y="176"/>
                  <a:pt x="163" y="176"/>
                </a:cubicBezTo>
                <a:cubicBezTo>
                  <a:pt x="163" y="174"/>
                  <a:pt x="161" y="172"/>
                  <a:pt x="159" y="170"/>
                </a:cubicBezTo>
                <a:cubicBezTo>
                  <a:pt x="101" y="112"/>
                  <a:pt x="101" y="112"/>
                  <a:pt x="101" y="112"/>
                </a:cubicBezTo>
                <a:cubicBezTo>
                  <a:pt x="100" y="117"/>
                  <a:pt x="100" y="117"/>
                  <a:pt x="100" y="117"/>
                </a:cubicBezTo>
                <a:cubicBezTo>
                  <a:pt x="103" y="118"/>
                  <a:pt x="103" y="118"/>
                  <a:pt x="103" y="118"/>
                </a:cubicBezTo>
                <a:cubicBezTo>
                  <a:pt x="106" y="119"/>
                  <a:pt x="109" y="121"/>
                  <a:pt x="110" y="124"/>
                </a:cubicBezTo>
                <a:cubicBezTo>
                  <a:pt x="112" y="126"/>
                  <a:pt x="112" y="129"/>
                  <a:pt x="111" y="132"/>
                </a:cubicBezTo>
                <a:cubicBezTo>
                  <a:pt x="111" y="134"/>
                  <a:pt x="110" y="135"/>
                  <a:pt x="109" y="137"/>
                </a:cubicBezTo>
                <a:cubicBezTo>
                  <a:pt x="109" y="139"/>
                  <a:pt x="109" y="142"/>
                  <a:pt x="108" y="145"/>
                </a:cubicBezTo>
                <a:cubicBezTo>
                  <a:pt x="103" y="163"/>
                  <a:pt x="103" y="163"/>
                  <a:pt x="103" y="163"/>
                </a:cubicBezTo>
                <a:cubicBezTo>
                  <a:pt x="117" y="176"/>
                  <a:pt x="117" y="176"/>
                  <a:pt x="117" y="176"/>
                </a:cubicBezTo>
                <a:cubicBezTo>
                  <a:pt x="112" y="176"/>
                  <a:pt x="112" y="176"/>
                  <a:pt x="112" y="176"/>
                </a:cubicBezTo>
                <a:cubicBezTo>
                  <a:pt x="103" y="176"/>
                  <a:pt x="103" y="176"/>
                  <a:pt x="103" y="176"/>
                </a:cubicBezTo>
                <a:cubicBezTo>
                  <a:pt x="93" y="176"/>
                  <a:pt x="93" y="176"/>
                  <a:pt x="93" y="176"/>
                </a:cubicBezTo>
                <a:cubicBezTo>
                  <a:pt x="103" y="142"/>
                  <a:pt x="103" y="142"/>
                  <a:pt x="103" y="142"/>
                </a:cubicBezTo>
                <a:cubicBezTo>
                  <a:pt x="104" y="139"/>
                  <a:pt x="104" y="136"/>
                  <a:pt x="103" y="133"/>
                </a:cubicBezTo>
                <a:cubicBezTo>
                  <a:pt x="105" y="132"/>
                  <a:pt x="106" y="131"/>
                  <a:pt x="106" y="129"/>
                </a:cubicBezTo>
                <a:cubicBezTo>
                  <a:pt x="107" y="126"/>
                  <a:pt x="105" y="123"/>
                  <a:pt x="102" y="122"/>
                </a:cubicBezTo>
                <a:cubicBezTo>
                  <a:pt x="93" y="119"/>
                  <a:pt x="93" y="119"/>
                  <a:pt x="93" y="119"/>
                </a:cubicBezTo>
                <a:cubicBezTo>
                  <a:pt x="118" y="35"/>
                  <a:pt x="118" y="35"/>
                  <a:pt x="118" y="35"/>
                </a:cubicBezTo>
                <a:cubicBezTo>
                  <a:pt x="119" y="35"/>
                  <a:pt x="119" y="35"/>
                  <a:pt x="119" y="35"/>
                </a:cubicBezTo>
                <a:cubicBezTo>
                  <a:pt x="125" y="23"/>
                  <a:pt x="125" y="23"/>
                  <a:pt x="125" y="23"/>
                </a:cubicBezTo>
                <a:cubicBezTo>
                  <a:pt x="128" y="3"/>
                  <a:pt x="128" y="3"/>
                  <a:pt x="128" y="3"/>
                </a:cubicBezTo>
                <a:cubicBezTo>
                  <a:pt x="117" y="0"/>
                  <a:pt x="117" y="0"/>
                  <a:pt x="117" y="0"/>
                </a:cubicBezTo>
                <a:cubicBezTo>
                  <a:pt x="109" y="18"/>
                  <a:pt x="109" y="18"/>
                  <a:pt x="109" y="18"/>
                </a:cubicBezTo>
                <a:cubicBezTo>
                  <a:pt x="107" y="32"/>
                  <a:pt x="107" y="32"/>
                  <a:pt x="107" y="32"/>
                </a:cubicBezTo>
                <a:cubicBezTo>
                  <a:pt x="108" y="32"/>
                  <a:pt x="108" y="32"/>
                  <a:pt x="108" y="32"/>
                </a:cubicBezTo>
                <a:cubicBezTo>
                  <a:pt x="83" y="116"/>
                  <a:pt x="83" y="116"/>
                  <a:pt x="83" y="116"/>
                </a:cubicBezTo>
                <a:cubicBezTo>
                  <a:pt x="74" y="113"/>
                  <a:pt x="74" y="113"/>
                  <a:pt x="74" y="113"/>
                </a:cubicBezTo>
                <a:cubicBezTo>
                  <a:pt x="70" y="112"/>
                  <a:pt x="67" y="114"/>
                  <a:pt x="66" y="117"/>
                </a:cubicBezTo>
                <a:cubicBezTo>
                  <a:pt x="65" y="119"/>
                  <a:pt x="66" y="120"/>
                  <a:pt x="66" y="122"/>
                </a:cubicBezTo>
                <a:cubicBezTo>
                  <a:pt x="64" y="124"/>
                  <a:pt x="62" y="126"/>
                  <a:pt x="61" y="129"/>
                </a:cubicBezTo>
                <a:cubicBezTo>
                  <a:pt x="47" y="176"/>
                  <a:pt x="47" y="176"/>
                  <a:pt x="47" y="176"/>
                </a:cubicBezTo>
                <a:cubicBezTo>
                  <a:pt x="38" y="176"/>
                  <a:pt x="38" y="176"/>
                  <a:pt x="38" y="176"/>
                </a:cubicBezTo>
                <a:cubicBezTo>
                  <a:pt x="34" y="176"/>
                  <a:pt x="34" y="176"/>
                  <a:pt x="34" y="176"/>
                </a:cubicBezTo>
                <a:cubicBezTo>
                  <a:pt x="34" y="131"/>
                  <a:pt x="34" y="131"/>
                  <a:pt x="34" y="131"/>
                </a:cubicBezTo>
                <a:cubicBezTo>
                  <a:pt x="52" y="131"/>
                  <a:pt x="52" y="131"/>
                  <a:pt x="52" y="131"/>
                </a:cubicBezTo>
                <a:cubicBezTo>
                  <a:pt x="55" y="120"/>
                  <a:pt x="55" y="120"/>
                  <a:pt x="55" y="120"/>
                </a:cubicBezTo>
                <a:cubicBezTo>
                  <a:pt x="56" y="118"/>
                  <a:pt x="56" y="117"/>
                  <a:pt x="58" y="115"/>
                </a:cubicBezTo>
                <a:cubicBezTo>
                  <a:pt x="30" y="86"/>
                  <a:pt x="30" y="86"/>
                  <a:pt x="30" y="86"/>
                </a:cubicBezTo>
                <a:cubicBezTo>
                  <a:pt x="26" y="91"/>
                  <a:pt x="22" y="97"/>
                  <a:pt x="16" y="103"/>
                </a:cubicBezTo>
                <a:cubicBezTo>
                  <a:pt x="8" y="111"/>
                  <a:pt x="8" y="111"/>
                  <a:pt x="8" y="111"/>
                </a:cubicBezTo>
                <a:cubicBezTo>
                  <a:pt x="8" y="176"/>
                  <a:pt x="8" y="176"/>
                  <a:pt x="8" y="176"/>
                </a:cubicBezTo>
                <a:cubicBezTo>
                  <a:pt x="0" y="176"/>
                  <a:pt x="0" y="176"/>
                  <a:pt x="0" y="176"/>
                </a:cubicBezTo>
                <a:cubicBezTo>
                  <a:pt x="0" y="268"/>
                  <a:pt x="0" y="268"/>
                  <a:pt x="0" y="268"/>
                </a:cubicBezTo>
                <a:cubicBezTo>
                  <a:pt x="0" y="296"/>
                  <a:pt x="23" y="320"/>
                  <a:pt x="52" y="320"/>
                </a:cubicBezTo>
                <a:cubicBezTo>
                  <a:pt x="246" y="320"/>
                  <a:pt x="246" y="320"/>
                  <a:pt x="246" y="320"/>
                </a:cubicBezTo>
                <a:cubicBezTo>
                  <a:pt x="275" y="320"/>
                  <a:pt x="298" y="296"/>
                  <a:pt x="298" y="268"/>
                </a:cubicBezTo>
                <a:cubicBezTo>
                  <a:pt x="298" y="176"/>
                  <a:pt x="298" y="176"/>
                  <a:pt x="298" y="176"/>
                </a:cubicBezTo>
                <a:lnTo>
                  <a:pt x="290" y="176"/>
                </a:lnTo>
                <a:close/>
                <a:moveTo>
                  <a:pt x="85" y="144"/>
                </a:moveTo>
                <a:cubicBezTo>
                  <a:pt x="86" y="140"/>
                  <a:pt x="90" y="139"/>
                  <a:pt x="93" y="140"/>
                </a:cubicBezTo>
                <a:cubicBezTo>
                  <a:pt x="97" y="141"/>
                  <a:pt x="99" y="144"/>
                  <a:pt x="98" y="148"/>
                </a:cubicBezTo>
                <a:cubicBezTo>
                  <a:pt x="89" y="176"/>
                  <a:pt x="89" y="176"/>
                  <a:pt x="89" y="176"/>
                </a:cubicBezTo>
                <a:cubicBezTo>
                  <a:pt x="76" y="176"/>
                  <a:pt x="76" y="176"/>
                  <a:pt x="76" y="176"/>
                </a:cubicBezTo>
                <a:lnTo>
                  <a:pt x="85" y="144"/>
                </a:lnTo>
                <a:close/>
                <a:moveTo>
                  <a:pt x="64" y="138"/>
                </a:moveTo>
                <a:cubicBezTo>
                  <a:pt x="65" y="134"/>
                  <a:pt x="69" y="132"/>
                  <a:pt x="72" y="133"/>
                </a:cubicBezTo>
                <a:cubicBezTo>
                  <a:pt x="76" y="134"/>
                  <a:pt x="78" y="138"/>
                  <a:pt x="77" y="141"/>
                </a:cubicBezTo>
                <a:cubicBezTo>
                  <a:pt x="66" y="176"/>
                  <a:pt x="66" y="176"/>
                  <a:pt x="66" y="176"/>
                </a:cubicBezTo>
                <a:cubicBezTo>
                  <a:pt x="53" y="176"/>
                  <a:pt x="53" y="176"/>
                  <a:pt x="53" y="176"/>
                </a:cubicBezTo>
                <a:lnTo>
                  <a:pt x="64" y="13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nvGrpSpPr>
          <p:cNvPr id="7" name="组合 6"/>
          <p:cNvGrpSpPr/>
          <p:nvPr/>
        </p:nvGrpSpPr>
        <p:grpSpPr>
          <a:xfrm>
            <a:off x="1430020" y="2727960"/>
            <a:ext cx="718185" cy="755015"/>
            <a:chOff x="2337" y="3443"/>
            <a:chExt cx="1560" cy="1707"/>
          </a:xfrm>
          <a:solidFill>
            <a:schemeClr val="accent3"/>
          </a:solidFill>
        </p:grpSpPr>
        <p:sp>
          <p:nvSpPr>
            <p:cNvPr id="181" name="Freeform 12"/>
            <p:cNvSpPr>
              <a:spLocks noEditPoints="1"/>
            </p:cNvSpPr>
            <p:nvPr>
              <p:custDataLst>
                <p:tags r:id="rId12"/>
              </p:custDataLst>
            </p:nvPr>
          </p:nvSpPr>
          <p:spPr bwMode="auto">
            <a:xfrm>
              <a:off x="2337" y="3728"/>
              <a:ext cx="1561" cy="1423"/>
            </a:xfrm>
            <a:custGeom>
              <a:avLst/>
              <a:gdLst>
                <a:gd name="T0" fmla="*/ 206 w 301"/>
                <a:gd name="T1" fmla="*/ 10 h 228"/>
                <a:gd name="T2" fmla="*/ 182 w 301"/>
                <a:gd name="T3" fmla="*/ 0 h 228"/>
                <a:gd name="T4" fmla="*/ 97 w 301"/>
                <a:gd name="T5" fmla="*/ 10 h 228"/>
                <a:gd name="T6" fmla="*/ 90 w 301"/>
                <a:gd name="T7" fmla="*/ 22 h 228"/>
                <a:gd name="T8" fmla="*/ 97 w 301"/>
                <a:gd name="T9" fmla="*/ 48 h 228"/>
                <a:gd name="T10" fmla="*/ 61 w 301"/>
                <a:gd name="T11" fmla="*/ 41 h 228"/>
                <a:gd name="T12" fmla="*/ 34 w 301"/>
                <a:gd name="T13" fmla="*/ 41 h 228"/>
                <a:gd name="T14" fmla="*/ 2 w 301"/>
                <a:gd name="T15" fmla="*/ 114 h 228"/>
                <a:gd name="T16" fmla="*/ 15 w 301"/>
                <a:gd name="T17" fmla="*/ 128 h 228"/>
                <a:gd name="T18" fmla="*/ 17 w 301"/>
                <a:gd name="T19" fmla="*/ 138 h 228"/>
                <a:gd name="T20" fmla="*/ 17 w 301"/>
                <a:gd name="T21" fmla="*/ 211 h 228"/>
                <a:gd name="T22" fmla="*/ 0 w 301"/>
                <a:gd name="T23" fmla="*/ 213 h 228"/>
                <a:gd name="T24" fmla="*/ 12 w 301"/>
                <a:gd name="T25" fmla="*/ 228 h 228"/>
                <a:gd name="T26" fmla="*/ 27 w 301"/>
                <a:gd name="T27" fmla="*/ 228 h 228"/>
                <a:gd name="T28" fmla="*/ 44 w 301"/>
                <a:gd name="T29" fmla="*/ 213 h 228"/>
                <a:gd name="T30" fmla="*/ 44 w 301"/>
                <a:gd name="T31" fmla="*/ 143 h 228"/>
                <a:gd name="T32" fmla="*/ 53 w 301"/>
                <a:gd name="T33" fmla="*/ 211 h 228"/>
                <a:gd name="T34" fmla="*/ 53 w 301"/>
                <a:gd name="T35" fmla="*/ 228 h 228"/>
                <a:gd name="T36" fmla="*/ 70 w 301"/>
                <a:gd name="T37" fmla="*/ 225 h 228"/>
                <a:gd name="T38" fmla="*/ 97 w 301"/>
                <a:gd name="T39" fmla="*/ 228 h 228"/>
                <a:gd name="T40" fmla="*/ 82 w 301"/>
                <a:gd name="T41" fmla="*/ 211 h 228"/>
                <a:gd name="T42" fmla="*/ 80 w 301"/>
                <a:gd name="T43" fmla="*/ 143 h 228"/>
                <a:gd name="T44" fmla="*/ 80 w 301"/>
                <a:gd name="T45" fmla="*/ 128 h 228"/>
                <a:gd name="T46" fmla="*/ 85 w 301"/>
                <a:gd name="T47" fmla="*/ 68 h 228"/>
                <a:gd name="T48" fmla="*/ 97 w 301"/>
                <a:gd name="T49" fmla="*/ 143 h 228"/>
                <a:gd name="T50" fmla="*/ 184 w 301"/>
                <a:gd name="T51" fmla="*/ 167 h 228"/>
                <a:gd name="T52" fmla="*/ 155 w 301"/>
                <a:gd name="T53" fmla="*/ 220 h 228"/>
                <a:gd name="T54" fmla="*/ 187 w 301"/>
                <a:gd name="T55" fmla="*/ 220 h 228"/>
                <a:gd name="T56" fmla="*/ 196 w 301"/>
                <a:gd name="T57" fmla="*/ 184 h 228"/>
                <a:gd name="T58" fmla="*/ 247 w 301"/>
                <a:gd name="T59" fmla="*/ 220 h 228"/>
                <a:gd name="T60" fmla="*/ 199 w 301"/>
                <a:gd name="T61" fmla="*/ 143 h 228"/>
                <a:gd name="T62" fmla="*/ 298 w 301"/>
                <a:gd name="T63" fmla="*/ 22 h 228"/>
                <a:gd name="T64" fmla="*/ 301 w 301"/>
                <a:gd name="T65" fmla="*/ 10 h 228"/>
                <a:gd name="T66" fmla="*/ 288 w 301"/>
                <a:gd name="T67" fmla="*/ 133 h 228"/>
                <a:gd name="T68" fmla="*/ 184 w 301"/>
                <a:gd name="T69" fmla="*/ 133 h 228"/>
                <a:gd name="T70" fmla="*/ 107 w 301"/>
                <a:gd name="T71" fmla="*/ 75 h 228"/>
                <a:gd name="T72" fmla="*/ 141 w 301"/>
                <a:gd name="T73" fmla="*/ 70 h 228"/>
                <a:gd name="T74" fmla="*/ 107 w 301"/>
                <a:gd name="T75" fmla="*/ 22 h 228"/>
                <a:gd name="T76" fmla="*/ 288 w 301"/>
                <a:gd name="T77" fmla="*/ 133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1" h="228">
                  <a:moveTo>
                    <a:pt x="298" y="10"/>
                  </a:moveTo>
                  <a:lnTo>
                    <a:pt x="206" y="10"/>
                  </a:lnTo>
                  <a:lnTo>
                    <a:pt x="206" y="0"/>
                  </a:lnTo>
                  <a:lnTo>
                    <a:pt x="182" y="0"/>
                  </a:lnTo>
                  <a:lnTo>
                    <a:pt x="182" y="10"/>
                  </a:lnTo>
                  <a:lnTo>
                    <a:pt x="97" y="10"/>
                  </a:lnTo>
                  <a:lnTo>
                    <a:pt x="90" y="10"/>
                  </a:lnTo>
                  <a:lnTo>
                    <a:pt x="90" y="22"/>
                  </a:lnTo>
                  <a:lnTo>
                    <a:pt x="97" y="22"/>
                  </a:lnTo>
                  <a:lnTo>
                    <a:pt x="97" y="48"/>
                  </a:lnTo>
                  <a:lnTo>
                    <a:pt x="82" y="41"/>
                  </a:lnTo>
                  <a:lnTo>
                    <a:pt x="61" y="41"/>
                  </a:lnTo>
                  <a:lnTo>
                    <a:pt x="49" y="58"/>
                  </a:lnTo>
                  <a:lnTo>
                    <a:pt x="34" y="41"/>
                  </a:lnTo>
                  <a:lnTo>
                    <a:pt x="2" y="48"/>
                  </a:lnTo>
                  <a:lnTo>
                    <a:pt x="2" y="114"/>
                  </a:lnTo>
                  <a:lnTo>
                    <a:pt x="15" y="114"/>
                  </a:lnTo>
                  <a:lnTo>
                    <a:pt x="15" y="128"/>
                  </a:lnTo>
                  <a:lnTo>
                    <a:pt x="17" y="128"/>
                  </a:lnTo>
                  <a:lnTo>
                    <a:pt x="17" y="138"/>
                  </a:lnTo>
                  <a:lnTo>
                    <a:pt x="17" y="143"/>
                  </a:lnTo>
                  <a:lnTo>
                    <a:pt x="17" y="211"/>
                  </a:lnTo>
                  <a:lnTo>
                    <a:pt x="15" y="211"/>
                  </a:lnTo>
                  <a:lnTo>
                    <a:pt x="0" y="213"/>
                  </a:lnTo>
                  <a:lnTo>
                    <a:pt x="0" y="228"/>
                  </a:lnTo>
                  <a:lnTo>
                    <a:pt x="12" y="228"/>
                  </a:lnTo>
                  <a:lnTo>
                    <a:pt x="27" y="225"/>
                  </a:lnTo>
                  <a:lnTo>
                    <a:pt x="27" y="228"/>
                  </a:lnTo>
                  <a:lnTo>
                    <a:pt x="44" y="228"/>
                  </a:lnTo>
                  <a:lnTo>
                    <a:pt x="44" y="213"/>
                  </a:lnTo>
                  <a:lnTo>
                    <a:pt x="44" y="211"/>
                  </a:lnTo>
                  <a:lnTo>
                    <a:pt x="44" y="143"/>
                  </a:lnTo>
                  <a:lnTo>
                    <a:pt x="53" y="143"/>
                  </a:lnTo>
                  <a:lnTo>
                    <a:pt x="53" y="211"/>
                  </a:lnTo>
                  <a:lnTo>
                    <a:pt x="53" y="213"/>
                  </a:lnTo>
                  <a:lnTo>
                    <a:pt x="53" y="228"/>
                  </a:lnTo>
                  <a:lnTo>
                    <a:pt x="70" y="228"/>
                  </a:lnTo>
                  <a:lnTo>
                    <a:pt x="70" y="225"/>
                  </a:lnTo>
                  <a:lnTo>
                    <a:pt x="85" y="228"/>
                  </a:lnTo>
                  <a:lnTo>
                    <a:pt x="97" y="228"/>
                  </a:lnTo>
                  <a:lnTo>
                    <a:pt x="97" y="213"/>
                  </a:lnTo>
                  <a:lnTo>
                    <a:pt x="82" y="211"/>
                  </a:lnTo>
                  <a:lnTo>
                    <a:pt x="80" y="211"/>
                  </a:lnTo>
                  <a:lnTo>
                    <a:pt x="80" y="143"/>
                  </a:lnTo>
                  <a:lnTo>
                    <a:pt x="80" y="138"/>
                  </a:lnTo>
                  <a:lnTo>
                    <a:pt x="80" y="128"/>
                  </a:lnTo>
                  <a:lnTo>
                    <a:pt x="82" y="128"/>
                  </a:lnTo>
                  <a:lnTo>
                    <a:pt x="85" y="68"/>
                  </a:lnTo>
                  <a:lnTo>
                    <a:pt x="97" y="73"/>
                  </a:lnTo>
                  <a:lnTo>
                    <a:pt x="97" y="143"/>
                  </a:lnTo>
                  <a:lnTo>
                    <a:pt x="184" y="143"/>
                  </a:lnTo>
                  <a:lnTo>
                    <a:pt x="184" y="167"/>
                  </a:lnTo>
                  <a:lnTo>
                    <a:pt x="136" y="220"/>
                  </a:lnTo>
                  <a:lnTo>
                    <a:pt x="155" y="220"/>
                  </a:lnTo>
                  <a:lnTo>
                    <a:pt x="187" y="184"/>
                  </a:lnTo>
                  <a:lnTo>
                    <a:pt x="187" y="220"/>
                  </a:lnTo>
                  <a:lnTo>
                    <a:pt x="196" y="220"/>
                  </a:lnTo>
                  <a:lnTo>
                    <a:pt x="196" y="184"/>
                  </a:lnTo>
                  <a:lnTo>
                    <a:pt x="230" y="220"/>
                  </a:lnTo>
                  <a:lnTo>
                    <a:pt x="247" y="220"/>
                  </a:lnTo>
                  <a:lnTo>
                    <a:pt x="199" y="167"/>
                  </a:lnTo>
                  <a:lnTo>
                    <a:pt x="199" y="143"/>
                  </a:lnTo>
                  <a:lnTo>
                    <a:pt x="298" y="143"/>
                  </a:lnTo>
                  <a:lnTo>
                    <a:pt x="298" y="22"/>
                  </a:lnTo>
                  <a:lnTo>
                    <a:pt x="301" y="22"/>
                  </a:lnTo>
                  <a:lnTo>
                    <a:pt x="301" y="10"/>
                  </a:lnTo>
                  <a:lnTo>
                    <a:pt x="298" y="10"/>
                  </a:lnTo>
                  <a:close/>
                  <a:moveTo>
                    <a:pt x="288" y="133"/>
                  </a:moveTo>
                  <a:lnTo>
                    <a:pt x="199" y="133"/>
                  </a:lnTo>
                  <a:lnTo>
                    <a:pt x="184" y="133"/>
                  </a:lnTo>
                  <a:lnTo>
                    <a:pt x="107" y="133"/>
                  </a:lnTo>
                  <a:lnTo>
                    <a:pt x="107" y="75"/>
                  </a:lnTo>
                  <a:lnTo>
                    <a:pt x="141" y="92"/>
                  </a:lnTo>
                  <a:lnTo>
                    <a:pt x="141" y="70"/>
                  </a:lnTo>
                  <a:lnTo>
                    <a:pt x="107" y="53"/>
                  </a:lnTo>
                  <a:lnTo>
                    <a:pt x="107" y="22"/>
                  </a:lnTo>
                  <a:lnTo>
                    <a:pt x="288" y="22"/>
                  </a:lnTo>
                  <a:lnTo>
                    <a:pt x="288" y="133"/>
                  </a:lnTo>
                  <a:close/>
                </a:path>
              </a:pathLst>
            </a:custGeom>
            <a:grpFill/>
            <a:ln>
              <a:solidFill>
                <a:srgbClr val="FFC000"/>
              </a:solidFill>
            </a:ln>
          </p:spPr>
          <p:txBody>
            <a:bodyPr vert="horz" wrap="square" lIns="91440" tIns="45720" rIns="91440" bIns="45720" numCol="1" anchor="t" anchorCtr="0" compatLnSpc="1"/>
            <a:lstStyle/>
            <a:p>
              <a:endParaRPr lang="zh-CN" altLang="en-US">
                <a:solidFill>
                  <a:prstClr val="black"/>
                </a:solidFill>
              </a:endParaRPr>
            </a:p>
          </p:txBody>
        </p:sp>
        <p:sp>
          <p:nvSpPr>
            <p:cNvPr id="180" name="Oval 11"/>
            <p:cNvSpPr>
              <a:spLocks noChangeArrowheads="1"/>
            </p:cNvSpPr>
            <p:nvPr>
              <p:custDataLst>
                <p:tags r:id="rId13"/>
              </p:custDataLst>
            </p:nvPr>
          </p:nvSpPr>
          <p:spPr bwMode="auto">
            <a:xfrm>
              <a:off x="2415" y="3443"/>
              <a:ext cx="363" cy="474"/>
            </a:xfrm>
            <a:prstGeom prst="ellipse">
              <a:avLst/>
            </a:prstGeom>
            <a:grpFill/>
            <a:ln>
              <a:solidFill>
                <a:srgbClr val="FFC000"/>
              </a:solidFill>
            </a:ln>
          </p:spPr>
          <p:txBody>
            <a:bodyPr vert="horz" wrap="square" lIns="91440" tIns="45720" rIns="91440" bIns="45720" numCol="1" anchor="t" anchorCtr="0" compatLnSpc="1"/>
            <a:lstStyle/>
            <a:p>
              <a:endParaRPr lang="zh-CN" altLang="en-US">
                <a:solidFill>
                  <a:prstClr val="black"/>
                </a:solidFill>
              </a:endParaRPr>
            </a:p>
          </p:txBody>
        </p:sp>
      </p:grpSp>
      <p:cxnSp>
        <p:nvCxnSpPr>
          <p:cNvPr id="9" name="直接连接符 8"/>
          <p:cNvCxnSpPr/>
          <p:nvPr>
            <p:custDataLst>
              <p:tags r:id="rId11"/>
            </p:custDataLst>
          </p:nvPr>
        </p:nvCxnSpPr>
        <p:spPr>
          <a:xfrm>
            <a:off x="1113631" y="1987880"/>
            <a:ext cx="984916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826374337"/>
              </p:ext>
            </p:extLst>
          </p:nvPr>
        </p:nvGraphicFramePr>
        <p:xfrm>
          <a:off x="1436912" y="1084216"/>
          <a:ext cx="9144004" cy="5016137"/>
        </p:xfrm>
        <a:graphic>
          <a:graphicData uri="http://schemas.openxmlformats.org/drawingml/2006/table">
            <a:tbl>
              <a:tblPr firstRow="1" firstCol="1" bandRow="1">
                <a:tableStyleId>{5C22544A-7EE6-4342-B048-85BDC9FD1C3A}</a:tableStyleId>
              </a:tblPr>
              <a:tblGrid>
                <a:gridCol w="2286001">
                  <a:extLst>
                    <a:ext uri="{9D8B030D-6E8A-4147-A177-3AD203B41FA5}">
                      <a16:colId xmlns:a16="http://schemas.microsoft.com/office/drawing/2014/main" val="3808321714"/>
                    </a:ext>
                  </a:extLst>
                </a:gridCol>
                <a:gridCol w="2286001">
                  <a:extLst>
                    <a:ext uri="{9D8B030D-6E8A-4147-A177-3AD203B41FA5}">
                      <a16:colId xmlns:a16="http://schemas.microsoft.com/office/drawing/2014/main" val="1515742352"/>
                    </a:ext>
                  </a:extLst>
                </a:gridCol>
                <a:gridCol w="2286001">
                  <a:extLst>
                    <a:ext uri="{9D8B030D-6E8A-4147-A177-3AD203B41FA5}">
                      <a16:colId xmlns:a16="http://schemas.microsoft.com/office/drawing/2014/main" val="2094825056"/>
                    </a:ext>
                  </a:extLst>
                </a:gridCol>
                <a:gridCol w="2286001">
                  <a:extLst>
                    <a:ext uri="{9D8B030D-6E8A-4147-A177-3AD203B41FA5}">
                      <a16:colId xmlns:a16="http://schemas.microsoft.com/office/drawing/2014/main" val="2677206013"/>
                    </a:ext>
                  </a:extLst>
                </a:gridCol>
              </a:tblGrid>
              <a:tr h="489867">
                <a:tc>
                  <a:txBody>
                    <a:bodyPr/>
                    <a:lstStyle/>
                    <a:p>
                      <a:pPr algn="just">
                        <a:spcAft>
                          <a:spcPts val="0"/>
                        </a:spcAft>
                      </a:pPr>
                      <a:r>
                        <a:rPr lang="en-US" sz="2000" kern="100">
                          <a:effectLst/>
                        </a:rPr>
                        <a:t>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专业技能</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可迁移技能</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自我管理技能</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88315525"/>
                  </a:ext>
                </a:extLst>
              </a:tr>
              <a:tr h="979734">
                <a:tc>
                  <a:txBody>
                    <a:bodyPr/>
                    <a:lstStyle/>
                    <a:p>
                      <a:pPr algn="just">
                        <a:spcAft>
                          <a:spcPts val="0"/>
                        </a:spcAft>
                      </a:pPr>
                      <a:r>
                        <a:rPr lang="zh-CN" sz="2000" kern="100">
                          <a:effectLst/>
                        </a:rPr>
                        <a:t>研发</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数学、编程、通信、电子</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学习能力、创新能力</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激情、极客</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30294111"/>
                  </a:ext>
                </a:extLst>
              </a:tr>
              <a:tr h="1182179">
                <a:tc>
                  <a:txBody>
                    <a:bodyPr/>
                    <a:lstStyle/>
                    <a:p>
                      <a:pPr algn="just">
                        <a:spcAft>
                          <a:spcPts val="0"/>
                        </a:spcAft>
                      </a:pPr>
                      <a:r>
                        <a:rPr lang="zh-CN" sz="2000" kern="100">
                          <a:effectLst/>
                        </a:rPr>
                        <a:t>供应链</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运筹、大数据、建模</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思考能力、沟通能力、协作能力</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上进</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31459803"/>
                  </a:ext>
                </a:extLst>
              </a:tr>
              <a:tr h="1576238">
                <a:tc>
                  <a:txBody>
                    <a:bodyPr/>
                    <a:lstStyle/>
                    <a:p>
                      <a:pPr algn="just">
                        <a:spcAft>
                          <a:spcPts val="0"/>
                        </a:spcAft>
                      </a:pPr>
                      <a:r>
                        <a:rPr lang="zh-CN" sz="2000" kern="100">
                          <a:effectLst/>
                        </a:rPr>
                        <a:t>法务</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民商法、知识产权法、国际法</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沟通能力、判断能力、影响力、公司文化适应能力</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综合素质</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80254046"/>
                  </a:ext>
                </a:extLst>
              </a:tr>
              <a:tr h="788119">
                <a:tc>
                  <a:txBody>
                    <a:bodyPr/>
                    <a:lstStyle/>
                    <a:p>
                      <a:pPr algn="just">
                        <a:spcAft>
                          <a:spcPts val="0"/>
                        </a:spcAft>
                      </a:pPr>
                      <a:r>
                        <a:rPr lang="zh-CN" sz="2000" kern="100">
                          <a:effectLst/>
                        </a:rPr>
                        <a:t>财经</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财务、资金、税务</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坚韧</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89513145"/>
                  </a:ext>
                </a:extLst>
              </a:tr>
            </a:tbl>
          </a:graphicData>
        </a:graphic>
      </p:graphicFrame>
      <p:grpSp>
        <p:nvGrpSpPr>
          <p:cNvPr id="5" name="组合 4"/>
          <p:cNvGrpSpPr/>
          <p:nvPr/>
        </p:nvGrpSpPr>
        <p:grpSpPr>
          <a:xfrm>
            <a:off x="537168" y="285036"/>
            <a:ext cx="1222786" cy="799180"/>
            <a:chOff x="-3068031" y="-2143145"/>
            <a:chExt cx="1222786" cy="799180"/>
          </a:xfrm>
        </p:grpSpPr>
        <p:sp>
          <p:nvSpPr>
            <p:cNvPr id="6" name="圆角矩形 5"/>
            <p:cNvSpPr/>
            <p:nvPr/>
          </p:nvSpPr>
          <p:spPr>
            <a:xfrm>
              <a:off x="-3068031" y="-2143145"/>
              <a:ext cx="1222786" cy="776469"/>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圆角矩形 4"/>
            <p:cNvSpPr txBox="1"/>
            <p:nvPr/>
          </p:nvSpPr>
          <p:spPr>
            <a:xfrm>
              <a:off x="-3022547" y="-2074950"/>
              <a:ext cx="1177302" cy="73098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华为</a:t>
              </a:r>
              <a:endParaRPr lang="zh-CN" altLang="en-US" sz="2000" kern="1200" dirty="0"/>
            </a:p>
          </p:txBody>
        </p:sp>
      </p:grpSp>
    </p:spTree>
    <p:extLst>
      <p:ext uri="{BB962C8B-B14F-4D97-AF65-F5344CB8AC3E}">
        <p14:creationId xmlns:p14="http://schemas.microsoft.com/office/powerpoint/2010/main" val="3571020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custDataLst>
              <p:tags r:id="rId2"/>
            </p:custDataLst>
          </p:nvPr>
        </p:nvCxnSpPr>
        <p:spPr bwMode="auto">
          <a:xfrm>
            <a:off x="615357" y="1430690"/>
            <a:ext cx="10673456"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标题 2"/>
          <p:cNvSpPr>
            <a:spLocks noGrp="1"/>
          </p:cNvSpPr>
          <p:nvPr>
            <p:custDataLst>
              <p:tags r:id="rId3"/>
            </p:custDataLst>
          </p:nvPr>
        </p:nvSpPr>
        <p:spPr>
          <a:xfrm>
            <a:off x="172534" y="654193"/>
            <a:ext cx="11466684" cy="776297"/>
          </a:xfrm>
          <a:prstGeom prst="rect">
            <a:avLst/>
          </a:prstGeom>
        </p:spPr>
        <p:txBody>
          <a:bodyPr vert="horz" lIns="121904" tIns="60952" rIns="121904" bIns="60952" rtlCol="0" anchor="ctr">
            <a:noAutofit/>
          </a:bodyPr>
          <a:lstStyle>
            <a:lvl1pPr algn="l" defTabSz="685800" rtl="0" eaLnBrk="1" latinLnBrk="0" hangingPunct="1">
              <a:lnSpc>
                <a:spcPct val="90000"/>
              </a:lnSpc>
              <a:spcBef>
                <a:spcPct val="0"/>
              </a:spcBef>
              <a:buNone/>
              <a:defRPr sz="2400" b="1" kern="1200">
                <a:solidFill>
                  <a:schemeClr val="accent1"/>
                </a:solidFill>
                <a:latin typeface="黑体" panose="02010609060101010101" pitchFamily="49" charset="-122"/>
                <a:ea typeface="黑体" panose="02010609060101010101" pitchFamily="49" charset="-122"/>
                <a:cs typeface="+mj-cs"/>
              </a:defRPr>
            </a:lvl1pPr>
          </a:lstStyle>
          <a:p>
            <a:r>
              <a:rPr lang="zh-CN" sz="3735" dirty="0">
                <a:latin typeface="微软雅黑" panose="020B0503020204020204" charset="-122"/>
                <a:ea typeface="微软雅黑" panose="020B0503020204020204" charset="-122"/>
              </a:rPr>
              <a:t>课堂练习</a:t>
            </a:r>
            <a:r>
              <a:rPr lang="en-US" sz="3735" dirty="0">
                <a:latin typeface="微软雅黑" panose="020B0503020204020204" charset="-122"/>
                <a:ea typeface="微软雅黑" panose="020B0503020204020204" charset="-122"/>
              </a:rPr>
              <a:t>4 </a:t>
            </a:r>
            <a:r>
              <a:rPr lang="zh-CN" altLang="en-US" sz="3735" dirty="0">
                <a:latin typeface="微软雅黑" panose="020B0503020204020204" charset="-122"/>
                <a:ea typeface="微软雅黑" panose="020B0503020204020204" charset="-122"/>
              </a:rPr>
              <a:t>能力评估</a:t>
            </a:r>
          </a:p>
        </p:txBody>
      </p:sp>
      <p:pic>
        <p:nvPicPr>
          <p:cNvPr id="4" name="图片 3"/>
          <p:cNvPicPr>
            <a:picLocks noChangeAspect="1"/>
          </p:cNvPicPr>
          <p:nvPr/>
        </p:nvPicPr>
        <p:blipFill>
          <a:blip r:embed="rId6"/>
          <a:srcRect l="9133" t="10006" r="7907" b="11457"/>
          <a:stretch>
            <a:fillRect/>
          </a:stretch>
        </p:blipFill>
        <p:spPr>
          <a:xfrm>
            <a:off x="868680" y="1658620"/>
            <a:ext cx="3902075" cy="4612005"/>
          </a:xfrm>
          <a:prstGeom prst="roundRect">
            <a:avLst/>
          </a:prstGeom>
          <a:effectLst>
            <a:outerShdw blurRad="63500" sx="102000" sy="102000" algn="ctr" rotWithShape="0">
              <a:prstClr val="black">
                <a:alpha val="40000"/>
              </a:prstClr>
            </a:outerShdw>
          </a:effectLst>
        </p:spPr>
      </p:pic>
      <p:sp>
        <p:nvSpPr>
          <p:cNvPr id="5" name="文本框 4"/>
          <p:cNvSpPr txBox="1"/>
          <p:nvPr/>
        </p:nvSpPr>
        <p:spPr>
          <a:xfrm>
            <a:off x="5611495" y="2534285"/>
            <a:ext cx="5080000" cy="2861310"/>
          </a:xfrm>
          <a:prstGeom prst="rect">
            <a:avLst/>
          </a:prstGeom>
          <a:noFill/>
          <a:ln w="9525">
            <a:noFill/>
          </a:ln>
        </p:spPr>
        <p:txBody>
          <a:bodyPr>
            <a:spAutoFit/>
          </a:bodyPr>
          <a:lstStyle/>
          <a:p>
            <a:pPr indent="304800">
              <a:lnSpc>
                <a:spcPct val="150000"/>
              </a:lnSpc>
            </a:pPr>
            <a:r>
              <a:rPr lang="zh-CN" altLang="en-US" sz="2400" b="1">
                <a:latin typeface="微软雅黑" panose="020B0503020204020204" charset="-122"/>
                <a:ea typeface="微软雅黑" panose="020B0503020204020204" charset="-122"/>
                <a:cs typeface="宋体" panose="02010600030101010101" pitchFamily="2" charset="-122"/>
              </a:rPr>
              <a:t>在盘点了自己现有的知识性技能以后，把你的思绪转向未来，想想哪些知识性技能你目前还不具备、但希望自己拥有。可以通过一些什么样的途径来获得这些知识性技能。</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zh-CN" altLang="da-DK" sz="2400" b="1" smtClean="0">
                <a:latin typeface="微软雅黑" panose="020B0503020204020204" charset="-122"/>
                <a:ea typeface="微软雅黑" panose="020B0503020204020204" charset="-122"/>
              </a:rPr>
              <a:t>第一节</a:t>
            </a:r>
          </a:p>
        </p:txBody>
      </p:sp>
      <p:sp>
        <p:nvSpPr>
          <p:cNvPr id="3" name="副标题 2"/>
          <p:cNvSpPr>
            <a:spLocks noGrp="1"/>
          </p:cNvSpPr>
          <p:nvPr>
            <p:ph type="subTitle" idx="1"/>
            <p:custDataLst>
              <p:tags r:id="rId3"/>
            </p:custDataLst>
          </p:nvPr>
        </p:nvSpPr>
        <p:spPr/>
        <p:txBody>
          <a:bodyPr>
            <a:noAutofit/>
          </a:bodyPr>
          <a:lstStyle/>
          <a:p>
            <a:pPr>
              <a:lnSpc>
                <a:spcPct val="120000"/>
              </a:lnSpc>
              <a:defRPr/>
            </a:pPr>
            <a:r>
              <a:rPr lang="zh-CN" altLang="da-DK" sz="3200" b="1" smtClean="0">
                <a:latin typeface="微软雅黑" panose="020B0503020204020204" charset="-122"/>
                <a:ea typeface="微软雅黑" panose="020B0503020204020204" charset="-122"/>
              </a:rPr>
              <a:t>澄清职业价值观</a:t>
            </a:r>
          </a:p>
        </p:txBody>
      </p:sp>
      <p:grpSp>
        <p:nvGrpSpPr>
          <p:cNvPr id="4" name="组合 3"/>
          <p:cNvGrpSpPr/>
          <p:nvPr/>
        </p:nvGrpSpPr>
        <p:grpSpPr>
          <a:xfrm>
            <a:off x="1555750" y="358775"/>
            <a:ext cx="8920480" cy="954405"/>
            <a:chOff x="810" y="505"/>
            <a:chExt cx="12608" cy="1003"/>
          </a:xfrm>
        </p:grpSpPr>
        <p:cxnSp>
          <p:nvCxnSpPr>
            <p:cNvPr id="8" name="直接连接符 7"/>
            <p:cNvCxnSpPr/>
            <p:nvPr>
              <p:custDataLst>
                <p:tags r:id="rId4"/>
              </p:custDataLst>
            </p:nvPr>
          </p:nvCxnSpPr>
          <p:spPr bwMode="auto">
            <a:xfrm>
              <a:off x="810" y="1508"/>
              <a:ext cx="12608"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标题 1"/>
            <p:cNvSpPr>
              <a:spLocks noGrp="1"/>
            </p:cNvSpPr>
            <p:nvPr>
              <p:custDataLst>
                <p:tags r:id="rId5"/>
              </p:custDataLst>
            </p:nvPr>
          </p:nvSpPr>
          <p:spPr>
            <a:xfrm>
              <a:off x="857" y="505"/>
              <a:ext cx="12298" cy="917"/>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2400" b="1" kern="1200">
                  <a:solidFill>
                    <a:schemeClr val="accent1"/>
                  </a:solidFill>
                  <a:latin typeface="黑体" panose="02010609060101010101" pitchFamily="49" charset="-122"/>
                  <a:ea typeface="黑体" panose="02010609060101010101" pitchFamily="49" charset="-122"/>
                  <a:cs typeface="+mj-cs"/>
                </a:defRPr>
              </a:lvl1pPr>
            </a:lstStyle>
            <a:p>
              <a:pPr algn="ctr"/>
              <a:r>
                <a:rPr lang="zh-CN" altLang="en-US" sz="3600" dirty="0">
                  <a:latin typeface="微软雅黑" panose="020B0503020204020204" charset="-122"/>
                  <a:ea typeface="微软雅黑" panose="020B0503020204020204" charset="-122"/>
                </a:rPr>
                <a:t>【</a:t>
              </a:r>
              <a:r>
                <a:rPr lang="zh-CN" altLang="en-US" sz="3600" dirty="0">
                  <a:latin typeface="微软雅黑" panose="020B0503020204020204" charset="-122"/>
                  <a:ea typeface="微软雅黑" panose="020B0503020204020204" charset="-122"/>
                  <a:sym typeface="微软雅黑" panose="020B0503020204020204" charset="-122"/>
                </a:rPr>
                <a:t>基本理论与知识</a:t>
              </a:r>
              <a:r>
                <a:rPr lang="zh-CN" altLang="en-US" sz="3600" dirty="0">
                  <a:latin typeface="微软雅黑" panose="020B0503020204020204" charset="-122"/>
                  <a:ea typeface="微软雅黑" panose="020B0503020204020204" charset="-122"/>
                </a:rPr>
                <a:t>】</a:t>
              </a:r>
              <a:endParaRPr lang="zh-CN" altLang="en-US" sz="3600" dirty="0">
                <a:solidFill>
                  <a:schemeClr val="accent1"/>
                </a:solidFill>
                <a:latin typeface="微软雅黑" panose="020B0503020204020204" charset="-122"/>
                <a:ea typeface="微软雅黑" panose="020B0503020204020204" charset="-122"/>
                <a:sym typeface="Calibri" panose="020F0502020204030204" charset="0"/>
              </a:endParaRPr>
            </a:p>
          </p:txBody>
        </p:sp>
      </p:gr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2"/>
            </p:custDataLst>
          </p:nvPr>
        </p:nvSpPr>
        <p:spPr>
          <a:xfrm>
            <a:off x="5015858" y="628026"/>
            <a:ext cx="2159792" cy="75397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3200" b="1" smtClean="0">
                <a:solidFill>
                  <a:schemeClr val="bg1"/>
                </a:solidFill>
                <a:latin typeface="微软雅黑" panose="020B0503020204020204" charset="-122"/>
                <a:ea typeface="微软雅黑" panose="020B0503020204020204" charset="-122"/>
                <a:cs typeface="+mj-cs"/>
              </a:rPr>
              <a:t>小结四</a:t>
            </a:r>
          </a:p>
        </p:txBody>
      </p:sp>
      <p:grpSp>
        <p:nvGrpSpPr>
          <p:cNvPr id="3" name="组合 2"/>
          <p:cNvGrpSpPr/>
          <p:nvPr>
            <p:custDataLst>
              <p:tags r:id="rId3"/>
            </p:custDataLst>
          </p:nvPr>
        </p:nvGrpSpPr>
        <p:grpSpPr>
          <a:xfrm>
            <a:off x="991870" y="1892241"/>
            <a:ext cx="10329857" cy="907394"/>
            <a:chOff x="3865133" y="1837533"/>
            <a:chExt cx="4107292" cy="750401"/>
          </a:xfrm>
        </p:grpSpPr>
        <p:sp>
          <p:nvSpPr>
            <p:cNvPr id="7" name="矩形 6"/>
            <p:cNvSpPr/>
            <p:nvPr>
              <p:custDataLst>
                <p:tags r:id="rId16"/>
              </p:custDataLst>
            </p:nvPr>
          </p:nvSpPr>
          <p:spPr>
            <a:xfrm>
              <a:off x="4469240" y="1837533"/>
              <a:ext cx="3503185" cy="750401"/>
            </a:xfrm>
            <a:custGeom>
              <a:avLst/>
              <a:gdLst>
                <a:gd name="connsiteX0" fmla="*/ 0 w 3352800"/>
                <a:gd name="connsiteY0" fmla="*/ 0 h 933450"/>
                <a:gd name="connsiteX1" fmla="*/ 3352800 w 3352800"/>
                <a:gd name="connsiteY1" fmla="*/ 0 h 933450"/>
                <a:gd name="connsiteX2" fmla="*/ 3352800 w 3352800"/>
                <a:gd name="connsiteY2" fmla="*/ 933450 h 933450"/>
                <a:gd name="connsiteX3" fmla="*/ 0 w 3352800"/>
                <a:gd name="connsiteY3" fmla="*/ 933450 h 933450"/>
                <a:gd name="connsiteX4" fmla="*/ 0 w 3352800"/>
                <a:gd name="connsiteY4" fmla="*/ 0 h 933450"/>
                <a:gd name="connsiteX0-1" fmla="*/ 0 w 3571875"/>
                <a:gd name="connsiteY0-2" fmla="*/ 0 h 1143000"/>
                <a:gd name="connsiteX1-3" fmla="*/ 3352800 w 3571875"/>
                <a:gd name="connsiteY1-4" fmla="*/ 0 h 1143000"/>
                <a:gd name="connsiteX2-5" fmla="*/ 3571875 w 3571875"/>
                <a:gd name="connsiteY2-6" fmla="*/ 1143000 h 1143000"/>
                <a:gd name="connsiteX3-7" fmla="*/ 0 w 3571875"/>
                <a:gd name="connsiteY3-8" fmla="*/ 933450 h 1143000"/>
                <a:gd name="connsiteX4-9" fmla="*/ 0 w 3571875"/>
                <a:gd name="connsiteY4-10" fmla="*/ 0 h 1143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71875" h="1143000">
                  <a:moveTo>
                    <a:pt x="0" y="0"/>
                  </a:moveTo>
                  <a:lnTo>
                    <a:pt x="3352800" y="0"/>
                  </a:lnTo>
                  <a:lnTo>
                    <a:pt x="3571875" y="1143000"/>
                  </a:lnTo>
                  <a:lnTo>
                    <a:pt x="0" y="933450"/>
                  </a:lnTo>
                  <a:lnTo>
                    <a:pt x="0" y="0"/>
                  </a:lnTo>
                  <a:close/>
                </a:path>
              </a:pathLst>
            </a:custGeom>
            <a:gradFill flip="none" rotWithShape="1">
              <a:gsLst>
                <a:gs pos="0">
                  <a:srgbClr val="979A9C">
                    <a:alpha val="0"/>
                  </a:srgbClr>
                </a:gs>
                <a:gs pos="100000">
                  <a:srgbClr val="979A9C"/>
                </a:gs>
              </a:gsLst>
              <a:lin ang="13500000" scaled="1"/>
              <a:tileRect/>
            </a:gradFill>
          </p:spPr>
          <p:txBody>
            <a:bodyPr rot="0" spcFirstLastPara="0" vertOverflow="overflow" horzOverflow="overflow" vert="horz" wrap="square" lIns="91440" tIns="45720" rIns="91440" bIns="45720" numCol="1" spcCol="0" rtlCol="0" fromWordArt="0" anchor="ctr" anchorCtr="0" forceAA="0" compatLnSpc="1">
              <a:normAutofit/>
            </a:bodyPr>
            <a:lstStyle/>
            <a:p>
              <a:pPr algn="just">
                <a:lnSpc>
                  <a:spcPct val="130000"/>
                </a:lnSpc>
              </a:pPr>
              <a:endParaRPr lang="zh-CN" altLang="en-US" dirty="0" err="1">
                <a:solidFill>
                  <a:schemeClr val="bg1"/>
                </a:solidFill>
                <a:sym typeface="Arial" panose="020B0604020202020204" pitchFamily="34" charset="0"/>
              </a:endParaRPr>
            </a:p>
          </p:txBody>
        </p:sp>
        <p:sp>
          <p:nvSpPr>
            <p:cNvPr id="4" name="矩形 3"/>
            <p:cNvSpPr/>
            <p:nvPr>
              <p:custDataLst>
                <p:tags r:id="rId17"/>
              </p:custDataLst>
            </p:nvPr>
          </p:nvSpPr>
          <p:spPr>
            <a:xfrm>
              <a:off x="3865133" y="1837533"/>
              <a:ext cx="604105" cy="612827"/>
            </a:xfrm>
            <a:prstGeom prst="rect">
              <a:avLst/>
            </a:prstGeom>
            <a:solidFill>
              <a:schemeClr val="accent1"/>
            </a:solidFill>
          </p:spPr>
          <p:txBody>
            <a:bodyPr rot="0" spcFirstLastPara="0" vertOverflow="overflow" horzOverflow="overflow" vert="horz" wrap="square" lIns="91440" tIns="45720" rIns="91440" bIns="45720" numCol="1" spcCol="0" rtlCol="0" fromWordArt="0" anchor="ctr" anchorCtr="0" forceAA="0" compatLnSpc="1">
              <a:normAutofit/>
            </a:bodyPr>
            <a:lstStyle/>
            <a:p>
              <a:pPr algn="ctr">
                <a:lnSpc>
                  <a:spcPct val="130000"/>
                </a:lnSpc>
              </a:pPr>
              <a:r>
                <a:rPr lang="en-US" altLang="zh-CN" sz="2400" b="1" dirty="0">
                  <a:solidFill>
                    <a:schemeClr val="bg1"/>
                  </a:solidFill>
                  <a:sym typeface="Arial" panose="020B0604020202020204" pitchFamily="34" charset="0"/>
                </a:rPr>
                <a:t>01</a:t>
              </a:r>
            </a:p>
          </p:txBody>
        </p:sp>
        <p:sp>
          <p:nvSpPr>
            <p:cNvPr id="8" name="矩形 7"/>
            <p:cNvSpPr/>
            <p:nvPr>
              <p:custDataLst>
                <p:tags r:id="rId18"/>
              </p:custDataLst>
            </p:nvPr>
          </p:nvSpPr>
          <p:spPr>
            <a:xfrm>
              <a:off x="4469239" y="1837533"/>
              <a:ext cx="3288323" cy="612827"/>
            </a:xfrm>
            <a:prstGeom prst="rect">
              <a:avLst/>
            </a:prstGeom>
            <a:solidFill>
              <a:schemeClr val="accent1"/>
            </a:solidFill>
          </p:spPr>
          <p:txBody>
            <a:bodyPr rot="0" spcFirstLastPara="0" vertOverflow="overflow" horzOverflow="overflow" vert="horz" wrap="square" lIns="91440" tIns="45720" rIns="91440" bIns="45720" numCol="1" spcCol="0" rtlCol="0" fromWordArt="0" anchor="ctr" anchorCtr="0" forceAA="0" compatLnSpc="1">
              <a:normAutofit/>
            </a:bodyPr>
            <a:lstStyle/>
            <a:p>
              <a:pPr algn="just">
                <a:lnSpc>
                  <a:spcPct val="130000"/>
                </a:lnSpc>
              </a:pPr>
              <a:r>
                <a:rPr lang="zh-CN" altLang="en-US" b="1" dirty="0">
                  <a:solidFill>
                    <a:schemeClr val="bg1"/>
                  </a:solidFill>
                  <a:latin typeface="微软雅黑" panose="020B0503020204020204" charset="-122"/>
                  <a:ea typeface="微软雅黑" panose="020B0503020204020204" charset="-122"/>
                  <a:sym typeface="+mn-ea"/>
                </a:rPr>
                <a:t> 职业生涯规划的简单步骤</a:t>
              </a:r>
            </a:p>
          </p:txBody>
        </p:sp>
      </p:grpSp>
      <p:grpSp>
        <p:nvGrpSpPr>
          <p:cNvPr id="9" name="组合 8"/>
          <p:cNvGrpSpPr/>
          <p:nvPr>
            <p:custDataLst>
              <p:tags r:id="rId4"/>
            </p:custDataLst>
          </p:nvPr>
        </p:nvGrpSpPr>
        <p:grpSpPr>
          <a:xfrm>
            <a:off x="991870" y="3000766"/>
            <a:ext cx="10329857" cy="907394"/>
            <a:chOff x="3865133" y="2681049"/>
            <a:chExt cx="4107292" cy="750401"/>
          </a:xfrm>
        </p:grpSpPr>
        <p:sp>
          <p:nvSpPr>
            <p:cNvPr id="11" name="矩形 6"/>
            <p:cNvSpPr/>
            <p:nvPr>
              <p:custDataLst>
                <p:tags r:id="rId13"/>
              </p:custDataLst>
            </p:nvPr>
          </p:nvSpPr>
          <p:spPr>
            <a:xfrm>
              <a:off x="4469240" y="2681049"/>
              <a:ext cx="3503185" cy="750401"/>
            </a:xfrm>
            <a:custGeom>
              <a:avLst/>
              <a:gdLst>
                <a:gd name="connsiteX0" fmla="*/ 0 w 3352800"/>
                <a:gd name="connsiteY0" fmla="*/ 0 h 933450"/>
                <a:gd name="connsiteX1" fmla="*/ 3352800 w 3352800"/>
                <a:gd name="connsiteY1" fmla="*/ 0 h 933450"/>
                <a:gd name="connsiteX2" fmla="*/ 3352800 w 3352800"/>
                <a:gd name="connsiteY2" fmla="*/ 933450 h 933450"/>
                <a:gd name="connsiteX3" fmla="*/ 0 w 3352800"/>
                <a:gd name="connsiteY3" fmla="*/ 933450 h 933450"/>
                <a:gd name="connsiteX4" fmla="*/ 0 w 3352800"/>
                <a:gd name="connsiteY4" fmla="*/ 0 h 933450"/>
                <a:gd name="connsiteX0-1" fmla="*/ 0 w 3571875"/>
                <a:gd name="connsiteY0-2" fmla="*/ 0 h 1143000"/>
                <a:gd name="connsiteX1-3" fmla="*/ 3352800 w 3571875"/>
                <a:gd name="connsiteY1-4" fmla="*/ 0 h 1143000"/>
                <a:gd name="connsiteX2-5" fmla="*/ 3571875 w 3571875"/>
                <a:gd name="connsiteY2-6" fmla="*/ 1143000 h 1143000"/>
                <a:gd name="connsiteX3-7" fmla="*/ 0 w 3571875"/>
                <a:gd name="connsiteY3-8" fmla="*/ 933450 h 1143000"/>
                <a:gd name="connsiteX4-9" fmla="*/ 0 w 3571875"/>
                <a:gd name="connsiteY4-10" fmla="*/ 0 h 1143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71875" h="1143000">
                  <a:moveTo>
                    <a:pt x="0" y="0"/>
                  </a:moveTo>
                  <a:lnTo>
                    <a:pt x="3352800" y="0"/>
                  </a:lnTo>
                  <a:lnTo>
                    <a:pt x="3571875" y="1143000"/>
                  </a:lnTo>
                  <a:lnTo>
                    <a:pt x="0" y="933450"/>
                  </a:lnTo>
                  <a:lnTo>
                    <a:pt x="0" y="0"/>
                  </a:lnTo>
                  <a:close/>
                </a:path>
              </a:pathLst>
            </a:custGeom>
            <a:gradFill flip="none" rotWithShape="1">
              <a:gsLst>
                <a:gs pos="0">
                  <a:srgbClr val="979A9C">
                    <a:alpha val="0"/>
                  </a:srgbClr>
                </a:gs>
                <a:gs pos="100000">
                  <a:srgbClr val="979A9C"/>
                </a:gs>
              </a:gsLst>
              <a:lin ang="13500000" scaled="1"/>
              <a:tileRect/>
            </a:gradFill>
          </p:spPr>
          <p:txBody>
            <a:bodyPr rot="0" spcFirstLastPara="0" vertOverflow="overflow" horzOverflow="overflow" vert="horz" wrap="square" lIns="91440" tIns="45720" rIns="91440" bIns="45720" numCol="1" spcCol="0" rtlCol="0" fromWordArt="0" anchor="ctr" anchorCtr="0" forceAA="0" compatLnSpc="1">
              <a:normAutofit/>
            </a:bodyPr>
            <a:lstStyle/>
            <a:p>
              <a:pPr algn="just">
                <a:lnSpc>
                  <a:spcPct val="130000"/>
                </a:lnSpc>
              </a:pPr>
              <a:endParaRPr lang="zh-CN" altLang="en-US" dirty="0" err="1">
                <a:solidFill>
                  <a:schemeClr val="bg1"/>
                </a:solidFill>
                <a:sym typeface="Arial" panose="020B0604020202020204" pitchFamily="34" charset="0"/>
              </a:endParaRPr>
            </a:p>
          </p:txBody>
        </p:sp>
        <p:sp>
          <p:nvSpPr>
            <p:cNvPr id="17" name="矩形 16"/>
            <p:cNvSpPr/>
            <p:nvPr>
              <p:custDataLst>
                <p:tags r:id="rId14"/>
              </p:custDataLst>
            </p:nvPr>
          </p:nvSpPr>
          <p:spPr>
            <a:xfrm>
              <a:off x="3865133" y="2681049"/>
              <a:ext cx="604105" cy="612827"/>
            </a:xfrm>
            <a:prstGeom prst="rect">
              <a:avLst/>
            </a:prstGeom>
            <a:solidFill>
              <a:schemeClr val="accent2"/>
            </a:solidFill>
          </p:spPr>
          <p:txBody>
            <a:bodyPr rot="0" spcFirstLastPara="0" vertOverflow="overflow" horzOverflow="overflow" vert="horz" wrap="square" lIns="91440" tIns="45720" rIns="91440" bIns="45720" numCol="1" spcCol="0" rtlCol="0" fromWordArt="0" anchor="ctr" anchorCtr="0" forceAA="0" compatLnSpc="1">
              <a:normAutofit/>
            </a:bodyPr>
            <a:lstStyle/>
            <a:p>
              <a:pPr algn="ctr">
                <a:lnSpc>
                  <a:spcPct val="130000"/>
                </a:lnSpc>
              </a:pPr>
              <a:r>
                <a:rPr lang="en-US" altLang="zh-CN" sz="2400" b="1" dirty="0">
                  <a:solidFill>
                    <a:schemeClr val="bg1"/>
                  </a:solidFill>
                  <a:sym typeface="Arial" panose="020B0604020202020204" pitchFamily="34" charset="0"/>
                </a:rPr>
                <a:t>02</a:t>
              </a:r>
            </a:p>
          </p:txBody>
        </p:sp>
        <p:sp>
          <p:nvSpPr>
            <p:cNvPr id="18" name="矩形 17"/>
            <p:cNvSpPr/>
            <p:nvPr>
              <p:custDataLst>
                <p:tags r:id="rId15"/>
              </p:custDataLst>
            </p:nvPr>
          </p:nvSpPr>
          <p:spPr>
            <a:xfrm>
              <a:off x="4469239" y="2681049"/>
              <a:ext cx="3288323" cy="612827"/>
            </a:xfrm>
            <a:prstGeom prst="rect">
              <a:avLst/>
            </a:prstGeom>
            <a:solidFill>
              <a:schemeClr val="accent2"/>
            </a:solidFill>
          </p:spPr>
          <p:txBody>
            <a:bodyPr rot="0" spcFirstLastPara="0" vertOverflow="overflow" horzOverflow="overflow" vert="horz" wrap="square" lIns="91440" tIns="45720" rIns="91440" bIns="45720" numCol="1" spcCol="0" rtlCol="0" fromWordArt="0" anchor="ctr" anchorCtr="0" forceAA="0" compatLnSpc="1">
              <a:normAutofit/>
            </a:bodyPr>
            <a:lstStyle/>
            <a:p>
              <a:pPr algn="just">
                <a:lnSpc>
                  <a:spcPct val="130000"/>
                </a:lnSpc>
              </a:pPr>
              <a:r>
                <a:rPr lang="zh-CN" altLang="en-US" b="1" dirty="0">
                  <a:solidFill>
                    <a:schemeClr val="bg1"/>
                  </a:solidFill>
                  <a:latin typeface="微软雅黑" panose="020B0503020204020204" charset="-122"/>
                  <a:ea typeface="微软雅黑" panose="020B0503020204020204" charset="-122"/>
                  <a:sym typeface="+mn-ea"/>
                </a:rPr>
                <a:t>职业生涯规划的一般方法</a:t>
              </a:r>
            </a:p>
          </p:txBody>
        </p:sp>
      </p:grpSp>
      <p:grpSp>
        <p:nvGrpSpPr>
          <p:cNvPr id="2" name="组合 1"/>
          <p:cNvGrpSpPr/>
          <p:nvPr>
            <p:custDataLst>
              <p:tags r:id="rId5"/>
            </p:custDataLst>
          </p:nvPr>
        </p:nvGrpSpPr>
        <p:grpSpPr>
          <a:xfrm>
            <a:off x="991870" y="1949391"/>
            <a:ext cx="10329857" cy="907394"/>
            <a:chOff x="3865133" y="1837533"/>
            <a:chExt cx="4107292" cy="750401"/>
          </a:xfrm>
        </p:grpSpPr>
        <p:sp>
          <p:nvSpPr>
            <p:cNvPr id="6" name="矩形 6"/>
            <p:cNvSpPr/>
            <p:nvPr>
              <p:custDataLst>
                <p:tags r:id="rId10"/>
              </p:custDataLst>
            </p:nvPr>
          </p:nvSpPr>
          <p:spPr>
            <a:xfrm>
              <a:off x="4469240" y="1837533"/>
              <a:ext cx="3503185" cy="750401"/>
            </a:xfrm>
            <a:custGeom>
              <a:avLst/>
              <a:gdLst>
                <a:gd name="connsiteX0" fmla="*/ 0 w 3352800"/>
                <a:gd name="connsiteY0" fmla="*/ 0 h 933450"/>
                <a:gd name="connsiteX1" fmla="*/ 3352800 w 3352800"/>
                <a:gd name="connsiteY1" fmla="*/ 0 h 933450"/>
                <a:gd name="connsiteX2" fmla="*/ 3352800 w 3352800"/>
                <a:gd name="connsiteY2" fmla="*/ 933450 h 933450"/>
                <a:gd name="connsiteX3" fmla="*/ 0 w 3352800"/>
                <a:gd name="connsiteY3" fmla="*/ 933450 h 933450"/>
                <a:gd name="connsiteX4" fmla="*/ 0 w 3352800"/>
                <a:gd name="connsiteY4" fmla="*/ 0 h 933450"/>
                <a:gd name="connsiteX0-1" fmla="*/ 0 w 3571875"/>
                <a:gd name="connsiteY0-2" fmla="*/ 0 h 1143000"/>
                <a:gd name="connsiteX1-3" fmla="*/ 3352800 w 3571875"/>
                <a:gd name="connsiteY1-4" fmla="*/ 0 h 1143000"/>
                <a:gd name="connsiteX2-5" fmla="*/ 3571875 w 3571875"/>
                <a:gd name="connsiteY2-6" fmla="*/ 1143000 h 1143000"/>
                <a:gd name="connsiteX3-7" fmla="*/ 0 w 3571875"/>
                <a:gd name="connsiteY3-8" fmla="*/ 933450 h 1143000"/>
                <a:gd name="connsiteX4-9" fmla="*/ 0 w 3571875"/>
                <a:gd name="connsiteY4-10" fmla="*/ 0 h 1143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71875" h="1143000">
                  <a:moveTo>
                    <a:pt x="0" y="0"/>
                  </a:moveTo>
                  <a:lnTo>
                    <a:pt x="3352800" y="0"/>
                  </a:lnTo>
                  <a:lnTo>
                    <a:pt x="3571875" y="1143000"/>
                  </a:lnTo>
                  <a:lnTo>
                    <a:pt x="0" y="933450"/>
                  </a:lnTo>
                  <a:lnTo>
                    <a:pt x="0" y="0"/>
                  </a:lnTo>
                  <a:close/>
                </a:path>
              </a:pathLst>
            </a:custGeom>
            <a:gradFill flip="none" rotWithShape="1">
              <a:gsLst>
                <a:gs pos="0">
                  <a:srgbClr val="979A9C">
                    <a:alpha val="0"/>
                  </a:srgbClr>
                </a:gs>
                <a:gs pos="100000">
                  <a:srgbClr val="979A9C"/>
                </a:gs>
              </a:gsLst>
              <a:lin ang="13500000" scaled="1"/>
              <a:tileRect/>
            </a:gradFill>
          </p:spPr>
          <p:txBody>
            <a:bodyPr rot="0" spcFirstLastPara="0" vertOverflow="overflow" horzOverflow="overflow" vert="horz" wrap="square" lIns="91440" tIns="45720" rIns="91440" bIns="45720" numCol="1" spcCol="0" rtlCol="0" fromWordArt="0" anchor="ctr" anchorCtr="0" forceAA="0" compatLnSpc="1">
              <a:normAutofit/>
            </a:bodyPr>
            <a:lstStyle/>
            <a:p>
              <a:pPr algn="just">
                <a:lnSpc>
                  <a:spcPct val="130000"/>
                </a:lnSpc>
              </a:pPr>
              <a:endParaRPr lang="zh-CN" altLang="en-US" sz="2800" b="1" dirty="0" err="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10" name="矩形 9"/>
            <p:cNvSpPr/>
            <p:nvPr>
              <p:custDataLst>
                <p:tags r:id="rId11"/>
              </p:custDataLst>
            </p:nvPr>
          </p:nvSpPr>
          <p:spPr>
            <a:xfrm>
              <a:off x="3865133" y="1837533"/>
              <a:ext cx="604105" cy="612827"/>
            </a:xfrm>
            <a:prstGeom prst="rect">
              <a:avLst/>
            </a:prstGeom>
            <a:solidFill>
              <a:schemeClr val="accent1"/>
            </a:solidFill>
          </p:spPr>
          <p:txBody>
            <a:bodyPr rot="0" spcFirstLastPara="0" vertOverflow="overflow" horzOverflow="overflow" vert="horz" wrap="square" lIns="91440" tIns="45720" rIns="91440" bIns="45720" numCol="1" spcCol="0" rtlCol="0" fromWordArt="0" anchor="ctr" anchorCtr="0" forceAA="0" compatLnSpc="1">
              <a:normAutofit/>
            </a:bodyPr>
            <a:lstStyle/>
            <a:p>
              <a:pPr algn="ctr">
                <a:lnSpc>
                  <a:spcPct val="130000"/>
                </a:lnSpc>
              </a:pPr>
              <a:r>
                <a:rPr lang="en-US" altLang="zh-CN" sz="2800" b="1" dirty="0">
                  <a:solidFill>
                    <a:schemeClr val="bg1"/>
                  </a:solidFill>
                  <a:latin typeface="微软雅黑" panose="020B0503020204020204" charset="-122"/>
                  <a:ea typeface="微软雅黑" panose="020B0503020204020204" charset="-122"/>
                  <a:sym typeface="Arial" panose="020B0604020202020204" pitchFamily="34" charset="0"/>
                </a:rPr>
                <a:t>4.1</a:t>
              </a:r>
            </a:p>
          </p:txBody>
        </p:sp>
        <p:sp>
          <p:nvSpPr>
            <p:cNvPr id="12" name="矩形 11"/>
            <p:cNvSpPr/>
            <p:nvPr>
              <p:custDataLst>
                <p:tags r:id="rId12"/>
              </p:custDataLst>
            </p:nvPr>
          </p:nvSpPr>
          <p:spPr>
            <a:xfrm>
              <a:off x="4469239" y="1837533"/>
              <a:ext cx="3288323" cy="612827"/>
            </a:xfrm>
            <a:prstGeom prst="rect">
              <a:avLst/>
            </a:prstGeom>
            <a:solidFill>
              <a:schemeClr val="accent1"/>
            </a:solidFill>
          </p:spPr>
          <p:txBody>
            <a:bodyPr rot="0" spcFirstLastPara="0" vertOverflow="overflow" horzOverflow="overflow" vert="horz" wrap="square" lIns="91440" tIns="45720" rIns="91440" bIns="45720" numCol="1" spcCol="0" rtlCol="0" fromWordArt="0" anchor="ctr" anchorCtr="0" forceAA="0" compatLnSpc="1">
              <a:normAutofit/>
            </a:bodyPr>
            <a:lstStyle/>
            <a:p>
              <a:pPr algn="just">
                <a:lnSpc>
                  <a:spcPct val="130000"/>
                </a:lnSpc>
              </a:pPr>
              <a:r>
                <a:rPr lang="zh-CN" altLang="en-US" sz="2800" b="1" dirty="0" smtClean="0">
                  <a:solidFill>
                    <a:schemeClr val="bg1"/>
                  </a:solidFill>
                  <a:latin typeface="微软雅黑" panose="020B0503020204020204" charset="-122"/>
                  <a:ea typeface="微软雅黑" panose="020B0503020204020204" charset="-122"/>
                  <a:sym typeface="+mn-ea"/>
                </a:rPr>
                <a:t>能力家族</a:t>
              </a:r>
              <a:endParaRPr lang="zh-CN" altLang="en-US" sz="2800" b="1" dirty="0">
                <a:solidFill>
                  <a:schemeClr val="bg1"/>
                </a:solidFill>
                <a:latin typeface="微软雅黑" panose="020B0503020204020204" charset="-122"/>
                <a:ea typeface="微软雅黑" panose="020B0503020204020204" charset="-122"/>
                <a:sym typeface="+mn-ea"/>
              </a:endParaRPr>
            </a:p>
          </p:txBody>
        </p:sp>
      </p:grpSp>
      <p:grpSp>
        <p:nvGrpSpPr>
          <p:cNvPr id="13" name="组合 12"/>
          <p:cNvGrpSpPr/>
          <p:nvPr>
            <p:custDataLst>
              <p:tags r:id="rId6"/>
            </p:custDataLst>
          </p:nvPr>
        </p:nvGrpSpPr>
        <p:grpSpPr>
          <a:xfrm>
            <a:off x="991870" y="3057916"/>
            <a:ext cx="10329857" cy="907394"/>
            <a:chOff x="3865133" y="2681049"/>
            <a:chExt cx="4107292" cy="750401"/>
          </a:xfrm>
        </p:grpSpPr>
        <p:sp>
          <p:nvSpPr>
            <p:cNvPr id="14" name="矩形 6"/>
            <p:cNvSpPr/>
            <p:nvPr>
              <p:custDataLst>
                <p:tags r:id="rId7"/>
              </p:custDataLst>
            </p:nvPr>
          </p:nvSpPr>
          <p:spPr>
            <a:xfrm>
              <a:off x="4469240" y="2681049"/>
              <a:ext cx="3503185" cy="750401"/>
            </a:xfrm>
            <a:custGeom>
              <a:avLst/>
              <a:gdLst>
                <a:gd name="connsiteX0" fmla="*/ 0 w 3352800"/>
                <a:gd name="connsiteY0" fmla="*/ 0 h 933450"/>
                <a:gd name="connsiteX1" fmla="*/ 3352800 w 3352800"/>
                <a:gd name="connsiteY1" fmla="*/ 0 h 933450"/>
                <a:gd name="connsiteX2" fmla="*/ 3352800 w 3352800"/>
                <a:gd name="connsiteY2" fmla="*/ 933450 h 933450"/>
                <a:gd name="connsiteX3" fmla="*/ 0 w 3352800"/>
                <a:gd name="connsiteY3" fmla="*/ 933450 h 933450"/>
                <a:gd name="connsiteX4" fmla="*/ 0 w 3352800"/>
                <a:gd name="connsiteY4" fmla="*/ 0 h 933450"/>
                <a:gd name="connsiteX0-1" fmla="*/ 0 w 3571875"/>
                <a:gd name="connsiteY0-2" fmla="*/ 0 h 1143000"/>
                <a:gd name="connsiteX1-3" fmla="*/ 3352800 w 3571875"/>
                <a:gd name="connsiteY1-4" fmla="*/ 0 h 1143000"/>
                <a:gd name="connsiteX2-5" fmla="*/ 3571875 w 3571875"/>
                <a:gd name="connsiteY2-6" fmla="*/ 1143000 h 1143000"/>
                <a:gd name="connsiteX3-7" fmla="*/ 0 w 3571875"/>
                <a:gd name="connsiteY3-8" fmla="*/ 933450 h 1143000"/>
                <a:gd name="connsiteX4-9" fmla="*/ 0 w 3571875"/>
                <a:gd name="connsiteY4-10" fmla="*/ 0 h 1143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71875" h="1143000">
                  <a:moveTo>
                    <a:pt x="0" y="0"/>
                  </a:moveTo>
                  <a:lnTo>
                    <a:pt x="3352800" y="0"/>
                  </a:lnTo>
                  <a:lnTo>
                    <a:pt x="3571875" y="1143000"/>
                  </a:lnTo>
                  <a:lnTo>
                    <a:pt x="0" y="933450"/>
                  </a:lnTo>
                  <a:lnTo>
                    <a:pt x="0" y="0"/>
                  </a:lnTo>
                  <a:close/>
                </a:path>
              </a:pathLst>
            </a:custGeom>
            <a:gradFill flip="none" rotWithShape="1">
              <a:gsLst>
                <a:gs pos="0">
                  <a:srgbClr val="979A9C">
                    <a:alpha val="0"/>
                  </a:srgbClr>
                </a:gs>
                <a:gs pos="100000">
                  <a:srgbClr val="979A9C"/>
                </a:gs>
              </a:gsLst>
              <a:lin ang="13500000" scaled="1"/>
              <a:tileRect/>
            </a:gradFill>
          </p:spPr>
          <p:txBody>
            <a:bodyPr rot="0" spcFirstLastPara="0" vertOverflow="overflow" horzOverflow="overflow" vert="horz" wrap="square" lIns="91440" tIns="45720" rIns="91440" bIns="45720" numCol="1" spcCol="0" rtlCol="0" fromWordArt="0" anchor="ctr" anchorCtr="0" forceAA="0" compatLnSpc="1">
              <a:normAutofit/>
            </a:bodyPr>
            <a:lstStyle/>
            <a:p>
              <a:pPr algn="just">
                <a:lnSpc>
                  <a:spcPct val="130000"/>
                </a:lnSpc>
              </a:pPr>
              <a:endParaRPr lang="zh-CN" altLang="en-US" sz="2800" b="1" dirty="0" err="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15" name="矩形 14"/>
            <p:cNvSpPr/>
            <p:nvPr>
              <p:custDataLst>
                <p:tags r:id="rId8"/>
              </p:custDataLst>
            </p:nvPr>
          </p:nvSpPr>
          <p:spPr>
            <a:xfrm>
              <a:off x="3865133" y="2681049"/>
              <a:ext cx="604105" cy="612827"/>
            </a:xfrm>
            <a:prstGeom prst="rect">
              <a:avLst/>
            </a:prstGeom>
            <a:solidFill>
              <a:schemeClr val="accent2"/>
            </a:solidFill>
          </p:spPr>
          <p:txBody>
            <a:bodyPr rot="0" spcFirstLastPara="0" vertOverflow="overflow" horzOverflow="overflow" vert="horz" wrap="square" lIns="91440" tIns="45720" rIns="91440" bIns="45720" numCol="1" spcCol="0" rtlCol="0" fromWordArt="0" anchor="ctr" anchorCtr="0" forceAA="0" compatLnSpc="1">
              <a:normAutofit/>
            </a:bodyPr>
            <a:lstStyle/>
            <a:p>
              <a:pPr algn="ctr">
                <a:lnSpc>
                  <a:spcPct val="130000"/>
                </a:lnSpc>
              </a:pPr>
              <a:r>
                <a:rPr lang="en-US" altLang="zh-CN" sz="2800" b="1" dirty="0">
                  <a:solidFill>
                    <a:schemeClr val="bg1"/>
                  </a:solidFill>
                  <a:latin typeface="微软雅黑" panose="020B0503020204020204" charset="-122"/>
                  <a:ea typeface="微软雅黑" panose="020B0503020204020204" charset="-122"/>
                  <a:sym typeface="Arial" panose="020B0604020202020204" pitchFamily="34" charset="0"/>
                </a:rPr>
                <a:t>4.2</a:t>
              </a:r>
            </a:p>
          </p:txBody>
        </p:sp>
        <p:sp>
          <p:nvSpPr>
            <p:cNvPr id="16" name="矩形 15"/>
            <p:cNvSpPr/>
            <p:nvPr>
              <p:custDataLst>
                <p:tags r:id="rId9"/>
              </p:custDataLst>
            </p:nvPr>
          </p:nvSpPr>
          <p:spPr>
            <a:xfrm>
              <a:off x="4469239" y="2681049"/>
              <a:ext cx="3288323" cy="612827"/>
            </a:xfrm>
            <a:prstGeom prst="rect">
              <a:avLst/>
            </a:prstGeom>
            <a:solidFill>
              <a:schemeClr val="accent2"/>
            </a:solidFill>
          </p:spPr>
          <p:txBody>
            <a:bodyPr rot="0" spcFirstLastPara="0" vertOverflow="overflow" horzOverflow="overflow" vert="horz" wrap="square" lIns="91440" tIns="45720" rIns="91440" bIns="45720" numCol="1" spcCol="0" rtlCol="0" fromWordArt="0" anchor="ctr" anchorCtr="0" forceAA="0" compatLnSpc="1">
              <a:normAutofit/>
            </a:bodyPr>
            <a:lstStyle/>
            <a:p>
              <a:pPr algn="just">
                <a:lnSpc>
                  <a:spcPct val="130000"/>
                </a:lnSpc>
              </a:pPr>
              <a:r>
                <a:rPr lang="zh-CN" altLang="en-US" sz="2800" b="1" dirty="0" smtClean="0">
                  <a:solidFill>
                    <a:schemeClr val="bg1"/>
                  </a:solidFill>
                  <a:latin typeface="微软雅黑" panose="020B0503020204020204" charset="-122"/>
                  <a:ea typeface="微软雅黑" panose="020B0503020204020204" charset="-122"/>
                  <a:sym typeface="+mn-ea"/>
                </a:rPr>
                <a:t>技能</a:t>
              </a:r>
              <a:endParaRPr lang="zh-CN" altLang="en-US" sz="2800" b="1" dirty="0">
                <a:solidFill>
                  <a:schemeClr val="bg1"/>
                </a:solidFill>
                <a:latin typeface="微软雅黑" panose="020B0503020204020204" charset="-122"/>
                <a:ea typeface="微软雅黑" panose="020B0503020204020204" charset="-122"/>
                <a:sym typeface="+mn-ea"/>
              </a:endParaRPr>
            </a:p>
          </p:txBody>
        </p:sp>
      </p:gr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7"/>
          <a:stretch>
            <a:fillRect/>
          </a:stretch>
        </a:blipFill>
        <a:effectLst/>
      </p:bgPr>
    </p:bg>
    <p:spTree>
      <p:nvGrpSpPr>
        <p:cNvPr id="1" name=""/>
        <p:cNvGrpSpPr/>
        <p:nvPr/>
      </p:nvGrpSpPr>
      <p:grpSpPr>
        <a:xfrm>
          <a:off x="0" y="0"/>
          <a:ext cx="0" cy="0"/>
          <a:chOff x="0" y="0"/>
          <a:chExt cx="0" cy="0"/>
        </a:xfrm>
      </p:grpSpPr>
      <p:sp>
        <p:nvSpPr>
          <p:cNvPr id="12" name="矩形 11"/>
          <p:cNvSpPr/>
          <p:nvPr>
            <p:custDataLst>
              <p:tags r:id="rId2"/>
            </p:custDataLst>
          </p:nvPr>
        </p:nvSpPr>
        <p:spPr>
          <a:xfrm>
            <a:off x="3310255" y="554355"/>
            <a:ext cx="2098675" cy="565785"/>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smtClean="0">
                <a:solidFill>
                  <a:schemeClr val="bg1"/>
                </a:solidFill>
                <a:latin typeface="微软雅黑" panose="020B0503020204020204" charset="-122"/>
                <a:ea typeface="微软雅黑" panose="020B0503020204020204" charset="-122"/>
                <a:cs typeface="+mj-cs"/>
              </a:rPr>
              <a:t>你学会了么？</a:t>
            </a:r>
          </a:p>
        </p:txBody>
      </p:sp>
      <p:pic>
        <p:nvPicPr>
          <p:cNvPr id="13" name="图片 1"/>
          <p:cNvPicPr>
            <a:picLocks noChangeAspect="1"/>
          </p:cNvPicPr>
          <p:nvPr/>
        </p:nvPicPr>
        <p:blipFill>
          <a:blip r:embed="rId18"/>
          <a:stretch>
            <a:fillRect/>
          </a:stretch>
        </p:blipFill>
        <p:spPr>
          <a:xfrm>
            <a:off x="7736840" y="2647950"/>
            <a:ext cx="3864610" cy="3460750"/>
          </a:xfrm>
          <a:prstGeom prst="rect">
            <a:avLst/>
          </a:prstGeom>
          <a:noFill/>
          <a:ln w="9525">
            <a:noFill/>
          </a:ln>
        </p:spPr>
      </p:pic>
      <p:sp>
        <p:nvSpPr>
          <p:cNvPr id="38" name="任意多边形 37"/>
          <p:cNvSpPr/>
          <p:nvPr>
            <p:custDataLst>
              <p:tags r:id="rId3"/>
            </p:custDataLst>
          </p:nvPr>
        </p:nvSpPr>
        <p:spPr bwMode="auto">
          <a:xfrm>
            <a:off x="1013460" y="1687330"/>
            <a:ext cx="822589" cy="43175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9525">
            <a:solidFill>
              <a:schemeClr val="accent1"/>
            </a:solidFill>
            <a:miter lim="800000"/>
          </a:ln>
        </p:spPr>
        <p:txBody>
          <a:bodyPr wrap="square" lIns="0" tIns="0" rIns="0" bIns="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algn="ctr" eaLnBrk="1" hangingPunct="1">
              <a:spcBef>
                <a:spcPct val="0"/>
              </a:spcBef>
              <a:buFontTx/>
              <a:buNone/>
              <a:defRPr/>
            </a:pPr>
            <a:r>
              <a:rPr lang="en-US" altLang="zh-CN" sz="2400" b="1" dirty="0">
                <a:solidFill>
                  <a:srgbClr val="FFFFFF"/>
                </a:solidFill>
                <a:latin typeface="微软雅黑" panose="020B0503020204020204" charset="-122"/>
              </a:rPr>
              <a:t>01</a:t>
            </a:r>
          </a:p>
        </p:txBody>
      </p:sp>
      <p:cxnSp>
        <p:nvCxnSpPr>
          <p:cNvPr id="23" name="直接连接符 22"/>
          <p:cNvCxnSpPr/>
          <p:nvPr>
            <p:custDataLst>
              <p:tags r:id="rId4"/>
            </p:custDataLst>
          </p:nvPr>
        </p:nvCxnSpPr>
        <p:spPr>
          <a:xfrm>
            <a:off x="1785562" y="2119080"/>
            <a:ext cx="582427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5"/>
            </p:custDataLst>
          </p:nvPr>
        </p:nvSpPr>
        <p:spPr>
          <a:xfrm>
            <a:off x="1836049" y="1499310"/>
            <a:ext cx="5773791" cy="619771"/>
          </a:xfrm>
          <a:prstGeom prst="rect">
            <a:avLst/>
          </a:prstGeom>
          <a:noFill/>
        </p:spPr>
        <p:txBody>
          <a:bodyPr wrap="square" rtlCol="0">
            <a:normAutofit/>
          </a:bodyPr>
          <a:lstStyle/>
          <a:p>
            <a:pPr>
              <a:lnSpc>
                <a:spcPct val="130000"/>
              </a:lnSpc>
            </a:pPr>
            <a:r>
              <a:rPr lang="da-DK" altLang="zh-CN" sz="2400" b="1" dirty="0">
                <a:latin typeface="微软雅黑" panose="020B0503020204020204" charset="-122"/>
                <a:ea typeface="微软雅黑" panose="020B0503020204020204" charset="-122"/>
              </a:rPr>
              <a:t>第一节     </a:t>
            </a:r>
            <a:r>
              <a:rPr lang="zh-CN" altLang="da-DK" sz="2400" b="1" dirty="0">
                <a:latin typeface="微软雅黑" panose="020B0503020204020204" charset="-122"/>
                <a:ea typeface="微软雅黑" panose="020B0503020204020204" charset="-122"/>
              </a:rPr>
              <a:t>澄清职业价值观</a:t>
            </a:r>
          </a:p>
        </p:txBody>
      </p:sp>
      <p:sp>
        <p:nvSpPr>
          <p:cNvPr id="46" name="任意多边形 45"/>
          <p:cNvSpPr/>
          <p:nvPr>
            <p:custDataLst>
              <p:tags r:id="rId6"/>
            </p:custDataLst>
          </p:nvPr>
        </p:nvSpPr>
        <p:spPr bwMode="auto">
          <a:xfrm>
            <a:off x="1013460" y="3064405"/>
            <a:ext cx="822589" cy="43175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9525">
            <a:solidFill>
              <a:schemeClr val="accent1"/>
            </a:solidFill>
            <a:miter lim="800000"/>
          </a:ln>
        </p:spPr>
        <p:txBody>
          <a:bodyPr wrap="square" lIns="0" tIns="0" rIns="0" bIns="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algn="ctr" eaLnBrk="1" hangingPunct="1">
              <a:spcBef>
                <a:spcPct val="0"/>
              </a:spcBef>
              <a:buFontTx/>
              <a:buNone/>
              <a:defRPr/>
            </a:pPr>
            <a:r>
              <a:rPr lang="en-US" altLang="zh-CN" sz="2400" b="1" dirty="0">
                <a:solidFill>
                  <a:srgbClr val="FFFFFF"/>
                </a:solidFill>
                <a:latin typeface="微软雅黑" panose="020B0503020204020204" charset="-122"/>
              </a:rPr>
              <a:t>02</a:t>
            </a:r>
          </a:p>
        </p:txBody>
      </p:sp>
      <p:cxnSp>
        <p:nvCxnSpPr>
          <p:cNvPr id="49" name="直接连接符 48"/>
          <p:cNvCxnSpPr/>
          <p:nvPr>
            <p:custDataLst>
              <p:tags r:id="rId7"/>
            </p:custDataLst>
          </p:nvPr>
        </p:nvCxnSpPr>
        <p:spPr>
          <a:xfrm>
            <a:off x="1785562" y="3496155"/>
            <a:ext cx="582427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custDataLst>
              <p:tags r:id="rId8"/>
            </p:custDataLst>
          </p:nvPr>
        </p:nvSpPr>
        <p:spPr>
          <a:xfrm>
            <a:off x="1836049" y="2876385"/>
            <a:ext cx="5773791" cy="619771"/>
          </a:xfrm>
          <a:prstGeom prst="rect">
            <a:avLst/>
          </a:prstGeom>
          <a:noFill/>
        </p:spPr>
        <p:txBody>
          <a:bodyPr wrap="square" rtlCol="0">
            <a:normAutofit/>
          </a:bodyPr>
          <a:lstStyle/>
          <a:p>
            <a:pPr>
              <a:lnSpc>
                <a:spcPct val="130000"/>
              </a:lnSpc>
            </a:pPr>
            <a:r>
              <a:rPr lang="da-DK" altLang="zh-CN" sz="2400" b="1" dirty="0">
                <a:latin typeface="微软雅黑" panose="020B0503020204020204" charset="-122"/>
                <a:ea typeface="微软雅黑" panose="020B0503020204020204" charset="-122"/>
              </a:rPr>
              <a:t>第二节     </a:t>
            </a:r>
            <a:r>
              <a:rPr lang="zh-CN" altLang="da-DK" sz="2400" b="1" dirty="0">
                <a:latin typeface="微软雅黑" panose="020B0503020204020204" charset="-122"/>
                <a:ea typeface="微软雅黑" panose="020B0503020204020204" charset="-122"/>
              </a:rPr>
              <a:t>挖掘职业兴趣</a:t>
            </a:r>
          </a:p>
        </p:txBody>
      </p:sp>
      <p:sp>
        <p:nvSpPr>
          <p:cNvPr id="52" name="任意多边形 51"/>
          <p:cNvSpPr/>
          <p:nvPr>
            <p:custDataLst>
              <p:tags r:id="rId9"/>
            </p:custDataLst>
          </p:nvPr>
        </p:nvSpPr>
        <p:spPr bwMode="auto">
          <a:xfrm>
            <a:off x="1013460" y="4441480"/>
            <a:ext cx="822589" cy="43175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9525">
            <a:solidFill>
              <a:schemeClr val="accent1"/>
            </a:solidFill>
            <a:miter lim="800000"/>
          </a:ln>
        </p:spPr>
        <p:txBody>
          <a:bodyPr wrap="square" lIns="0" tIns="0" rIns="0" bIns="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algn="ctr" eaLnBrk="1" hangingPunct="1">
              <a:spcBef>
                <a:spcPct val="0"/>
              </a:spcBef>
              <a:buFontTx/>
              <a:buNone/>
              <a:defRPr/>
            </a:pPr>
            <a:r>
              <a:rPr lang="en-US" altLang="zh-CN" sz="2400" b="1" dirty="0">
                <a:solidFill>
                  <a:srgbClr val="FFFFFF"/>
                </a:solidFill>
                <a:latin typeface="微软雅黑" panose="020B0503020204020204" charset="-122"/>
              </a:rPr>
              <a:t>03</a:t>
            </a:r>
          </a:p>
        </p:txBody>
      </p:sp>
      <p:cxnSp>
        <p:nvCxnSpPr>
          <p:cNvPr id="53" name="直接连接符 52"/>
          <p:cNvCxnSpPr/>
          <p:nvPr>
            <p:custDataLst>
              <p:tags r:id="rId10"/>
            </p:custDataLst>
          </p:nvPr>
        </p:nvCxnSpPr>
        <p:spPr>
          <a:xfrm>
            <a:off x="1785562" y="4873230"/>
            <a:ext cx="582427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custDataLst>
              <p:tags r:id="rId11"/>
            </p:custDataLst>
          </p:nvPr>
        </p:nvSpPr>
        <p:spPr>
          <a:xfrm>
            <a:off x="1836049" y="4253459"/>
            <a:ext cx="5773791" cy="619771"/>
          </a:xfrm>
          <a:prstGeom prst="rect">
            <a:avLst/>
          </a:prstGeom>
          <a:noFill/>
        </p:spPr>
        <p:txBody>
          <a:bodyPr wrap="square" rtlCol="0">
            <a:normAutofit/>
          </a:bodyPr>
          <a:lstStyle/>
          <a:p>
            <a:pPr>
              <a:lnSpc>
                <a:spcPct val="130000"/>
              </a:lnSpc>
            </a:pPr>
            <a:r>
              <a:rPr lang="zh-CN" altLang="da-DK" sz="2400" b="1" dirty="0">
                <a:latin typeface="微软雅黑" panose="020B0503020204020204" charset="-122"/>
                <a:ea typeface="微软雅黑" panose="020B0503020204020204" charset="-122"/>
              </a:rPr>
              <a:t>第三节     明细职业性格</a:t>
            </a:r>
          </a:p>
          <a:p>
            <a:pPr>
              <a:lnSpc>
                <a:spcPct val="130000"/>
              </a:lnSpc>
            </a:pPr>
            <a:endParaRPr lang="zh-CN" altLang="da-DK" sz="2400" b="1" dirty="0">
              <a:latin typeface="微软雅黑" panose="020B0503020204020204" charset="-122"/>
              <a:ea typeface="微软雅黑" panose="020B0503020204020204" charset="-122"/>
            </a:endParaRPr>
          </a:p>
        </p:txBody>
      </p:sp>
      <p:sp>
        <p:nvSpPr>
          <p:cNvPr id="56" name="任意多边形 55"/>
          <p:cNvSpPr/>
          <p:nvPr>
            <p:custDataLst>
              <p:tags r:id="rId12"/>
            </p:custDataLst>
          </p:nvPr>
        </p:nvSpPr>
        <p:spPr bwMode="auto">
          <a:xfrm>
            <a:off x="1013460" y="5818555"/>
            <a:ext cx="822589" cy="43175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9525">
            <a:solidFill>
              <a:schemeClr val="accent1"/>
            </a:solidFill>
            <a:miter lim="800000"/>
          </a:ln>
        </p:spPr>
        <p:txBody>
          <a:bodyPr wrap="square" lIns="0" tIns="0" rIns="0" bIns="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algn="ctr" eaLnBrk="1" hangingPunct="1">
              <a:spcBef>
                <a:spcPct val="0"/>
              </a:spcBef>
              <a:buFontTx/>
              <a:buNone/>
              <a:defRPr/>
            </a:pPr>
            <a:r>
              <a:rPr lang="en-US" altLang="zh-CN" sz="2400" b="1" dirty="0">
                <a:solidFill>
                  <a:srgbClr val="FFFFFF"/>
                </a:solidFill>
                <a:latin typeface="微软雅黑" panose="020B0503020204020204" charset="-122"/>
              </a:rPr>
              <a:t>04</a:t>
            </a:r>
          </a:p>
        </p:txBody>
      </p:sp>
      <p:cxnSp>
        <p:nvCxnSpPr>
          <p:cNvPr id="57" name="直接连接符 56"/>
          <p:cNvCxnSpPr/>
          <p:nvPr>
            <p:custDataLst>
              <p:tags r:id="rId13"/>
            </p:custDataLst>
          </p:nvPr>
        </p:nvCxnSpPr>
        <p:spPr>
          <a:xfrm>
            <a:off x="1785562" y="6250305"/>
            <a:ext cx="582427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a:off x="1836049" y="5630534"/>
            <a:ext cx="5773791" cy="619771"/>
          </a:xfrm>
          <a:prstGeom prst="rect">
            <a:avLst/>
          </a:prstGeom>
          <a:noFill/>
        </p:spPr>
        <p:txBody>
          <a:bodyPr wrap="square" rtlCol="0">
            <a:normAutofit/>
          </a:bodyPr>
          <a:lstStyle/>
          <a:p>
            <a:pPr>
              <a:lnSpc>
                <a:spcPct val="130000"/>
              </a:lnSpc>
            </a:pPr>
            <a:r>
              <a:rPr lang="zh-CN" altLang="da-DK" sz="2400" b="1" dirty="0">
                <a:latin typeface="微软雅黑" panose="020B0503020204020204" charset="-122"/>
                <a:ea typeface="微软雅黑" panose="020B0503020204020204" charset="-122"/>
              </a:rPr>
              <a:t>第四节     梳理职业技能</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4"/>
          <a:stretch>
            <a:fillRect/>
          </a:stretch>
        </a:blipFill>
        <a:effectLst/>
      </p:bgPr>
    </p:bg>
    <p:spTree>
      <p:nvGrpSpPr>
        <p:cNvPr id="1" name=""/>
        <p:cNvGrpSpPr/>
        <p:nvPr/>
      </p:nvGrpSpPr>
      <p:grpSpPr>
        <a:xfrm>
          <a:off x="0" y="0"/>
          <a:ext cx="0" cy="0"/>
          <a:chOff x="0" y="0"/>
          <a:chExt cx="0" cy="0"/>
        </a:xfrm>
      </p:grpSpPr>
      <p:cxnSp>
        <p:nvCxnSpPr>
          <p:cNvPr id="8" name="直接连接符 7"/>
          <p:cNvCxnSpPr/>
          <p:nvPr>
            <p:custDataLst>
              <p:tags r:id="rId2"/>
            </p:custDataLst>
          </p:nvPr>
        </p:nvCxnSpPr>
        <p:spPr bwMode="auto">
          <a:xfrm>
            <a:off x="1099185" y="1317625"/>
            <a:ext cx="10400665"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标题 6"/>
          <p:cNvSpPr>
            <a:spLocks noGrp="1"/>
          </p:cNvSpPr>
          <p:nvPr>
            <p:ph type="title"/>
            <p:custDataLst>
              <p:tags r:id="rId3"/>
            </p:custDataLst>
          </p:nvPr>
        </p:nvSpPr>
        <p:spPr>
          <a:xfrm>
            <a:off x="1010285" y="735330"/>
            <a:ext cx="8863330" cy="582295"/>
          </a:xfrm>
        </p:spPr>
        <p:txBody>
          <a:bodyPr>
            <a:noAutofit/>
          </a:bodyPr>
          <a:lstStyle/>
          <a:p>
            <a:pPr algn="l"/>
            <a:r>
              <a:rPr lang="en-US" altLang="zh-CN" sz="3600" dirty="0">
                <a:latin typeface="微软雅黑" panose="020B0503020204020204" charset="-122"/>
                <a:ea typeface="微软雅黑" panose="020B0503020204020204" charset="-122"/>
              </a:rPr>
              <a:t>1.1 </a:t>
            </a:r>
            <a:r>
              <a:rPr lang="zh-CN" altLang="en-US" sz="3600" dirty="0">
                <a:latin typeface="微软雅黑" panose="020B0503020204020204" charset="-122"/>
                <a:ea typeface="微软雅黑" panose="020B0503020204020204" charset="-122"/>
              </a:rPr>
              <a:t>价值观与职业发展</a:t>
            </a:r>
            <a:r>
              <a:rPr lang="en-US" altLang="zh-CN" sz="3600" dirty="0">
                <a:latin typeface="微软雅黑" panose="020B0503020204020204" charset="-122"/>
                <a:ea typeface="微软雅黑" panose="020B0503020204020204" charset="-122"/>
              </a:rPr>
              <a:t>   </a:t>
            </a:r>
            <a:endParaRPr lang="zh-CN" sz="3600" dirty="0">
              <a:latin typeface="微软雅黑" panose="020B0503020204020204" charset="-122"/>
              <a:ea typeface="微软雅黑" panose="020B0503020204020204" charset="-122"/>
            </a:endParaRPr>
          </a:p>
        </p:txBody>
      </p:sp>
      <p:sp>
        <p:nvSpPr>
          <p:cNvPr id="12" name="矩形 11"/>
          <p:cNvSpPr/>
          <p:nvPr>
            <p:custDataLst>
              <p:tags r:id="rId4"/>
            </p:custDataLst>
          </p:nvPr>
        </p:nvSpPr>
        <p:spPr>
          <a:xfrm>
            <a:off x="1099185" y="1489710"/>
            <a:ext cx="3109595" cy="565785"/>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smtClean="0">
                <a:solidFill>
                  <a:schemeClr val="bg1"/>
                </a:solidFill>
                <a:latin typeface="微软雅黑" panose="020B0503020204020204" charset="-122"/>
                <a:ea typeface="微软雅黑" panose="020B0503020204020204" charset="-122"/>
                <a:cs typeface="+mj-cs"/>
              </a:rPr>
              <a:t>（一）价值观的内涵</a:t>
            </a:r>
          </a:p>
        </p:txBody>
      </p:sp>
      <p:grpSp>
        <p:nvGrpSpPr>
          <p:cNvPr id="28" name="组合 27"/>
          <p:cNvGrpSpPr/>
          <p:nvPr>
            <p:custDataLst>
              <p:tags r:id="rId5"/>
            </p:custDataLst>
          </p:nvPr>
        </p:nvGrpSpPr>
        <p:grpSpPr>
          <a:xfrm>
            <a:off x="258445" y="2667000"/>
            <a:ext cx="5015230" cy="673100"/>
            <a:chOff x="1305719" y="2742116"/>
            <a:chExt cx="2383896" cy="480256"/>
          </a:xfrm>
        </p:grpSpPr>
        <p:sp>
          <p:nvSpPr>
            <p:cNvPr id="41" name="Rectangle 10"/>
            <p:cNvSpPr>
              <a:spLocks noChangeArrowheads="1"/>
            </p:cNvSpPr>
            <p:nvPr>
              <p:custDataLst>
                <p:tags r:id="rId16"/>
              </p:custDataLst>
            </p:nvPr>
          </p:nvSpPr>
          <p:spPr bwMode="auto">
            <a:xfrm>
              <a:off x="1447712" y="2742116"/>
              <a:ext cx="2138011" cy="388507"/>
            </a:xfrm>
            <a:prstGeom prst="rect">
              <a:avLst/>
            </a:prstGeom>
            <a:solidFill>
              <a:schemeClr val="accent1"/>
            </a:solidFill>
            <a:ln>
              <a:noFill/>
            </a:ln>
          </p:spPr>
          <p:txBody>
            <a:bodyPr vert="horz" wrap="square" lIns="90000" tIns="46800" rIns="90000" bIns="46800" numCol="1" anchor="t" anchorCtr="0" compatLnSpc="1">
              <a:normAutofit/>
            </a:bodyPr>
            <a:lstStyle/>
            <a:p>
              <a:endParaRPr lang="zh-CN" altLang="en-US" sz="2400"/>
            </a:p>
          </p:txBody>
        </p:sp>
        <p:grpSp>
          <p:nvGrpSpPr>
            <p:cNvPr id="42" name="组合 41"/>
            <p:cNvGrpSpPr/>
            <p:nvPr/>
          </p:nvGrpSpPr>
          <p:grpSpPr>
            <a:xfrm>
              <a:off x="1305719" y="2831688"/>
              <a:ext cx="303624" cy="390684"/>
              <a:chOff x="1305719" y="2833529"/>
              <a:chExt cx="303624" cy="390684"/>
            </a:xfrm>
          </p:grpSpPr>
          <p:sp>
            <p:nvSpPr>
              <p:cNvPr id="47" name="Freeform 9"/>
              <p:cNvSpPr/>
              <p:nvPr>
                <p:custDataLst>
                  <p:tags r:id="rId20"/>
                </p:custDataLst>
              </p:nvPr>
            </p:nvSpPr>
            <p:spPr bwMode="auto">
              <a:xfrm>
                <a:off x="1305719" y="2833529"/>
                <a:ext cx="303624" cy="387419"/>
              </a:xfrm>
              <a:custGeom>
                <a:avLst/>
                <a:gdLst>
                  <a:gd name="T0" fmla="*/ 279 w 279"/>
                  <a:gd name="T1" fmla="*/ 356 h 356"/>
                  <a:gd name="T2" fmla="*/ 0 w 279"/>
                  <a:gd name="T3" fmla="*/ 356 h 356"/>
                  <a:gd name="T4" fmla="*/ 95 w 279"/>
                  <a:gd name="T5" fmla="*/ 189 h 356"/>
                  <a:gd name="T6" fmla="*/ 0 w 279"/>
                  <a:gd name="T7" fmla="*/ 0 h 356"/>
                  <a:gd name="T8" fmla="*/ 279 w 279"/>
                  <a:gd name="T9" fmla="*/ 0 h 356"/>
                  <a:gd name="T10" fmla="*/ 279 w 279"/>
                  <a:gd name="T11" fmla="*/ 356 h 356"/>
                </a:gdLst>
                <a:ahLst/>
                <a:cxnLst>
                  <a:cxn ang="0">
                    <a:pos x="T0" y="T1"/>
                  </a:cxn>
                  <a:cxn ang="0">
                    <a:pos x="T2" y="T3"/>
                  </a:cxn>
                  <a:cxn ang="0">
                    <a:pos x="T4" y="T5"/>
                  </a:cxn>
                  <a:cxn ang="0">
                    <a:pos x="T6" y="T7"/>
                  </a:cxn>
                  <a:cxn ang="0">
                    <a:pos x="T8" y="T9"/>
                  </a:cxn>
                  <a:cxn ang="0">
                    <a:pos x="T10" y="T11"/>
                  </a:cxn>
                </a:cxnLst>
                <a:rect l="0" t="0" r="r" b="b"/>
                <a:pathLst>
                  <a:path w="279" h="356">
                    <a:moveTo>
                      <a:pt x="279" y="356"/>
                    </a:moveTo>
                    <a:lnTo>
                      <a:pt x="0" y="356"/>
                    </a:lnTo>
                    <a:lnTo>
                      <a:pt x="95" y="189"/>
                    </a:lnTo>
                    <a:lnTo>
                      <a:pt x="0" y="0"/>
                    </a:lnTo>
                    <a:lnTo>
                      <a:pt x="279" y="0"/>
                    </a:lnTo>
                    <a:lnTo>
                      <a:pt x="279" y="356"/>
                    </a:lnTo>
                    <a:close/>
                  </a:path>
                </a:pathLst>
              </a:custGeom>
              <a:solidFill>
                <a:schemeClr val="accent1"/>
              </a:solidFill>
              <a:ln>
                <a:noFill/>
              </a:ln>
            </p:spPr>
            <p:txBody>
              <a:bodyPr vert="horz" wrap="square" lIns="90000" tIns="46800" rIns="90000" bIns="46800" numCol="1" anchor="t" anchorCtr="0" compatLnSpc="1">
                <a:normAutofit/>
              </a:bodyPr>
              <a:lstStyle/>
              <a:p>
                <a:endParaRPr lang="zh-CN" altLang="en-US" sz="2400"/>
              </a:p>
            </p:txBody>
          </p:sp>
          <p:sp>
            <p:nvSpPr>
              <p:cNvPr id="48" name="Freeform 11"/>
              <p:cNvSpPr/>
              <p:nvPr>
                <p:custDataLst>
                  <p:tags r:id="rId21"/>
                </p:custDataLst>
              </p:nvPr>
            </p:nvSpPr>
            <p:spPr bwMode="auto">
              <a:xfrm>
                <a:off x="1424339" y="3132800"/>
                <a:ext cx="185003" cy="91413"/>
              </a:xfrm>
              <a:custGeom>
                <a:avLst/>
                <a:gdLst>
                  <a:gd name="T0" fmla="*/ 0 w 170"/>
                  <a:gd name="T1" fmla="*/ 0 h 84"/>
                  <a:gd name="T2" fmla="*/ 170 w 170"/>
                  <a:gd name="T3" fmla="*/ 84 h 84"/>
                  <a:gd name="T4" fmla="*/ 170 w 170"/>
                  <a:gd name="T5" fmla="*/ 0 h 84"/>
                  <a:gd name="T6" fmla="*/ 0 w 170"/>
                  <a:gd name="T7" fmla="*/ 0 h 84"/>
                </a:gdLst>
                <a:ahLst/>
                <a:cxnLst>
                  <a:cxn ang="0">
                    <a:pos x="T0" y="T1"/>
                  </a:cxn>
                  <a:cxn ang="0">
                    <a:pos x="T2" y="T3"/>
                  </a:cxn>
                  <a:cxn ang="0">
                    <a:pos x="T4" y="T5"/>
                  </a:cxn>
                  <a:cxn ang="0">
                    <a:pos x="T6" y="T7"/>
                  </a:cxn>
                </a:cxnLst>
                <a:rect l="0" t="0" r="r" b="b"/>
                <a:pathLst>
                  <a:path w="170" h="84">
                    <a:moveTo>
                      <a:pt x="0" y="0"/>
                    </a:moveTo>
                    <a:lnTo>
                      <a:pt x="170" y="84"/>
                    </a:lnTo>
                    <a:lnTo>
                      <a:pt x="170" y="0"/>
                    </a:lnTo>
                    <a:lnTo>
                      <a:pt x="0" y="0"/>
                    </a:lnTo>
                    <a:close/>
                  </a:path>
                </a:pathLst>
              </a:custGeom>
              <a:solidFill>
                <a:schemeClr val="tx2">
                  <a:lumMod val="75000"/>
                </a:schemeClr>
              </a:solidFill>
              <a:ln>
                <a:noFill/>
              </a:ln>
            </p:spPr>
            <p:txBody>
              <a:bodyPr vert="horz" wrap="square" lIns="90000" tIns="46800" rIns="90000" bIns="46800" numCol="1" anchor="t" anchorCtr="0" compatLnSpc="1">
                <a:normAutofit/>
              </a:bodyPr>
              <a:lstStyle/>
              <a:p>
                <a:endParaRPr lang="zh-CN" altLang="en-US" sz="200"/>
              </a:p>
            </p:txBody>
          </p:sp>
        </p:grpSp>
        <p:grpSp>
          <p:nvGrpSpPr>
            <p:cNvPr id="43" name="组合 42"/>
            <p:cNvGrpSpPr/>
            <p:nvPr/>
          </p:nvGrpSpPr>
          <p:grpSpPr>
            <a:xfrm>
              <a:off x="3385991" y="2831688"/>
              <a:ext cx="303624" cy="390684"/>
              <a:chOff x="3562350" y="2830264"/>
              <a:chExt cx="303624" cy="390684"/>
            </a:xfrm>
          </p:grpSpPr>
          <p:sp>
            <p:nvSpPr>
              <p:cNvPr id="45" name="Freeform 12"/>
              <p:cNvSpPr/>
              <p:nvPr>
                <p:custDataLst>
                  <p:tags r:id="rId18"/>
                </p:custDataLst>
              </p:nvPr>
            </p:nvSpPr>
            <p:spPr bwMode="auto">
              <a:xfrm>
                <a:off x="3562350" y="2830264"/>
                <a:ext cx="303624" cy="387419"/>
              </a:xfrm>
              <a:custGeom>
                <a:avLst/>
                <a:gdLst>
                  <a:gd name="T0" fmla="*/ 0 w 279"/>
                  <a:gd name="T1" fmla="*/ 356 h 356"/>
                  <a:gd name="T2" fmla="*/ 279 w 279"/>
                  <a:gd name="T3" fmla="*/ 356 h 356"/>
                  <a:gd name="T4" fmla="*/ 182 w 279"/>
                  <a:gd name="T5" fmla="*/ 189 h 356"/>
                  <a:gd name="T6" fmla="*/ 279 w 279"/>
                  <a:gd name="T7" fmla="*/ 0 h 356"/>
                  <a:gd name="T8" fmla="*/ 0 w 279"/>
                  <a:gd name="T9" fmla="*/ 0 h 356"/>
                  <a:gd name="T10" fmla="*/ 0 w 279"/>
                  <a:gd name="T11" fmla="*/ 356 h 356"/>
                </a:gdLst>
                <a:ahLst/>
                <a:cxnLst>
                  <a:cxn ang="0">
                    <a:pos x="T0" y="T1"/>
                  </a:cxn>
                  <a:cxn ang="0">
                    <a:pos x="T2" y="T3"/>
                  </a:cxn>
                  <a:cxn ang="0">
                    <a:pos x="T4" y="T5"/>
                  </a:cxn>
                  <a:cxn ang="0">
                    <a:pos x="T6" y="T7"/>
                  </a:cxn>
                  <a:cxn ang="0">
                    <a:pos x="T8" y="T9"/>
                  </a:cxn>
                  <a:cxn ang="0">
                    <a:pos x="T10" y="T11"/>
                  </a:cxn>
                </a:cxnLst>
                <a:rect l="0" t="0" r="r" b="b"/>
                <a:pathLst>
                  <a:path w="279" h="356">
                    <a:moveTo>
                      <a:pt x="0" y="356"/>
                    </a:moveTo>
                    <a:lnTo>
                      <a:pt x="279" y="356"/>
                    </a:lnTo>
                    <a:lnTo>
                      <a:pt x="182" y="189"/>
                    </a:lnTo>
                    <a:lnTo>
                      <a:pt x="279" y="0"/>
                    </a:lnTo>
                    <a:lnTo>
                      <a:pt x="0" y="0"/>
                    </a:lnTo>
                    <a:lnTo>
                      <a:pt x="0" y="356"/>
                    </a:lnTo>
                    <a:close/>
                  </a:path>
                </a:pathLst>
              </a:custGeom>
              <a:solidFill>
                <a:schemeClr val="accent1"/>
              </a:solidFill>
              <a:ln>
                <a:noFill/>
              </a:ln>
            </p:spPr>
            <p:txBody>
              <a:bodyPr vert="horz" wrap="square" lIns="90000" tIns="46800" rIns="90000" bIns="46800" numCol="1" anchor="t" anchorCtr="0" compatLnSpc="1">
                <a:normAutofit/>
              </a:bodyPr>
              <a:lstStyle/>
              <a:p>
                <a:endParaRPr lang="zh-CN" altLang="en-US" sz="2400"/>
              </a:p>
            </p:txBody>
          </p:sp>
          <p:sp>
            <p:nvSpPr>
              <p:cNvPr id="46" name="Freeform 13"/>
              <p:cNvSpPr/>
              <p:nvPr>
                <p:custDataLst>
                  <p:tags r:id="rId19"/>
                </p:custDataLst>
              </p:nvPr>
            </p:nvSpPr>
            <p:spPr bwMode="auto">
              <a:xfrm>
                <a:off x="3562350" y="3129535"/>
                <a:ext cx="185003" cy="91413"/>
              </a:xfrm>
              <a:custGeom>
                <a:avLst/>
                <a:gdLst>
                  <a:gd name="T0" fmla="*/ 170 w 170"/>
                  <a:gd name="T1" fmla="*/ 0 h 84"/>
                  <a:gd name="T2" fmla="*/ 0 w 170"/>
                  <a:gd name="T3" fmla="*/ 84 h 84"/>
                  <a:gd name="T4" fmla="*/ 0 w 170"/>
                  <a:gd name="T5" fmla="*/ 0 h 84"/>
                  <a:gd name="T6" fmla="*/ 170 w 170"/>
                  <a:gd name="T7" fmla="*/ 0 h 84"/>
                </a:gdLst>
                <a:ahLst/>
                <a:cxnLst>
                  <a:cxn ang="0">
                    <a:pos x="T0" y="T1"/>
                  </a:cxn>
                  <a:cxn ang="0">
                    <a:pos x="T2" y="T3"/>
                  </a:cxn>
                  <a:cxn ang="0">
                    <a:pos x="T4" y="T5"/>
                  </a:cxn>
                  <a:cxn ang="0">
                    <a:pos x="T6" y="T7"/>
                  </a:cxn>
                </a:cxnLst>
                <a:rect l="0" t="0" r="r" b="b"/>
                <a:pathLst>
                  <a:path w="170" h="84">
                    <a:moveTo>
                      <a:pt x="170" y="0"/>
                    </a:moveTo>
                    <a:lnTo>
                      <a:pt x="0" y="84"/>
                    </a:lnTo>
                    <a:lnTo>
                      <a:pt x="0" y="0"/>
                    </a:lnTo>
                    <a:lnTo>
                      <a:pt x="170" y="0"/>
                    </a:lnTo>
                    <a:close/>
                  </a:path>
                </a:pathLst>
              </a:custGeom>
              <a:solidFill>
                <a:schemeClr val="tx2">
                  <a:lumMod val="75000"/>
                </a:schemeClr>
              </a:solidFill>
              <a:ln>
                <a:noFill/>
              </a:ln>
            </p:spPr>
            <p:txBody>
              <a:bodyPr vert="horz" wrap="square" lIns="90000" tIns="46800" rIns="90000" bIns="46800" numCol="1" anchor="t" anchorCtr="0" compatLnSpc="1">
                <a:normAutofit/>
              </a:bodyPr>
              <a:lstStyle/>
              <a:p>
                <a:endParaRPr lang="zh-CN" altLang="en-US" sz="200"/>
              </a:p>
            </p:txBody>
          </p:sp>
        </p:grpSp>
        <p:sp>
          <p:nvSpPr>
            <p:cNvPr id="44" name="TextBox 135"/>
            <p:cNvSpPr txBox="1"/>
            <p:nvPr>
              <p:custDataLst>
                <p:tags r:id="rId17"/>
              </p:custDataLst>
            </p:nvPr>
          </p:nvSpPr>
          <p:spPr>
            <a:xfrm>
              <a:off x="1424338" y="2742659"/>
              <a:ext cx="2138012" cy="387419"/>
            </a:xfrm>
            <a:prstGeom prst="rect">
              <a:avLst/>
            </a:prstGeom>
            <a:noFill/>
          </p:spPr>
          <p:txBody>
            <a:bodyPr vert="horz" wrap="square" lIns="90000" tIns="46800" rIns="90000" bIns="46800" rtlCol="0" anchor="ctr" anchorCtr="0">
              <a:normAutofit fontScale="90000" lnSpcReduction="10000"/>
            </a:bodyPr>
            <a:lstStyle/>
            <a:p>
              <a:pPr algn="ctr">
                <a:lnSpc>
                  <a:spcPct val="120000"/>
                </a:lnSpc>
              </a:pPr>
              <a:r>
                <a:rPr lang="zh-CN" altLang="en-US" sz="2800" b="1" kern="100" dirty="0" smtClean="0">
                  <a:solidFill>
                    <a:schemeClr val="bg1"/>
                  </a:solidFill>
                  <a:latin typeface="微软雅黑" panose="020B0503020204020204" charset="-122"/>
                  <a:ea typeface="微软雅黑" panose="020B0503020204020204" charset="-122"/>
                  <a:sym typeface="+mn-ea"/>
                </a:rPr>
                <a:t>价值观</a:t>
              </a:r>
              <a:endParaRPr lang="zh-CN" altLang="en-US" sz="2800" b="1" kern="100" dirty="0" smtClean="0">
                <a:solidFill>
                  <a:schemeClr val="bg1"/>
                </a:solidFill>
                <a:latin typeface="微软雅黑" panose="020B0503020204020204" charset="-122"/>
                <a:ea typeface="微软雅黑" panose="020B0503020204020204" charset="-122"/>
                <a:cs typeface="+mj-cs"/>
                <a:sym typeface="+mn-ea"/>
              </a:endParaRPr>
            </a:p>
          </p:txBody>
        </p:sp>
      </p:grpSp>
      <p:sp>
        <p:nvSpPr>
          <p:cNvPr id="29" name="TextBox 85"/>
          <p:cNvSpPr txBox="1"/>
          <p:nvPr>
            <p:custDataLst>
              <p:tags r:id="rId6"/>
            </p:custDataLst>
          </p:nvPr>
        </p:nvSpPr>
        <p:spPr>
          <a:xfrm>
            <a:off x="348922" y="3474063"/>
            <a:ext cx="4816768" cy="2457970"/>
          </a:xfrm>
          <a:prstGeom prst="rect">
            <a:avLst/>
          </a:prstGeom>
          <a:noFill/>
        </p:spPr>
        <p:txBody>
          <a:bodyPr vert="horz" wrap="square" lIns="90000" tIns="46800" rIns="90000" bIns="46800" rtlCol="0">
            <a:normAutofit/>
          </a:bodyPr>
          <a:lstStyle/>
          <a:p>
            <a:pPr algn="ctr">
              <a:lnSpc>
                <a:spcPct val="110000"/>
              </a:lnSpc>
            </a:pPr>
            <a:r>
              <a:rPr lang="zh-CN" altLang="en-US" sz="2400" dirty="0" smtClean="0">
                <a:latin typeface="微软雅黑" panose="020B0503020204020204" charset="-122"/>
                <a:ea typeface="微软雅黑" panose="020B0503020204020204" charset="-122"/>
                <a:sym typeface="+mn-ea"/>
              </a:rPr>
              <a:t>价值观对人们自身行为的定向和调节起着非常重要的作用。价值观直接</a:t>
            </a:r>
            <a:r>
              <a:rPr lang="zh-CN" altLang="en-US" sz="2400" dirty="0" smtClean="0">
                <a:solidFill>
                  <a:srgbClr val="FF0000"/>
                </a:solidFill>
                <a:latin typeface="微软雅黑" panose="020B0503020204020204" charset="-122"/>
                <a:ea typeface="微软雅黑" panose="020B0503020204020204" charset="-122"/>
                <a:sym typeface="+mn-ea"/>
              </a:rPr>
              <a:t>影响和决定着一个人的理想、信念、生活目标和追求方向的性质</a:t>
            </a:r>
            <a:r>
              <a:rPr lang="zh-CN" altLang="en-US" sz="2400" dirty="0" smtClean="0">
                <a:latin typeface="微软雅黑" panose="020B0503020204020204" charset="-122"/>
                <a:ea typeface="微软雅黑" panose="020B0503020204020204" charset="-122"/>
                <a:sym typeface="+mn-ea"/>
              </a:rPr>
              <a:t>。</a:t>
            </a:r>
            <a:endParaRPr lang="en-US" sz="2400" dirty="0">
              <a:latin typeface="微软雅黑" panose="020B0503020204020204" charset="-122"/>
              <a:ea typeface="微软雅黑" panose="020B0503020204020204" charset="-122"/>
              <a:sym typeface="Arial" panose="020B0604020202020204" pitchFamily="34" charset="0"/>
            </a:endParaRPr>
          </a:p>
        </p:txBody>
      </p:sp>
      <p:grpSp>
        <p:nvGrpSpPr>
          <p:cNvPr id="30" name="组合 29"/>
          <p:cNvGrpSpPr/>
          <p:nvPr>
            <p:custDataLst>
              <p:tags r:id="rId7"/>
            </p:custDataLst>
          </p:nvPr>
        </p:nvGrpSpPr>
        <p:grpSpPr>
          <a:xfrm>
            <a:off x="6824345" y="2666365"/>
            <a:ext cx="5015230" cy="673100"/>
            <a:chOff x="1305719" y="2742116"/>
            <a:chExt cx="2383896" cy="480256"/>
          </a:xfrm>
        </p:grpSpPr>
        <p:sp>
          <p:nvSpPr>
            <p:cNvPr id="33" name="Rectangle 10"/>
            <p:cNvSpPr>
              <a:spLocks noChangeArrowheads="1"/>
            </p:cNvSpPr>
            <p:nvPr>
              <p:custDataLst>
                <p:tags r:id="rId10"/>
              </p:custDataLst>
            </p:nvPr>
          </p:nvSpPr>
          <p:spPr bwMode="auto">
            <a:xfrm>
              <a:off x="1447712" y="2742116"/>
              <a:ext cx="2138011" cy="388507"/>
            </a:xfrm>
            <a:prstGeom prst="rect">
              <a:avLst/>
            </a:prstGeom>
            <a:solidFill>
              <a:schemeClr val="accent1"/>
            </a:solidFill>
            <a:ln>
              <a:noFill/>
            </a:ln>
          </p:spPr>
          <p:txBody>
            <a:bodyPr vert="horz" wrap="square" lIns="90000" tIns="46800" rIns="90000" bIns="46800" numCol="1" anchor="t" anchorCtr="0" compatLnSpc="1">
              <a:normAutofit/>
            </a:bodyPr>
            <a:lstStyle/>
            <a:p>
              <a:endParaRPr lang="zh-CN" altLang="en-US" sz="2400"/>
            </a:p>
          </p:txBody>
        </p:sp>
        <p:grpSp>
          <p:nvGrpSpPr>
            <p:cNvPr id="34" name="组合 33"/>
            <p:cNvGrpSpPr/>
            <p:nvPr/>
          </p:nvGrpSpPr>
          <p:grpSpPr>
            <a:xfrm>
              <a:off x="1305719" y="2831688"/>
              <a:ext cx="303624" cy="390684"/>
              <a:chOff x="1305719" y="2833529"/>
              <a:chExt cx="303624" cy="390684"/>
            </a:xfrm>
          </p:grpSpPr>
          <p:sp>
            <p:nvSpPr>
              <p:cNvPr id="39" name="Freeform 9"/>
              <p:cNvSpPr/>
              <p:nvPr>
                <p:custDataLst>
                  <p:tags r:id="rId14"/>
                </p:custDataLst>
              </p:nvPr>
            </p:nvSpPr>
            <p:spPr bwMode="auto">
              <a:xfrm>
                <a:off x="1305719" y="2833529"/>
                <a:ext cx="303624" cy="387419"/>
              </a:xfrm>
              <a:custGeom>
                <a:avLst/>
                <a:gdLst>
                  <a:gd name="T0" fmla="*/ 279 w 279"/>
                  <a:gd name="T1" fmla="*/ 356 h 356"/>
                  <a:gd name="T2" fmla="*/ 0 w 279"/>
                  <a:gd name="T3" fmla="*/ 356 h 356"/>
                  <a:gd name="T4" fmla="*/ 95 w 279"/>
                  <a:gd name="T5" fmla="*/ 189 h 356"/>
                  <a:gd name="T6" fmla="*/ 0 w 279"/>
                  <a:gd name="T7" fmla="*/ 0 h 356"/>
                  <a:gd name="T8" fmla="*/ 279 w 279"/>
                  <a:gd name="T9" fmla="*/ 0 h 356"/>
                  <a:gd name="T10" fmla="*/ 279 w 279"/>
                  <a:gd name="T11" fmla="*/ 356 h 356"/>
                </a:gdLst>
                <a:ahLst/>
                <a:cxnLst>
                  <a:cxn ang="0">
                    <a:pos x="T0" y="T1"/>
                  </a:cxn>
                  <a:cxn ang="0">
                    <a:pos x="T2" y="T3"/>
                  </a:cxn>
                  <a:cxn ang="0">
                    <a:pos x="T4" y="T5"/>
                  </a:cxn>
                  <a:cxn ang="0">
                    <a:pos x="T6" y="T7"/>
                  </a:cxn>
                  <a:cxn ang="0">
                    <a:pos x="T8" y="T9"/>
                  </a:cxn>
                  <a:cxn ang="0">
                    <a:pos x="T10" y="T11"/>
                  </a:cxn>
                </a:cxnLst>
                <a:rect l="0" t="0" r="r" b="b"/>
                <a:pathLst>
                  <a:path w="279" h="356">
                    <a:moveTo>
                      <a:pt x="279" y="356"/>
                    </a:moveTo>
                    <a:lnTo>
                      <a:pt x="0" y="356"/>
                    </a:lnTo>
                    <a:lnTo>
                      <a:pt x="95" y="189"/>
                    </a:lnTo>
                    <a:lnTo>
                      <a:pt x="0" y="0"/>
                    </a:lnTo>
                    <a:lnTo>
                      <a:pt x="279" y="0"/>
                    </a:lnTo>
                    <a:lnTo>
                      <a:pt x="279" y="356"/>
                    </a:lnTo>
                    <a:close/>
                  </a:path>
                </a:pathLst>
              </a:custGeom>
              <a:solidFill>
                <a:schemeClr val="accent1"/>
              </a:solidFill>
              <a:ln>
                <a:noFill/>
              </a:ln>
            </p:spPr>
            <p:txBody>
              <a:bodyPr vert="horz" wrap="square" lIns="90000" tIns="46800" rIns="90000" bIns="46800" numCol="1" anchor="t" anchorCtr="0" compatLnSpc="1">
                <a:normAutofit/>
              </a:bodyPr>
              <a:lstStyle/>
              <a:p>
                <a:endParaRPr lang="zh-CN" altLang="en-US" sz="2400"/>
              </a:p>
            </p:txBody>
          </p:sp>
          <p:sp>
            <p:nvSpPr>
              <p:cNvPr id="40" name="Freeform 11"/>
              <p:cNvSpPr/>
              <p:nvPr>
                <p:custDataLst>
                  <p:tags r:id="rId15"/>
                </p:custDataLst>
              </p:nvPr>
            </p:nvSpPr>
            <p:spPr bwMode="auto">
              <a:xfrm>
                <a:off x="1424339" y="3132800"/>
                <a:ext cx="185003" cy="91413"/>
              </a:xfrm>
              <a:custGeom>
                <a:avLst/>
                <a:gdLst>
                  <a:gd name="T0" fmla="*/ 0 w 170"/>
                  <a:gd name="T1" fmla="*/ 0 h 84"/>
                  <a:gd name="T2" fmla="*/ 170 w 170"/>
                  <a:gd name="T3" fmla="*/ 84 h 84"/>
                  <a:gd name="T4" fmla="*/ 170 w 170"/>
                  <a:gd name="T5" fmla="*/ 0 h 84"/>
                  <a:gd name="T6" fmla="*/ 0 w 170"/>
                  <a:gd name="T7" fmla="*/ 0 h 84"/>
                </a:gdLst>
                <a:ahLst/>
                <a:cxnLst>
                  <a:cxn ang="0">
                    <a:pos x="T0" y="T1"/>
                  </a:cxn>
                  <a:cxn ang="0">
                    <a:pos x="T2" y="T3"/>
                  </a:cxn>
                  <a:cxn ang="0">
                    <a:pos x="T4" y="T5"/>
                  </a:cxn>
                  <a:cxn ang="0">
                    <a:pos x="T6" y="T7"/>
                  </a:cxn>
                </a:cxnLst>
                <a:rect l="0" t="0" r="r" b="b"/>
                <a:pathLst>
                  <a:path w="170" h="84">
                    <a:moveTo>
                      <a:pt x="0" y="0"/>
                    </a:moveTo>
                    <a:lnTo>
                      <a:pt x="170" y="84"/>
                    </a:lnTo>
                    <a:lnTo>
                      <a:pt x="170" y="0"/>
                    </a:lnTo>
                    <a:lnTo>
                      <a:pt x="0" y="0"/>
                    </a:lnTo>
                    <a:close/>
                  </a:path>
                </a:pathLst>
              </a:custGeom>
              <a:solidFill>
                <a:schemeClr val="tx2">
                  <a:lumMod val="75000"/>
                </a:schemeClr>
              </a:solidFill>
              <a:ln>
                <a:noFill/>
              </a:ln>
            </p:spPr>
            <p:txBody>
              <a:bodyPr vert="horz" wrap="square" lIns="90000" tIns="46800" rIns="90000" bIns="46800" numCol="1" anchor="t" anchorCtr="0" compatLnSpc="1">
                <a:normAutofit/>
              </a:bodyPr>
              <a:lstStyle/>
              <a:p>
                <a:endParaRPr lang="zh-CN" altLang="en-US" sz="200"/>
              </a:p>
            </p:txBody>
          </p:sp>
        </p:grpSp>
        <p:grpSp>
          <p:nvGrpSpPr>
            <p:cNvPr id="35" name="组合 34"/>
            <p:cNvGrpSpPr/>
            <p:nvPr/>
          </p:nvGrpSpPr>
          <p:grpSpPr>
            <a:xfrm>
              <a:off x="3385991" y="2831688"/>
              <a:ext cx="303624" cy="390684"/>
              <a:chOff x="3562350" y="2830264"/>
              <a:chExt cx="303624" cy="390684"/>
            </a:xfrm>
          </p:grpSpPr>
          <p:sp>
            <p:nvSpPr>
              <p:cNvPr id="37" name="Freeform 12"/>
              <p:cNvSpPr/>
              <p:nvPr>
                <p:custDataLst>
                  <p:tags r:id="rId12"/>
                </p:custDataLst>
              </p:nvPr>
            </p:nvSpPr>
            <p:spPr bwMode="auto">
              <a:xfrm>
                <a:off x="3562350" y="2830264"/>
                <a:ext cx="303624" cy="387419"/>
              </a:xfrm>
              <a:custGeom>
                <a:avLst/>
                <a:gdLst>
                  <a:gd name="T0" fmla="*/ 0 w 279"/>
                  <a:gd name="T1" fmla="*/ 356 h 356"/>
                  <a:gd name="T2" fmla="*/ 279 w 279"/>
                  <a:gd name="T3" fmla="*/ 356 h 356"/>
                  <a:gd name="T4" fmla="*/ 182 w 279"/>
                  <a:gd name="T5" fmla="*/ 189 h 356"/>
                  <a:gd name="T6" fmla="*/ 279 w 279"/>
                  <a:gd name="T7" fmla="*/ 0 h 356"/>
                  <a:gd name="T8" fmla="*/ 0 w 279"/>
                  <a:gd name="T9" fmla="*/ 0 h 356"/>
                  <a:gd name="T10" fmla="*/ 0 w 279"/>
                  <a:gd name="T11" fmla="*/ 356 h 356"/>
                </a:gdLst>
                <a:ahLst/>
                <a:cxnLst>
                  <a:cxn ang="0">
                    <a:pos x="T0" y="T1"/>
                  </a:cxn>
                  <a:cxn ang="0">
                    <a:pos x="T2" y="T3"/>
                  </a:cxn>
                  <a:cxn ang="0">
                    <a:pos x="T4" y="T5"/>
                  </a:cxn>
                  <a:cxn ang="0">
                    <a:pos x="T6" y="T7"/>
                  </a:cxn>
                  <a:cxn ang="0">
                    <a:pos x="T8" y="T9"/>
                  </a:cxn>
                  <a:cxn ang="0">
                    <a:pos x="T10" y="T11"/>
                  </a:cxn>
                </a:cxnLst>
                <a:rect l="0" t="0" r="r" b="b"/>
                <a:pathLst>
                  <a:path w="279" h="356">
                    <a:moveTo>
                      <a:pt x="0" y="356"/>
                    </a:moveTo>
                    <a:lnTo>
                      <a:pt x="279" y="356"/>
                    </a:lnTo>
                    <a:lnTo>
                      <a:pt x="182" y="189"/>
                    </a:lnTo>
                    <a:lnTo>
                      <a:pt x="279" y="0"/>
                    </a:lnTo>
                    <a:lnTo>
                      <a:pt x="0" y="0"/>
                    </a:lnTo>
                    <a:lnTo>
                      <a:pt x="0" y="356"/>
                    </a:lnTo>
                    <a:close/>
                  </a:path>
                </a:pathLst>
              </a:custGeom>
              <a:solidFill>
                <a:schemeClr val="accent1"/>
              </a:solidFill>
              <a:ln>
                <a:noFill/>
              </a:ln>
            </p:spPr>
            <p:txBody>
              <a:bodyPr vert="horz" wrap="square" lIns="90000" tIns="46800" rIns="90000" bIns="46800" numCol="1" anchor="t" anchorCtr="0" compatLnSpc="1">
                <a:normAutofit/>
              </a:bodyPr>
              <a:lstStyle/>
              <a:p>
                <a:endParaRPr lang="zh-CN" altLang="en-US" sz="2400"/>
              </a:p>
            </p:txBody>
          </p:sp>
          <p:sp>
            <p:nvSpPr>
              <p:cNvPr id="38" name="Freeform 13"/>
              <p:cNvSpPr/>
              <p:nvPr>
                <p:custDataLst>
                  <p:tags r:id="rId13"/>
                </p:custDataLst>
              </p:nvPr>
            </p:nvSpPr>
            <p:spPr bwMode="auto">
              <a:xfrm>
                <a:off x="3562350" y="3129535"/>
                <a:ext cx="185003" cy="91413"/>
              </a:xfrm>
              <a:custGeom>
                <a:avLst/>
                <a:gdLst>
                  <a:gd name="T0" fmla="*/ 170 w 170"/>
                  <a:gd name="T1" fmla="*/ 0 h 84"/>
                  <a:gd name="T2" fmla="*/ 0 w 170"/>
                  <a:gd name="T3" fmla="*/ 84 h 84"/>
                  <a:gd name="T4" fmla="*/ 0 w 170"/>
                  <a:gd name="T5" fmla="*/ 0 h 84"/>
                  <a:gd name="T6" fmla="*/ 170 w 170"/>
                  <a:gd name="T7" fmla="*/ 0 h 84"/>
                </a:gdLst>
                <a:ahLst/>
                <a:cxnLst>
                  <a:cxn ang="0">
                    <a:pos x="T0" y="T1"/>
                  </a:cxn>
                  <a:cxn ang="0">
                    <a:pos x="T2" y="T3"/>
                  </a:cxn>
                  <a:cxn ang="0">
                    <a:pos x="T4" y="T5"/>
                  </a:cxn>
                  <a:cxn ang="0">
                    <a:pos x="T6" y="T7"/>
                  </a:cxn>
                </a:cxnLst>
                <a:rect l="0" t="0" r="r" b="b"/>
                <a:pathLst>
                  <a:path w="170" h="84">
                    <a:moveTo>
                      <a:pt x="170" y="0"/>
                    </a:moveTo>
                    <a:lnTo>
                      <a:pt x="0" y="84"/>
                    </a:lnTo>
                    <a:lnTo>
                      <a:pt x="0" y="0"/>
                    </a:lnTo>
                    <a:lnTo>
                      <a:pt x="170" y="0"/>
                    </a:lnTo>
                    <a:close/>
                  </a:path>
                </a:pathLst>
              </a:custGeom>
              <a:solidFill>
                <a:schemeClr val="tx2">
                  <a:lumMod val="75000"/>
                </a:schemeClr>
              </a:solidFill>
              <a:ln>
                <a:noFill/>
              </a:ln>
            </p:spPr>
            <p:txBody>
              <a:bodyPr vert="horz" wrap="square" lIns="90000" tIns="46800" rIns="90000" bIns="46800" numCol="1" anchor="t" anchorCtr="0" compatLnSpc="1">
                <a:normAutofit/>
              </a:bodyPr>
              <a:lstStyle/>
              <a:p>
                <a:endParaRPr lang="zh-CN" altLang="en-US" sz="200"/>
              </a:p>
            </p:txBody>
          </p:sp>
        </p:grpSp>
        <p:sp>
          <p:nvSpPr>
            <p:cNvPr id="36" name="TextBox 135"/>
            <p:cNvSpPr txBox="1"/>
            <p:nvPr>
              <p:custDataLst>
                <p:tags r:id="rId11"/>
              </p:custDataLst>
            </p:nvPr>
          </p:nvSpPr>
          <p:spPr>
            <a:xfrm>
              <a:off x="1424338" y="2742659"/>
              <a:ext cx="2138012" cy="387419"/>
            </a:xfrm>
            <a:prstGeom prst="rect">
              <a:avLst/>
            </a:prstGeom>
            <a:noFill/>
          </p:spPr>
          <p:txBody>
            <a:bodyPr vert="horz" wrap="square" lIns="90000" tIns="46800" rIns="90000" bIns="46800" rtlCol="0" anchor="ctr" anchorCtr="0">
              <a:normAutofit fontScale="90000" lnSpcReduction="10000"/>
            </a:bodyPr>
            <a:lstStyle/>
            <a:p>
              <a:pPr algn="ctr">
                <a:lnSpc>
                  <a:spcPct val="120000"/>
                </a:lnSpc>
              </a:pPr>
              <a:r>
                <a:rPr lang="zh-CN" altLang="en-US" sz="2800" b="1" kern="100" dirty="0" smtClean="0">
                  <a:solidFill>
                    <a:schemeClr val="bg1"/>
                  </a:solidFill>
                  <a:latin typeface="微软雅黑" panose="020B0503020204020204" charset="-122"/>
                  <a:ea typeface="微软雅黑" panose="020B0503020204020204" charset="-122"/>
                  <a:sym typeface="+mn-ea"/>
                </a:rPr>
                <a:t>职业价值观</a:t>
              </a:r>
              <a:endParaRPr lang="zh-CN" altLang="en-US" sz="2800" b="1" kern="100" dirty="0" smtClean="0">
                <a:solidFill>
                  <a:schemeClr val="bg1"/>
                </a:solidFill>
                <a:latin typeface="微软雅黑" panose="020B0503020204020204" charset="-122"/>
                <a:ea typeface="微软雅黑" panose="020B0503020204020204" charset="-122"/>
                <a:cs typeface="+mj-cs"/>
                <a:sym typeface="+mn-ea"/>
              </a:endParaRPr>
            </a:p>
          </p:txBody>
        </p:sp>
      </p:grpSp>
      <p:sp>
        <p:nvSpPr>
          <p:cNvPr id="31" name="TextBox 85"/>
          <p:cNvSpPr txBox="1"/>
          <p:nvPr>
            <p:custDataLst>
              <p:tags r:id="rId8"/>
            </p:custDataLst>
          </p:nvPr>
        </p:nvSpPr>
        <p:spPr>
          <a:xfrm>
            <a:off x="6914263" y="3474063"/>
            <a:ext cx="4816768" cy="2457970"/>
          </a:xfrm>
          <a:prstGeom prst="rect">
            <a:avLst/>
          </a:prstGeom>
          <a:noFill/>
        </p:spPr>
        <p:txBody>
          <a:bodyPr vert="horz" wrap="square" lIns="90000" tIns="46800" rIns="90000" bIns="46800" rtlCol="0">
            <a:normAutofit lnSpcReduction="10000"/>
          </a:bodyPr>
          <a:lstStyle/>
          <a:p>
            <a:pPr algn="l">
              <a:lnSpc>
                <a:spcPct val="110000"/>
              </a:lnSpc>
            </a:pPr>
            <a:r>
              <a:rPr lang="zh-CN" altLang="en-US" sz="2400" dirty="0" smtClean="0">
                <a:latin typeface="微软雅黑" panose="020B0503020204020204" charset="-122"/>
                <a:ea typeface="微软雅黑" panose="020B0503020204020204" charset="-122"/>
                <a:sym typeface="+mn-ea"/>
              </a:rPr>
              <a:t>职业价值观是一个人</a:t>
            </a:r>
            <a:r>
              <a:rPr lang="zh-CN" altLang="en-US" sz="2400" dirty="0" smtClean="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对各种职业价值的基本认识和基本态度</a:t>
            </a:r>
            <a:r>
              <a:rPr lang="zh-CN" altLang="en-US" sz="2400" dirty="0" smtClean="0">
                <a:latin typeface="微软雅黑" panose="020B0503020204020204" charset="-122"/>
                <a:ea typeface="微软雅黑" panose="020B0503020204020204" charset="-122"/>
                <a:sym typeface="+mn-ea"/>
              </a:rPr>
              <a:t>，是人们在选择职业时的一种</a:t>
            </a:r>
            <a:r>
              <a:rPr lang="zh-CN" altLang="en-US" sz="2400" dirty="0" smtClean="0">
                <a:solidFill>
                  <a:srgbClr val="FF0000"/>
                </a:solidFill>
                <a:latin typeface="微软雅黑" panose="020B0503020204020204" charset="-122"/>
                <a:ea typeface="微软雅黑" panose="020B0503020204020204" charset="-122"/>
                <a:sym typeface="+mn-ea"/>
              </a:rPr>
              <a:t>内心尺度</a:t>
            </a:r>
            <a:r>
              <a:rPr lang="zh-CN" altLang="en-US" sz="2400" dirty="0" smtClean="0">
                <a:latin typeface="微软雅黑" panose="020B0503020204020204" charset="-122"/>
                <a:ea typeface="微软雅黑" panose="020B0503020204020204" charset="-122"/>
                <a:sym typeface="+mn-ea"/>
              </a:rPr>
              <a:t>，反映的是人的需要与社会职业属性之间的关系，它</a:t>
            </a:r>
            <a:r>
              <a:rPr lang="zh-CN" altLang="en-US" sz="2400" dirty="0" smtClean="0">
                <a:solidFill>
                  <a:srgbClr val="FF0000"/>
                </a:solidFill>
                <a:latin typeface="微软雅黑" panose="020B0503020204020204" charset="-122"/>
                <a:ea typeface="微软雅黑" panose="020B0503020204020204" charset="-122"/>
                <a:sym typeface="+mn-ea"/>
              </a:rPr>
              <a:t>支配着人的择业心态、行为以及信念和理解</a:t>
            </a:r>
            <a:r>
              <a:rPr lang="zh-CN" altLang="en-US" sz="2400" dirty="0" smtClean="0">
                <a:latin typeface="微软雅黑" panose="020B0503020204020204" charset="-122"/>
                <a:ea typeface="微软雅黑" panose="020B0503020204020204" charset="-122"/>
                <a:sym typeface="+mn-ea"/>
              </a:rPr>
              <a:t>等。</a:t>
            </a:r>
            <a:endParaRPr lang="en-US" sz="2400" dirty="0">
              <a:latin typeface="微软雅黑" panose="020B0503020204020204" charset="-122"/>
              <a:ea typeface="微软雅黑" panose="020B0503020204020204" charset="-122"/>
              <a:sym typeface="Arial" panose="020B0604020202020204" pitchFamily="34" charset="0"/>
            </a:endParaRPr>
          </a:p>
        </p:txBody>
      </p:sp>
      <p:cxnSp>
        <p:nvCxnSpPr>
          <p:cNvPr id="32" name="直接连接符 31"/>
          <p:cNvCxnSpPr/>
          <p:nvPr>
            <p:custDataLst>
              <p:tags r:id="rId9"/>
            </p:custDataLst>
          </p:nvPr>
        </p:nvCxnSpPr>
        <p:spPr>
          <a:xfrm>
            <a:off x="6039975" y="2488020"/>
            <a:ext cx="0" cy="3847405"/>
          </a:xfrm>
          <a:prstGeom prst="line">
            <a:avLst/>
          </a:prstGeom>
          <a:ln w="22225">
            <a:solidFill>
              <a:schemeClr val="tx2"/>
            </a:solidFill>
            <a:prstDash val="lgDas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22350" y="1739900"/>
            <a:ext cx="10515600" cy="4805363"/>
          </a:xfrm>
        </p:spPr>
        <p:txBody>
          <a:bodyPr/>
          <a:lstStyle/>
          <a:p>
            <a:r>
              <a:rPr lang="zh-CN" altLang="en-US" sz="3200"/>
              <a:t>理想</a:t>
            </a:r>
            <a:r>
              <a:rPr lang="en-US" altLang="zh-CN" sz="3200"/>
              <a:t>VS</a:t>
            </a:r>
            <a:r>
              <a:rPr lang="zh-CN" altLang="en-US" sz="3200"/>
              <a:t>现实</a:t>
            </a:r>
          </a:p>
          <a:p>
            <a:r>
              <a:rPr lang="zh-CN" altLang="en-US" sz="3200"/>
              <a:t>享受</a:t>
            </a:r>
            <a:r>
              <a:rPr lang="en-US" altLang="zh-CN" sz="3200"/>
              <a:t>VS</a:t>
            </a:r>
            <a:r>
              <a:rPr lang="zh-CN" altLang="en-US" sz="3200"/>
              <a:t>吃苦</a:t>
            </a:r>
          </a:p>
          <a:p>
            <a:r>
              <a:rPr lang="zh-CN" altLang="en-US" sz="3200"/>
              <a:t>长远</a:t>
            </a:r>
            <a:r>
              <a:rPr lang="en-US" altLang="zh-CN" sz="3200"/>
              <a:t>VS</a:t>
            </a:r>
            <a:r>
              <a:rPr lang="zh-CN" altLang="en-US" sz="3200"/>
              <a:t>短期</a:t>
            </a:r>
          </a:p>
          <a:p>
            <a:r>
              <a:rPr lang="zh-CN" altLang="en-US" sz="3200">
                <a:sym typeface="+mn-ea"/>
              </a:rPr>
              <a:t>兴趣</a:t>
            </a:r>
            <a:r>
              <a:rPr lang="en-US" altLang="zh-CN" sz="3200">
                <a:sym typeface="+mn-ea"/>
              </a:rPr>
              <a:t>VS</a:t>
            </a:r>
            <a:r>
              <a:rPr lang="zh-CN" altLang="en-US" sz="3200">
                <a:sym typeface="+mn-ea"/>
              </a:rPr>
              <a:t>专业</a:t>
            </a:r>
          </a:p>
          <a:p>
            <a:r>
              <a:rPr lang="zh-CN" altLang="en-US" sz="3200">
                <a:sym typeface="+mn-ea"/>
              </a:rPr>
              <a:t>稳定</a:t>
            </a:r>
            <a:r>
              <a:rPr lang="en-US" altLang="zh-CN" sz="3200">
                <a:sym typeface="+mn-ea"/>
              </a:rPr>
              <a:t>VS</a:t>
            </a:r>
            <a:r>
              <a:rPr lang="zh-CN" altLang="en-US" sz="3200">
                <a:sym typeface="+mn-ea"/>
              </a:rPr>
              <a:t>挑战</a:t>
            </a:r>
          </a:p>
          <a:p>
            <a:r>
              <a:rPr lang="en-US" altLang="zh-CN" sz="3200">
                <a:sym typeface="+mn-ea"/>
              </a:rPr>
              <a:t>......</a:t>
            </a:r>
            <a:endParaRPr lang="zh-CN" altLang="en-US" sz="3200">
              <a:sym typeface="+mn-ea"/>
            </a:endParaRPr>
          </a:p>
          <a:p>
            <a:endParaRPr lang="zh-CN" altLang="en-US" sz="3200"/>
          </a:p>
          <a:p>
            <a:endParaRPr lang="zh-CN" altLang="en-US" sz="3200"/>
          </a:p>
          <a:p>
            <a:pPr marL="0" indent="0">
              <a:buNone/>
            </a:pPr>
            <a:endParaRPr lang="zh-CN" altLang="en-US" sz="3200"/>
          </a:p>
          <a:p>
            <a:pPr marL="0" indent="0">
              <a:buNone/>
            </a:pPr>
            <a:endParaRPr lang="zh-CN" altLang="en-US" sz="3200"/>
          </a:p>
          <a:p>
            <a:pPr marL="0" indent="0">
              <a:buNone/>
            </a:pPr>
            <a:endParaRPr lang="zh-CN" altLang="en-US" sz="3200"/>
          </a:p>
          <a:p>
            <a:pPr marL="0" indent="0">
              <a:buNone/>
            </a:pPr>
            <a:endParaRPr lang="zh-CN" altLang="en-US" sz="3200"/>
          </a:p>
          <a:p>
            <a:endParaRPr lang="zh-CN" altLang="en-US" sz="3200"/>
          </a:p>
        </p:txBody>
      </p:sp>
      <p:sp>
        <p:nvSpPr>
          <p:cNvPr id="7" name="标题 6"/>
          <p:cNvSpPr>
            <a:spLocks noGrp="1"/>
          </p:cNvSpPr>
          <p:nvPr>
            <p:ph type="title"/>
            <p:custDataLst>
              <p:tags r:id="rId2"/>
            </p:custDataLst>
          </p:nvPr>
        </p:nvSpPr>
        <p:spPr>
          <a:xfrm>
            <a:off x="1010285" y="735330"/>
            <a:ext cx="8863330" cy="582295"/>
          </a:xfrm>
        </p:spPr>
        <p:txBody>
          <a:bodyPr>
            <a:noAutofit/>
          </a:bodyPr>
          <a:lstStyle/>
          <a:p>
            <a:pPr algn="l"/>
            <a:r>
              <a:rPr lang="en-US" altLang="zh-CN" sz="3600" dirty="0">
                <a:latin typeface="微软雅黑" panose="020B0503020204020204" charset="-122"/>
                <a:ea typeface="微软雅黑" panose="020B0503020204020204" charset="-122"/>
              </a:rPr>
              <a:t>1.2 </a:t>
            </a:r>
            <a:r>
              <a:rPr lang="zh-CN" altLang="en-US" sz="3600" dirty="0">
                <a:latin typeface="微软雅黑" panose="020B0503020204020204" charset="-122"/>
                <a:ea typeface="微软雅黑" panose="020B0503020204020204" charset="-122"/>
              </a:rPr>
              <a:t>澄清职业价值观</a:t>
            </a:r>
            <a:r>
              <a:rPr lang="en-US" altLang="zh-CN" sz="3600" dirty="0">
                <a:latin typeface="微软雅黑" panose="020B0503020204020204" charset="-122"/>
                <a:ea typeface="微软雅黑" panose="020B0503020204020204" charset="-122"/>
              </a:rPr>
              <a:t>   </a:t>
            </a:r>
            <a:endParaRPr lang="zh-CN" sz="3600" dirty="0">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custDataLst>
              <p:tags r:id="rId2"/>
            </p:custDataLst>
          </p:nvPr>
        </p:nvCxnSpPr>
        <p:spPr bwMode="auto">
          <a:xfrm>
            <a:off x="615357" y="1430690"/>
            <a:ext cx="10673456"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标题 2"/>
          <p:cNvSpPr>
            <a:spLocks noGrp="1"/>
          </p:cNvSpPr>
          <p:nvPr>
            <p:custDataLst>
              <p:tags r:id="rId3"/>
            </p:custDataLst>
          </p:nvPr>
        </p:nvSpPr>
        <p:spPr>
          <a:xfrm>
            <a:off x="218254" y="654193"/>
            <a:ext cx="11466684" cy="776297"/>
          </a:xfrm>
          <a:prstGeom prst="rect">
            <a:avLst/>
          </a:prstGeom>
        </p:spPr>
        <p:txBody>
          <a:bodyPr vert="horz" lIns="121904" tIns="60952" rIns="121904" bIns="60952" rtlCol="0" anchor="ctr">
            <a:noAutofit/>
          </a:bodyPr>
          <a:lstStyle>
            <a:lvl1pPr algn="l" defTabSz="685800" rtl="0" eaLnBrk="1" latinLnBrk="0" hangingPunct="1">
              <a:lnSpc>
                <a:spcPct val="90000"/>
              </a:lnSpc>
              <a:spcBef>
                <a:spcPct val="0"/>
              </a:spcBef>
              <a:buNone/>
              <a:defRPr sz="2400" b="1" kern="1200">
                <a:solidFill>
                  <a:schemeClr val="accent1"/>
                </a:solidFill>
                <a:latin typeface="黑体" panose="02010609060101010101" pitchFamily="49" charset="-122"/>
                <a:ea typeface="黑体" panose="02010609060101010101" pitchFamily="49" charset="-122"/>
                <a:cs typeface="+mj-cs"/>
              </a:defRPr>
            </a:lvl1pPr>
          </a:lstStyle>
          <a:p>
            <a:r>
              <a:rPr lang="zh-CN" sz="3735" dirty="0" smtClean="0">
                <a:latin typeface="微软雅黑" panose="020B0503020204020204" charset="-122"/>
                <a:ea typeface="微软雅黑" panose="020B0503020204020204" charset="-122"/>
              </a:rPr>
              <a:t>课堂练习</a:t>
            </a:r>
            <a:r>
              <a:rPr lang="en-US" altLang="zh-CN" sz="3735" dirty="0" smtClean="0">
                <a:latin typeface="微软雅黑" panose="020B0503020204020204" charset="-122"/>
                <a:ea typeface="微软雅黑" panose="020B0503020204020204" charset="-122"/>
              </a:rPr>
              <a:t>1 </a:t>
            </a:r>
            <a:r>
              <a:rPr lang="zh-CN" altLang="en-US" sz="3735" dirty="0" smtClean="0">
                <a:latin typeface="微软雅黑" panose="020B0503020204020204" charset="-122"/>
                <a:ea typeface="微软雅黑" panose="020B0503020204020204" charset="-122"/>
              </a:rPr>
              <a:t>探究你的价值</a:t>
            </a:r>
            <a:endParaRPr lang="zh-CN" sz="3735" dirty="0">
              <a:latin typeface="微软雅黑" panose="020B0503020204020204" charset="-122"/>
              <a:ea typeface="微软雅黑" panose="020B0503020204020204" charset="-122"/>
            </a:endParaRPr>
          </a:p>
        </p:txBody>
      </p:sp>
      <p:sp>
        <p:nvSpPr>
          <p:cNvPr id="100" name="文本框 99"/>
          <p:cNvSpPr txBox="1"/>
          <p:nvPr/>
        </p:nvSpPr>
        <p:spPr>
          <a:xfrm>
            <a:off x="391433" y="1430656"/>
            <a:ext cx="11706588" cy="4887595"/>
          </a:xfrm>
          <a:prstGeom prst="rect">
            <a:avLst/>
          </a:prstGeom>
          <a:noFill/>
          <a:ln w="9525">
            <a:noFill/>
          </a:ln>
        </p:spPr>
        <p:txBody>
          <a:bodyPr wrap="square">
            <a:spAutoFit/>
          </a:bodyPr>
          <a:lstStyle/>
          <a:p>
            <a:pPr marL="171450" indent="-171450">
              <a:lnSpc>
                <a:spcPct val="130000"/>
              </a:lnSpc>
              <a:buFont typeface="Wingdings" panose="05000000000000000000" charset="0"/>
              <a:buChar char=""/>
            </a:pPr>
            <a:r>
              <a:rPr lang="en-US" altLang="zh-CN" sz="2400" b="1" dirty="0" smtClean="0">
                <a:latin typeface="微软雅黑" panose="020B0503020204020204" charset="-122"/>
                <a:ea typeface="微软雅黑" panose="020B0503020204020204" charset="-122"/>
                <a:cs typeface="宋体" panose="02010600030101010101" pitchFamily="2" charset="-122"/>
              </a:rPr>
              <a:t>1.</a:t>
            </a:r>
            <a:r>
              <a:rPr lang="zh-CN" altLang="en-US" sz="2400" b="1" dirty="0" smtClean="0">
                <a:latin typeface="微软雅黑" panose="020B0503020204020204" charset="-122"/>
                <a:ea typeface="微软雅黑" panose="020B0503020204020204" charset="-122"/>
                <a:cs typeface="宋体" panose="02010600030101010101" pitchFamily="2" charset="-122"/>
              </a:rPr>
              <a:t>列出</a:t>
            </a:r>
            <a:r>
              <a:rPr lang="en-US" altLang="zh-CN" sz="2400" b="1" dirty="0" smtClean="0">
                <a:latin typeface="微软雅黑" panose="020B0503020204020204" charset="-122"/>
                <a:ea typeface="微软雅黑" panose="020B0503020204020204" charset="-122"/>
                <a:cs typeface="宋体" panose="02010600030101010101" pitchFamily="2" charset="-122"/>
              </a:rPr>
              <a:t>5</a:t>
            </a:r>
            <a:r>
              <a:rPr lang="zh-CN" altLang="en-US" sz="2400" b="1" dirty="0" smtClean="0">
                <a:latin typeface="微软雅黑" panose="020B0503020204020204" charset="-122"/>
                <a:ea typeface="微软雅黑" panose="020B0503020204020204" charset="-122"/>
                <a:cs typeface="宋体" panose="02010600030101010101" pitchFamily="2" charset="-122"/>
              </a:rPr>
              <a:t>件你爱做的事，从这些事件中反映出哪些价值？（可参考价值表）</a:t>
            </a:r>
            <a:endParaRPr lang="en-US" altLang="zh-CN" sz="2400" b="1" dirty="0" smtClean="0">
              <a:latin typeface="微软雅黑" panose="020B0503020204020204" charset="-122"/>
              <a:ea typeface="微软雅黑" panose="020B0503020204020204" charset="-122"/>
              <a:cs typeface="宋体" panose="02010600030101010101" pitchFamily="2" charset="-122"/>
            </a:endParaRPr>
          </a:p>
          <a:p>
            <a:pPr marL="171450" indent="-171450">
              <a:lnSpc>
                <a:spcPct val="130000"/>
              </a:lnSpc>
              <a:buFont typeface="Wingdings" panose="05000000000000000000" charset="0"/>
              <a:buChar char=""/>
            </a:pPr>
            <a:r>
              <a:rPr lang="en-US" altLang="zh-CN" sz="2400" b="1" dirty="0" smtClean="0">
                <a:latin typeface="微软雅黑" panose="020B0503020204020204" charset="-122"/>
                <a:ea typeface="微软雅黑" panose="020B0503020204020204" charset="-122"/>
                <a:cs typeface="宋体" panose="02010600030101010101" pitchFamily="2" charset="-122"/>
              </a:rPr>
              <a:t>2.</a:t>
            </a:r>
            <a:r>
              <a:rPr lang="zh-CN" altLang="en-US" sz="2400" b="1" dirty="0" smtClean="0">
                <a:latin typeface="微软雅黑" panose="020B0503020204020204" charset="-122"/>
                <a:ea typeface="微软雅黑" panose="020B0503020204020204" charset="-122"/>
                <a:cs typeface="宋体" panose="02010600030101010101" pitchFamily="2" charset="-122"/>
              </a:rPr>
              <a:t>在这个世界中，你想要改变哪一件事？你想改变你居住的城市中的哪一件事？关于你自己有哪些事想改变？</a:t>
            </a:r>
            <a:endParaRPr lang="en-US" altLang="zh-CN" sz="2400" b="1" dirty="0" smtClean="0">
              <a:latin typeface="微软雅黑" panose="020B0503020204020204" charset="-122"/>
              <a:ea typeface="微软雅黑" panose="020B0503020204020204" charset="-122"/>
              <a:cs typeface="宋体" panose="02010600030101010101" pitchFamily="2" charset="-122"/>
            </a:endParaRPr>
          </a:p>
          <a:p>
            <a:pPr marL="171450" indent="-171450">
              <a:lnSpc>
                <a:spcPct val="130000"/>
              </a:lnSpc>
              <a:buFont typeface="Wingdings" panose="05000000000000000000" charset="0"/>
              <a:buChar char=""/>
            </a:pPr>
            <a:r>
              <a:rPr lang="en-US" altLang="zh-CN" sz="2400" b="1" dirty="0" smtClean="0">
                <a:latin typeface="微软雅黑" panose="020B0503020204020204" charset="-122"/>
                <a:ea typeface="微软雅黑" panose="020B0503020204020204" charset="-122"/>
                <a:cs typeface="宋体" panose="02010600030101010101" pitchFamily="2" charset="-122"/>
              </a:rPr>
              <a:t>3.</a:t>
            </a:r>
            <a:r>
              <a:rPr lang="zh-CN" altLang="en-US" sz="2400" b="1" dirty="0" smtClean="0">
                <a:latin typeface="微软雅黑" panose="020B0503020204020204" charset="-122"/>
                <a:ea typeface="微软雅黑" panose="020B0503020204020204" charset="-122"/>
                <a:cs typeface="宋体" panose="02010600030101010101" pitchFamily="2" charset="-122"/>
              </a:rPr>
              <a:t>在你死亡前，你特别想学会的事是什么？</a:t>
            </a:r>
            <a:endParaRPr lang="en-US" altLang="zh-CN" sz="2400" b="1" dirty="0" smtClean="0">
              <a:latin typeface="微软雅黑" panose="020B0503020204020204" charset="-122"/>
              <a:ea typeface="微软雅黑" panose="020B0503020204020204" charset="-122"/>
              <a:cs typeface="宋体" panose="02010600030101010101" pitchFamily="2" charset="-122"/>
            </a:endParaRPr>
          </a:p>
          <a:p>
            <a:pPr marL="171450" indent="-171450">
              <a:lnSpc>
                <a:spcPct val="130000"/>
              </a:lnSpc>
              <a:buFont typeface="Wingdings" panose="05000000000000000000" charset="0"/>
              <a:buChar char=""/>
            </a:pPr>
            <a:r>
              <a:rPr lang="en-US" altLang="zh-CN" sz="2400" b="1" dirty="0" smtClean="0">
                <a:latin typeface="微软雅黑" panose="020B0503020204020204" charset="-122"/>
                <a:ea typeface="微软雅黑" panose="020B0503020204020204" charset="-122"/>
                <a:cs typeface="宋体" panose="02010600030101010101" pitchFamily="2" charset="-122"/>
              </a:rPr>
              <a:t>4.</a:t>
            </a:r>
            <a:r>
              <a:rPr lang="zh-CN" altLang="en-US" sz="2400" b="1" dirty="0" smtClean="0">
                <a:latin typeface="微软雅黑" panose="020B0503020204020204" charset="-122"/>
                <a:ea typeface="微软雅黑" panose="020B0503020204020204" charset="-122"/>
                <a:cs typeface="宋体" panose="02010600030101010101" pitchFamily="2" charset="-122"/>
              </a:rPr>
              <a:t>列出那些对你的一生最重要的价值（如，独立、创造、户外）</a:t>
            </a:r>
            <a:endParaRPr lang="en-US" altLang="zh-CN" sz="2400" b="1" dirty="0" smtClean="0">
              <a:latin typeface="微软雅黑" panose="020B0503020204020204" charset="-122"/>
              <a:ea typeface="微软雅黑" panose="020B0503020204020204" charset="-122"/>
              <a:cs typeface="宋体" panose="02010600030101010101" pitchFamily="2" charset="-122"/>
            </a:endParaRPr>
          </a:p>
          <a:p>
            <a:pPr marL="171450" indent="-171450">
              <a:lnSpc>
                <a:spcPct val="130000"/>
              </a:lnSpc>
              <a:buFont typeface="Wingdings" panose="05000000000000000000" charset="0"/>
              <a:buChar char=""/>
            </a:pPr>
            <a:r>
              <a:rPr lang="en-US" altLang="zh-CN" sz="2400" b="1" dirty="0" smtClean="0">
                <a:latin typeface="微软雅黑" panose="020B0503020204020204" charset="-122"/>
                <a:ea typeface="微软雅黑" panose="020B0503020204020204" charset="-122"/>
                <a:cs typeface="宋体" panose="02010600030101010101" pitchFamily="2" charset="-122"/>
              </a:rPr>
              <a:t>5</a:t>
            </a:r>
            <a:r>
              <a:rPr lang="en-US" altLang="zh-CN" sz="2400" b="1" dirty="0">
                <a:latin typeface="微软雅黑" panose="020B0503020204020204" charset="-122"/>
                <a:ea typeface="微软雅黑" panose="020B0503020204020204" charset="-122"/>
                <a:cs typeface="宋体" panose="02010600030101010101" pitchFamily="2" charset="-122"/>
              </a:rPr>
              <a:t>.</a:t>
            </a:r>
            <a:r>
              <a:rPr lang="zh-CN" altLang="en-US" sz="2400" b="1" dirty="0" smtClean="0">
                <a:latin typeface="微软雅黑" panose="020B0503020204020204" charset="-122"/>
                <a:ea typeface="微软雅黑" panose="020B0503020204020204" charset="-122"/>
                <a:cs typeface="宋体" panose="02010600030101010101" pitchFamily="2" charset="-122"/>
              </a:rPr>
              <a:t>工作环境即人的环境。有的人可以提升你的能量、效率和自尊，而有些人则会淹没你。举出</a:t>
            </a:r>
            <a:r>
              <a:rPr lang="en-US" altLang="zh-CN" sz="2400" b="1" dirty="0" smtClean="0">
                <a:latin typeface="微软雅黑" panose="020B0503020204020204" charset="-122"/>
                <a:ea typeface="微软雅黑" panose="020B0503020204020204" charset="-122"/>
                <a:cs typeface="宋体" panose="02010600030101010101" pitchFamily="2" charset="-122"/>
              </a:rPr>
              <a:t>3</a:t>
            </a:r>
            <a:r>
              <a:rPr lang="zh-CN" altLang="en-US" sz="2400" b="1" dirty="0" smtClean="0">
                <a:latin typeface="微软雅黑" panose="020B0503020204020204" charset="-122"/>
                <a:ea typeface="微软雅黑" panose="020B0503020204020204" charset="-122"/>
                <a:cs typeface="宋体" panose="02010600030101010101" pitchFamily="2" charset="-122"/>
              </a:rPr>
              <a:t>个人，并描述他们对你的影响。</a:t>
            </a:r>
            <a:endParaRPr lang="en-US" altLang="zh-CN" sz="2400" b="1" dirty="0" smtClean="0">
              <a:latin typeface="微软雅黑" panose="020B0503020204020204" charset="-122"/>
              <a:ea typeface="微软雅黑" panose="020B0503020204020204" charset="-122"/>
              <a:cs typeface="宋体" panose="02010600030101010101" pitchFamily="2" charset="-122"/>
            </a:endParaRPr>
          </a:p>
          <a:p>
            <a:pPr marL="171450" indent="-171450">
              <a:lnSpc>
                <a:spcPct val="130000"/>
              </a:lnSpc>
              <a:buFont typeface="Wingdings" panose="05000000000000000000" charset="0"/>
              <a:buChar char=""/>
            </a:pPr>
            <a:r>
              <a:rPr lang="en-US" altLang="zh-CN" sz="2400" b="1" dirty="0" smtClean="0">
                <a:latin typeface="微软雅黑" panose="020B0503020204020204" charset="-122"/>
                <a:ea typeface="微软雅黑" panose="020B0503020204020204" charset="-122"/>
                <a:cs typeface="宋体" panose="02010600030101010101" pitchFamily="2" charset="-122"/>
              </a:rPr>
              <a:t>6.</a:t>
            </a:r>
            <a:r>
              <a:rPr lang="zh-CN" altLang="en-US" sz="2400" b="1" dirty="0" smtClean="0">
                <a:latin typeface="微软雅黑" panose="020B0503020204020204" charset="-122"/>
                <a:ea typeface="微软雅黑" panose="020B0503020204020204" charset="-122"/>
                <a:cs typeface="宋体" panose="02010600030101010101" pitchFamily="2" charset="-122"/>
              </a:rPr>
              <a:t>如果你有无限的财富，你根本就不必工作：</a:t>
            </a:r>
            <a:endParaRPr lang="en-US" altLang="zh-CN" sz="2400" b="1" dirty="0" smtClean="0">
              <a:latin typeface="微软雅黑" panose="020B0503020204020204" charset="-122"/>
              <a:ea typeface="微软雅黑" panose="020B0503020204020204" charset="-122"/>
              <a:cs typeface="宋体" panose="02010600030101010101" pitchFamily="2" charset="-122"/>
            </a:endParaRPr>
          </a:p>
          <a:p>
            <a:pPr>
              <a:lnSpc>
                <a:spcPct val="130000"/>
              </a:lnSpc>
            </a:pPr>
            <a:r>
              <a:rPr lang="en-US" altLang="zh-CN" sz="2400" b="1" dirty="0" smtClean="0">
                <a:latin typeface="微软雅黑" panose="020B0503020204020204" charset="-122"/>
                <a:ea typeface="微软雅黑" panose="020B0503020204020204" charset="-122"/>
                <a:cs typeface="宋体" panose="02010600030101010101" pitchFamily="2" charset="-122"/>
              </a:rPr>
              <a:t>a.</a:t>
            </a:r>
            <a:r>
              <a:rPr lang="zh-CN" altLang="en-US" sz="2400" b="1" dirty="0" smtClean="0">
                <a:latin typeface="微软雅黑" panose="020B0503020204020204" charset="-122"/>
                <a:ea typeface="微软雅黑" panose="020B0503020204020204" charset="-122"/>
                <a:cs typeface="宋体" panose="02010600030101010101" pitchFamily="2" charset="-122"/>
              </a:rPr>
              <a:t>你会如何使用你的时间（不要仅仅局限在一个暑假，把事业扩大到一种生活方式）？</a:t>
            </a:r>
            <a:endParaRPr lang="en-US" altLang="zh-CN" sz="2400" b="1" dirty="0" smtClean="0">
              <a:latin typeface="微软雅黑" panose="020B0503020204020204" charset="-122"/>
              <a:ea typeface="微软雅黑" panose="020B0503020204020204" charset="-122"/>
              <a:cs typeface="宋体" panose="02010600030101010101" pitchFamily="2" charset="-122"/>
            </a:endParaRPr>
          </a:p>
          <a:p>
            <a:pPr>
              <a:lnSpc>
                <a:spcPct val="130000"/>
              </a:lnSpc>
            </a:pPr>
            <a:r>
              <a:rPr lang="en-US" altLang="zh-CN" sz="2400" b="1" dirty="0" smtClean="0">
                <a:latin typeface="微软雅黑" panose="020B0503020204020204" charset="-122"/>
                <a:ea typeface="微软雅黑" panose="020B0503020204020204" charset="-122"/>
                <a:cs typeface="宋体" panose="02010600030101010101" pitchFamily="2" charset="-122"/>
              </a:rPr>
              <a:t>b.</a:t>
            </a:r>
            <a:r>
              <a:rPr lang="zh-CN" altLang="en-US" sz="2400" b="1" dirty="0" smtClean="0">
                <a:latin typeface="微软雅黑" panose="020B0503020204020204" charset="-122"/>
                <a:ea typeface="微软雅黑" panose="020B0503020204020204" charset="-122"/>
                <a:cs typeface="宋体" panose="02010600030101010101" pitchFamily="2" charset="-122"/>
              </a:rPr>
              <a:t>你会参与哪类慈善事业或公益事业？</a:t>
            </a:r>
            <a:endParaRPr lang="zh-CN" altLang="en-US" sz="2400" b="1" dirty="0">
              <a:latin typeface="微软雅黑" panose="020B0503020204020204" charset="-122"/>
              <a:ea typeface="微软雅黑" panose="020B0503020204020204" charset="-122"/>
              <a:cs typeface="宋体" panose="0201060003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5" name="矩形 4"/>
          <p:cNvSpPr/>
          <p:nvPr>
            <p:custDataLst>
              <p:tags r:id="rId2"/>
            </p:custDataLst>
          </p:nvPr>
        </p:nvSpPr>
        <p:spPr>
          <a:xfrm>
            <a:off x="5016493" y="457211"/>
            <a:ext cx="2159792" cy="75397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3200" b="1" smtClean="0">
                <a:solidFill>
                  <a:schemeClr val="bg1"/>
                </a:solidFill>
                <a:latin typeface="微软雅黑" panose="020B0503020204020204" charset="-122"/>
                <a:ea typeface="微软雅黑" panose="020B0503020204020204" charset="-122"/>
                <a:cs typeface="+mj-cs"/>
              </a:rPr>
              <a:t>小结一</a:t>
            </a:r>
          </a:p>
        </p:txBody>
      </p:sp>
      <p:grpSp>
        <p:nvGrpSpPr>
          <p:cNvPr id="9" name="组合 8"/>
          <p:cNvGrpSpPr/>
          <p:nvPr>
            <p:custDataLst>
              <p:tags r:id="rId3"/>
            </p:custDataLst>
          </p:nvPr>
        </p:nvGrpSpPr>
        <p:grpSpPr>
          <a:xfrm>
            <a:off x="973455" y="2512764"/>
            <a:ext cx="10459791" cy="1154386"/>
            <a:chOff x="1171575" y="1933575"/>
            <a:chExt cx="6934200" cy="1143000"/>
          </a:xfrm>
        </p:grpSpPr>
        <p:sp>
          <p:nvSpPr>
            <p:cNvPr id="7" name="矩形 6"/>
            <p:cNvSpPr/>
            <p:nvPr>
              <p:custDataLst>
                <p:tags r:id="rId8"/>
              </p:custDataLst>
            </p:nvPr>
          </p:nvSpPr>
          <p:spPr>
            <a:xfrm>
              <a:off x="4533900" y="1933575"/>
              <a:ext cx="3571875" cy="1143000"/>
            </a:xfrm>
            <a:custGeom>
              <a:avLst/>
              <a:gdLst>
                <a:gd name="connsiteX0" fmla="*/ 0 w 3352800"/>
                <a:gd name="connsiteY0" fmla="*/ 0 h 933450"/>
                <a:gd name="connsiteX1" fmla="*/ 3352800 w 3352800"/>
                <a:gd name="connsiteY1" fmla="*/ 0 h 933450"/>
                <a:gd name="connsiteX2" fmla="*/ 3352800 w 3352800"/>
                <a:gd name="connsiteY2" fmla="*/ 933450 h 933450"/>
                <a:gd name="connsiteX3" fmla="*/ 0 w 3352800"/>
                <a:gd name="connsiteY3" fmla="*/ 933450 h 933450"/>
                <a:gd name="connsiteX4" fmla="*/ 0 w 3352800"/>
                <a:gd name="connsiteY4" fmla="*/ 0 h 933450"/>
                <a:gd name="connsiteX0-1" fmla="*/ 0 w 3571875"/>
                <a:gd name="connsiteY0-2" fmla="*/ 0 h 1143000"/>
                <a:gd name="connsiteX1-3" fmla="*/ 3352800 w 3571875"/>
                <a:gd name="connsiteY1-4" fmla="*/ 0 h 1143000"/>
                <a:gd name="connsiteX2-5" fmla="*/ 3571875 w 3571875"/>
                <a:gd name="connsiteY2-6" fmla="*/ 1143000 h 1143000"/>
                <a:gd name="connsiteX3-7" fmla="*/ 0 w 3571875"/>
                <a:gd name="connsiteY3-8" fmla="*/ 933450 h 1143000"/>
                <a:gd name="connsiteX4-9" fmla="*/ 0 w 3571875"/>
                <a:gd name="connsiteY4-10" fmla="*/ 0 h 1143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71875" h="1143000">
                  <a:moveTo>
                    <a:pt x="0" y="0"/>
                  </a:moveTo>
                  <a:lnTo>
                    <a:pt x="3352800" y="0"/>
                  </a:lnTo>
                  <a:lnTo>
                    <a:pt x="3571875" y="1143000"/>
                  </a:lnTo>
                  <a:lnTo>
                    <a:pt x="0" y="933450"/>
                  </a:lnTo>
                  <a:lnTo>
                    <a:pt x="0" y="0"/>
                  </a:lnTo>
                  <a:close/>
                </a:path>
              </a:pathLst>
            </a:custGeom>
            <a:gradFill flip="none" rotWithShape="1">
              <a:gsLst>
                <a:gs pos="0">
                  <a:srgbClr val="979A9C">
                    <a:alpha val="0"/>
                  </a:srgbClr>
                </a:gs>
                <a:gs pos="100000">
                  <a:srgbClr val="979A9C"/>
                </a:gs>
              </a:gsLst>
              <a:lin ang="13500000" scaled="1"/>
              <a:tileRect/>
            </a:gradFill>
          </p:spPr>
          <p:txBody>
            <a:bodyPr rot="0" spcFirstLastPara="0" vertOverflow="overflow" horzOverflow="overflow" vert="horz" wrap="square" lIns="91440" tIns="45720" rIns="91440" bIns="45720" numCol="1" spcCol="0" rtlCol="0" fromWordArt="0" anchor="ctr" anchorCtr="0" forceAA="0" compatLnSpc="1">
              <a:normAutofit/>
            </a:bodyPr>
            <a:lstStyle/>
            <a:p>
              <a:pPr algn="just">
                <a:lnSpc>
                  <a:spcPct val="130000"/>
                </a:lnSpc>
              </a:pPr>
              <a:endParaRPr lang="zh-CN" altLang="en-US" sz="3200" dirty="0" err="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3" name="矩形 2"/>
            <p:cNvSpPr/>
            <p:nvPr>
              <p:custDataLst>
                <p:tags r:id="rId9"/>
              </p:custDataLst>
            </p:nvPr>
          </p:nvSpPr>
          <p:spPr>
            <a:xfrm>
              <a:off x="1171575" y="1933575"/>
              <a:ext cx="781050" cy="933450"/>
            </a:xfrm>
            <a:prstGeom prst="rect">
              <a:avLst/>
            </a:prstGeom>
            <a:solidFill>
              <a:schemeClr val="accent1"/>
            </a:solidFill>
          </p:spPr>
          <p:txBody>
            <a:bodyPr rot="0" spcFirstLastPara="0" vertOverflow="overflow" horzOverflow="overflow" vert="horz" wrap="square" lIns="91440" tIns="45720" rIns="91440" bIns="45720" numCol="1" spcCol="0" rtlCol="0" fromWordArt="0" anchor="ctr" anchorCtr="0" forceAA="0" compatLnSpc="1">
              <a:normAutofit/>
            </a:bodyPr>
            <a:lstStyle/>
            <a:p>
              <a:pPr algn="ctr">
                <a:lnSpc>
                  <a:spcPct val="130000"/>
                </a:lnSpc>
              </a:pPr>
              <a:r>
                <a:rPr lang="en-US" altLang="zh-CN" sz="3200" b="1" dirty="0">
                  <a:solidFill>
                    <a:schemeClr val="bg1"/>
                  </a:solidFill>
                  <a:latin typeface="微软雅黑" panose="020B0503020204020204" charset="-122"/>
                  <a:ea typeface="微软雅黑" panose="020B0503020204020204" charset="-122"/>
                  <a:sym typeface="Arial" panose="020B0604020202020204" pitchFamily="34" charset="0"/>
                </a:rPr>
                <a:t>1.1</a:t>
              </a:r>
            </a:p>
          </p:txBody>
        </p:sp>
        <p:sp>
          <p:nvSpPr>
            <p:cNvPr id="4" name="矩形 3"/>
            <p:cNvSpPr/>
            <p:nvPr>
              <p:custDataLst>
                <p:tags r:id="rId10"/>
              </p:custDataLst>
            </p:nvPr>
          </p:nvSpPr>
          <p:spPr>
            <a:xfrm>
              <a:off x="1952625" y="1933575"/>
              <a:ext cx="5934075" cy="933450"/>
            </a:xfrm>
            <a:prstGeom prst="rect">
              <a:avLst/>
            </a:prstGeom>
            <a:solidFill>
              <a:schemeClr val="accent1"/>
            </a:solidFill>
          </p:spPr>
          <p:txBody>
            <a:bodyPr rot="0" spcFirstLastPara="0" vertOverflow="overflow" horzOverflow="overflow" vert="horz" wrap="square" lIns="91440" tIns="45720" rIns="91440" bIns="45720" numCol="1" spcCol="0" rtlCol="0" fromWordArt="0" anchor="ctr" anchorCtr="0" forceAA="0" compatLnSpc="1">
              <a:normAutofit/>
            </a:bodyPr>
            <a:lstStyle/>
            <a:p>
              <a:pPr algn="just">
                <a:lnSpc>
                  <a:spcPct val="130000"/>
                </a:lnSpc>
              </a:pPr>
              <a:r>
                <a:rPr lang="zh-CN" altLang="en-US" sz="3200" b="1" dirty="0">
                  <a:solidFill>
                    <a:schemeClr val="bg1"/>
                  </a:solidFill>
                  <a:latin typeface="微软雅黑" panose="020B0503020204020204" charset="-122"/>
                  <a:ea typeface="微软雅黑" panose="020B0503020204020204" charset="-122"/>
                  <a:sym typeface="+mn-ea"/>
                </a:rPr>
                <a:t> 价值观与职业发展</a:t>
              </a:r>
            </a:p>
          </p:txBody>
        </p:sp>
      </p:grpSp>
      <p:grpSp>
        <p:nvGrpSpPr>
          <p:cNvPr id="11" name="组合 10"/>
          <p:cNvGrpSpPr/>
          <p:nvPr>
            <p:custDataLst>
              <p:tags r:id="rId4"/>
            </p:custDataLst>
          </p:nvPr>
        </p:nvGrpSpPr>
        <p:grpSpPr>
          <a:xfrm>
            <a:off x="973455" y="3809739"/>
            <a:ext cx="10459791" cy="1154386"/>
            <a:chOff x="1171575" y="1933575"/>
            <a:chExt cx="6934200" cy="1143000"/>
          </a:xfrm>
        </p:grpSpPr>
        <p:sp>
          <p:nvSpPr>
            <p:cNvPr id="12" name="矩形 6"/>
            <p:cNvSpPr/>
            <p:nvPr>
              <p:custDataLst>
                <p:tags r:id="rId5"/>
              </p:custDataLst>
            </p:nvPr>
          </p:nvSpPr>
          <p:spPr>
            <a:xfrm>
              <a:off x="4533900" y="1933575"/>
              <a:ext cx="3571875" cy="1143000"/>
            </a:xfrm>
            <a:custGeom>
              <a:avLst/>
              <a:gdLst>
                <a:gd name="connsiteX0" fmla="*/ 0 w 3352800"/>
                <a:gd name="connsiteY0" fmla="*/ 0 h 933450"/>
                <a:gd name="connsiteX1" fmla="*/ 3352800 w 3352800"/>
                <a:gd name="connsiteY1" fmla="*/ 0 h 933450"/>
                <a:gd name="connsiteX2" fmla="*/ 3352800 w 3352800"/>
                <a:gd name="connsiteY2" fmla="*/ 933450 h 933450"/>
                <a:gd name="connsiteX3" fmla="*/ 0 w 3352800"/>
                <a:gd name="connsiteY3" fmla="*/ 933450 h 933450"/>
                <a:gd name="connsiteX4" fmla="*/ 0 w 3352800"/>
                <a:gd name="connsiteY4" fmla="*/ 0 h 933450"/>
                <a:gd name="connsiteX0-1" fmla="*/ 0 w 3571875"/>
                <a:gd name="connsiteY0-2" fmla="*/ 0 h 1143000"/>
                <a:gd name="connsiteX1-3" fmla="*/ 3352800 w 3571875"/>
                <a:gd name="connsiteY1-4" fmla="*/ 0 h 1143000"/>
                <a:gd name="connsiteX2-5" fmla="*/ 3571875 w 3571875"/>
                <a:gd name="connsiteY2-6" fmla="*/ 1143000 h 1143000"/>
                <a:gd name="connsiteX3-7" fmla="*/ 0 w 3571875"/>
                <a:gd name="connsiteY3-8" fmla="*/ 933450 h 1143000"/>
                <a:gd name="connsiteX4-9" fmla="*/ 0 w 3571875"/>
                <a:gd name="connsiteY4-10" fmla="*/ 0 h 1143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571875" h="1143000">
                  <a:moveTo>
                    <a:pt x="0" y="0"/>
                  </a:moveTo>
                  <a:lnTo>
                    <a:pt x="3352800" y="0"/>
                  </a:lnTo>
                  <a:lnTo>
                    <a:pt x="3571875" y="1143000"/>
                  </a:lnTo>
                  <a:lnTo>
                    <a:pt x="0" y="933450"/>
                  </a:lnTo>
                  <a:lnTo>
                    <a:pt x="0" y="0"/>
                  </a:lnTo>
                  <a:close/>
                </a:path>
              </a:pathLst>
            </a:custGeom>
            <a:gradFill flip="none" rotWithShape="1">
              <a:gsLst>
                <a:gs pos="0">
                  <a:srgbClr val="979A9C">
                    <a:alpha val="0"/>
                  </a:srgbClr>
                </a:gs>
                <a:gs pos="100000">
                  <a:srgbClr val="979A9C"/>
                </a:gs>
              </a:gsLst>
              <a:lin ang="13500000" scaled="1"/>
              <a:tileRect/>
            </a:gradFill>
          </p:spPr>
          <p:txBody>
            <a:bodyPr rot="0" spcFirstLastPara="0" vertOverflow="overflow" horzOverflow="overflow" vert="horz" wrap="square" lIns="91440" tIns="45720" rIns="91440" bIns="45720" numCol="1" spcCol="0" rtlCol="0" fromWordArt="0" anchor="ctr" anchorCtr="0" forceAA="0" compatLnSpc="1">
              <a:normAutofit/>
            </a:bodyPr>
            <a:lstStyle/>
            <a:p>
              <a:pPr algn="just">
                <a:lnSpc>
                  <a:spcPct val="130000"/>
                </a:lnSpc>
              </a:pPr>
              <a:endParaRPr lang="zh-CN" altLang="en-US" sz="3200" dirty="0" err="1">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13" name="矩形 12"/>
            <p:cNvSpPr/>
            <p:nvPr>
              <p:custDataLst>
                <p:tags r:id="rId6"/>
              </p:custDataLst>
            </p:nvPr>
          </p:nvSpPr>
          <p:spPr>
            <a:xfrm>
              <a:off x="1171575" y="1933575"/>
              <a:ext cx="781050" cy="933450"/>
            </a:xfrm>
            <a:prstGeom prst="rect">
              <a:avLst/>
            </a:prstGeom>
            <a:solidFill>
              <a:schemeClr val="accent2"/>
            </a:solidFill>
          </p:spPr>
          <p:txBody>
            <a:bodyPr rot="0" spcFirstLastPara="0" vertOverflow="overflow" horzOverflow="overflow" vert="horz" wrap="square" lIns="91440" tIns="45720" rIns="91440" bIns="45720" numCol="1" spcCol="0" rtlCol="0" fromWordArt="0" anchor="ctr" anchorCtr="0" forceAA="0" compatLnSpc="1">
              <a:normAutofit/>
            </a:bodyPr>
            <a:lstStyle/>
            <a:p>
              <a:pPr algn="ctr">
                <a:lnSpc>
                  <a:spcPct val="130000"/>
                </a:lnSpc>
              </a:pPr>
              <a:r>
                <a:rPr lang="en-US" altLang="zh-CN" sz="3200" b="1" dirty="0">
                  <a:solidFill>
                    <a:schemeClr val="bg1"/>
                  </a:solidFill>
                  <a:latin typeface="微软雅黑" panose="020B0503020204020204" charset="-122"/>
                  <a:ea typeface="微软雅黑" panose="020B0503020204020204" charset="-122"/>
                  <a:sym typeface="Arial" panose="020B0604020202020204" pitchFamily="34" charset="0"/>
                </a:rPr>
                <a:t>1.2</a:t>
              </a:r>
            </a:p>
          </p:txBody>
        </p:sp>
        <p:sp>
          <p:nvSpPr>
            <p:cNvPr id="14" name="矩形 13"/>
            <p:cNvSpPr/>
            <p:nvPr>
              <p:custDataLst>
                <p:tags r:id="rId7"/>
              </p:custDataLst>
            </p:nvPr>
          </p:nvSpPr>
          <p:spPr>
            <a:xfrm>
              <a:off x="1952625" y="1933575"/>
              <a:ext cx="5934075" cy="933450"/>
            </a:xfrm>
            <a:prstGeom prst="rect">
              <a:avLst/>
            </a:prstGeom>
            <a:solidFill>
              <a:schemeClr val="accent2"/>
            </a:solidFill>
          </p:spPr>
          <p:txBody>
            <a:bodyPr rot="0" spcFirstLastPara="0" vertOverflow="overflow" horzOverflow="overflow" vert="horz" wrap="square" lIns="91440" tIns="45720" rIns="91440" bIns="45720" numCol="1" spcCol="0" rtlCol="0" fromWordArt="0" anchor="ctr" anchorCtr="0" forceAA="0" compatLnSpc="1">
              <a:normAutofit/>
            </a:bodyPr>
            <a:lstStyle/>
            <a:p>
              <a:pPr algn="just">
                <a:lnSpc>
                  <a:spcPct val="130000"/>
                </a:lnSpc>
              </a:pPr>
              <a:r>
                <a:rPr lang="zh-CN" altLang="en-US" sz="3200" b="1" dirty="0">
                  <a:solidFill>
                    <a:schemeClr val="bg1"/>
                  </a:solidFill>
                  <a:latin typeface="微软雅黑" panose="020B0503020204020204" charset="-122"/>
                  <a:ea typeface="微软雅黑" panose="020B0503020204020204" charset="-122"/>
                  <a:sym typeface="+mn-ea"/>
                </a:rPr>
                <a:t>澄清职业价值观</a:t>
              </a:r>
            </a:p>
          </p:txBody>
        </p:sp>
      </p:gr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da-DK" altLang="zh-CN" sz="2665" b="1" smtClean="0">
                <a:latin typeface="微软雅黑" panose="020B0503020204020204" charset="-122"/>
                <a:ea typeface="微软雅黑" panose="020B0503020204020204" charset="-122"/>
              </a:rPr>
              <a:t>第</a:t>
            </a:r>
            <a:r>
              <a:rPr lang="zh-CN" altLang="da-DK" sz="2665" b="1" smtClean="0">
                <a:latin typeface="微软雅黑" panose="020B0503020204020204" charset="-122"/>
                <a:ea typeface="微软雅黑" panose="020B0503020204020204" charset="-122"/>
              </a:rPr>
              <a:t>二</a:t>
            </a:r>
            <a:r>
              <a:rPr lang="da-DK" altLang="zh-CN" sz="2665" b="1" smtClean="0">
                <a:latin typeface="微软雅黑" panose="020B0503020204020204" charset="-122"/>
                <a:ea typeface="微软雅黑" panose="020B0503020204020204" charset="-122"/>
              </a:rPr>
              <a:t>节</a:t>
            </a:r>
          </a:p>
        </p:txBody>
      </p:sp>
      <p:sp>
        <p:nvSpPr>
          <p:cNvPr id="3" name="副标题 2"/>
          <p:cNvSpPr>
            <a:spLocks noGrp="1"/>
          </p:cNvSpPr>
          <p:nvPr>
            <p:ph type="subTitle" idx="1"/>
            <p:custDataLst>
              <p:tags r:id="rId3"/>
            </p:custDataLst>
          </p:nvPr>
        </p:nvSpPr>
        <p:spPr>
          <a:xfrm>
            <a:off x="3475355" y="3474085"/>
            <a:ext cx="5001260" cy="431800"/>
          </a:xfrm>
        </p:spPr>
        <p:txBody>
          <a:bodyPr>
            <a:noAutofit/>
          </a:bodyPr>
          <a:lstStyle/>
          <a:p>
            <a:pPr>
              <a:lnSpc>
                <a:spcPct val="120000"/>
              </a:lnSpc>
              <a:defRPr/>
            </a:pPr>
            <a:r>
              <a:rPr lang="zh-CN" altLang="da-DK" sz="3200" b="1" smtClean="0">
                <a:latin typeface="微软雅黑" panose="020B0503020204020204" charset="-122"/>
                <a:ea typeface="微软雅黑" panose="020B0503020204020204" charset="-122"/>
              </a:rPr>
              <a:t>发掘职业兴趣</a:t>
            </a:r>
          </a:p>
        </p:txBody>
      </p:sp>
      <p:cxnSp>
        <p:nvCxnSpPr>
          <p:cNvPr id="8" name="直接连接符 7"/>
          <p:cNvCxnSpPr/>
          <p:nvPr>
            <p:custDataLst>
              <p:tags r:id="rId4"/>
            </p:custDataLst>
          </p:nvPr>
        </p:nvCxnSpPr>
        <p:spPr bwMode="auto">
          <a:xfrm>
            <a:off x="686468" y="1276616"/>
            <a:ext cx="10673456"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标题 1"/>
          <p:cNvSpPr>
            <a:spLocks noGrp="1"/>
          </p:cNvSpPr>
          <p:nvPr>
            <p:custDataLst>
              <p:tags r:id="rId5"/>
            </p:custDataLst>
          </p:nvPr>
        </p:nvSpPr>
        <p:spPr>
          <a:xfrm>
            <a:off x="726256" y="427514"/>
            <a:ext cx="10411021" cy="776297"/>
          </a:xfrm>
          <a:prstGeom prst="rect">
            <a:avLst/>
          </a:prstGeom>
        </p:spPr>
        <p:txBody>
          <a:bodyPr vert="horz" lIns="121904" tIns="60952" rIns="121904" bIns="60952" rtlCol="0" anchor="b">
            <a:normAutofit/>
          </a:bodyPr>
          <a:lstStyle>
            <a:lvl1pPr algn="l" defTabSz="685800" rtl="0" eaLnBrk="1" latinLnBrk="0" hangingPunct="1">
              <a:lnSpc>
                <a:spcPct val="90000"/>
              </a:lnSpc>
              <a:spcBef>
                <a:spcPct val="0"/>
              </a:spcBef>
              <a:buNone/>
              <a:defRPr sz="2400" b="1" kern="1200">
                <a:solidFill>
                  <a:schemeClr val="accent1"/>
                </a:solidFill>
                <a:latin typeface="黑体" panose="02010609060101010101" pitchFamily="49" charset="-122"/>
                <a:ea typeface="黑体" panose="02010609060101010101" pitchFamily="49" charset="-122"/>
                <a:cs typeface="+mj-cs"/>
              </a:defRPr>
            </a:lvl1pPr>
          </a:lstStyle>
          <a:p>
            <a:pPr algn="ctr"/>
            <a:r>
              <a:rPr lang="zh-CN" altLang="en-US" sz="3735" dirty="0">
                <a:latin typeface="微软雅黑" panose="020B0503020204020204" charset="-122"/>
                <a:ea typeface="微软雅黑" panose="020B0503020204020204" charset="-122"/>
              </a:rPr>
              <a:t>【</a:t>
            </a:r>
            <a:r>
              <a:rPr lang="zh-CN" altLang="en-US" sz="3735" dirty="0">
                <a:latin typeface="微软雅黑" panose="020B0503020204020204" charset="-122"/>
                <a:ea typeface="微软雅黑" panose="020B0503020204020204" charset="-122"/>
                <a:sym typeface="微软雅黑" panose="020B0503020204020204" charset="-122"/>
              </a:rPr>
              <a:t>基本理论与知识</a:t>
            </a:r>
            <a:r>
              <a:rPr lang="zh-CN" altLang="en-US" sz="3735" dirty="0">
                <a:latin typeface="微软雅黑" panose="020B0503020204020204" charset="-122"/>
                <a:ea typeface="微软雅黑" panose="020B0503020204020204" charset="-122"/>
              </a:rPr>
              <a:t>】</a:t>
            </a:r>
            <a:endParaRPr lang="zh-CN" altLang="en-US" sz="3735" dirty="0">
              <a:solidFill>
                <a:schemeClr val="accent1"/>
              </a:solidFill>
              <a:latin typeface="微软雅黑" panose="020B0503020204020204" charset="-122"/>
              <a:ea typeface="微软雅黑" panose="020B0503020204020204" charset="-122"/>
              <a:sym typeface="Calibri" panose="020F0502020204030204" charset="0"/>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6"/>
          <a:stretch>
            <a:fillRect/>
          </a:stretch>
        </a:blipFill>
        <a:effectLst/>
      </p:bgPr>
    </p:bg>
    <p:spTree>
      <p:nvGrpSpPr>
        <p:cNvPr id="1" name=""/>
        <p:cNvGrpSpPr/>
        <p:nvPr/>
      </p:nvGrpSpPr>
      <p:grpSpPr>
        <a:xfrm>
          <a:off x="0" y="0"/>
          <a:ext cx="0" cy="0"/>
          <a:chOff x="0" y="0"/>
          <a:chExt cx="0" cy="0"/>
        </a:xfrm>
      </p:grpSpPr>
      <p:cxnSp>
        <p:nvCxnSpPr>
          <p:cNvPr id="8" name="直接连接符 7"/>
          <p:cNvCxnSpPr/>
          <p:nvPr>
            <p:custDataLst>
              <p:tags r:id="rId2"/>
            </p:custDataLst>
          </p:nvPr>
        </p:nvCxnSpPr>
        <p:spPr bwMode="auto">
          <a:xfrm>
            <a:off x="1099185" y="1317625"/>
            <a:ext cx="10400665" cy="0"/>
          </a:xfrm>
          <a:prstGeom prst="line">
            <a:avLst/>
          </a:prstGeom>
          <a:solidFill>
            <a:schemeClr val="accent1"/>
          </a:solidFill>
          <a:ln w="12700" cap="flat" cmpd="sng" algn="ctr">
            <a:solidFill>
              <a:schemeClr val="accent1">
                <a:lumMod val="40000"/>
                <a:lumOff val="6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标题 6"/>
          <p:cNvSpPr>
            <a:spLocks noGrp="1"/>
          </p:cNvSpPr>
          <p:nvPr>
            <p:ph type="title"/>
            <p:custDataLst>
              <p:tags r:id="rId3"/>
            </p:custDataLst>
          </p:nvPr>
        </p:nvSpPr>
        <p:spPr>
          <a:xfrm>
            <a:off x="373380" y="842010"/>
            <a:ext cx="11126470" cy="582295"/>
          </a:xfrm>
        </p:spPr>
        <p:txBody>
          <a:bodyPr>
            <a:noAutofit/>
          </a:bodyPr>
          <a:lstStyle/>
          <a:p>
            <a:pPr algn="l"/>
            <a:r>
              <a:rPr lang="en-US" altLang="zh-CN" sz="3600" dirty="0">
                <a:latin typeface="微软雅黑" panose="020B0503020204020204" charset="-122"/>
                <a:ea typeface="微软雅黑" panose="020B0503020204020204" charset="-122"/>
              </a:rPr>
              <a:t>2.1 </a:t>
            </a:r>
            <a:r>
              <a:rPr sz="3600" dirty="0">
                <a:latin typeface="微软雅黑" panose="020B0503020204020204" charset="-122"/>
                <a:ea typeface="微软雅黑" panose="020B0503020204020204" charset="-122"/>
              </a:rPr>
              <a:t>霍兰德兴趣类型及其对应职业</a:t>
            </a:r>
            <a:r>
              <a:rPr lang="en-US" altLang="zh-CN" sz="3600" dirty="0">
                <a:latin typeface="微软雅黑" panose="020B0503020204020204" charset="-122"/>
                <a:ea typeface="微软雅黑" panose="020B0503020204020204" charset="-122"/>
              </a:rPr>
              <a:t>  </a:t>
            </a:r>
            <a:endParaRPr lang="zh-CN" sz="36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7">
            <a:clrChange>
              <a:clrFrom>
                <a:srgbClr val="FFFFFF">
                  <a:alpha val="100000"/>
                </a:srgbClr>
              </a:clrFrom>
              <a:clrTo>
                <a:srgbClr val="FFFFFF">
                  <a:alpha val="100000"/>
                  <a:alpha val="0"/>
                </a:srgbClr>
              </a:clrTo>
            </a:clrChange>
          </a:blip>
          <a:srcRect b="44880"/>
          <a:stretch>
            <a:fillRect/>
          </a:stretch>
        </p:blipFill>
        <p:spPr>
          <a:xfrm>
            <a:off x="36195" y="1691005"/>
            <a:ext cx="5560060" cy="3736340"/>
          </a:xfrm>
          <a:prstGeom prst="rect">
            <a:avLst/>
          </a:prstGeom>
        </p:spPr>
      </p:pic>
      <p:pic>
        <p:nvPicPr>
          <p:cNvPr id="4" name="图片 3" descr="2533274790412834398"/>
          <p:cNvPicPr>
            <a:picLocks noChangeAspect="1"/>
          </p:cNvPicPr>
          <p:nvPr/>
        </p:nvPicPr>
        <p:blipFill>
          <a:blip r:embed="rId8">
            <a:clrChange>
              <a:clrFrom>
                <a:srgbClr val="FFFFFF">
                  <a:alpha val="100000"/>
                </a:srgbClr>
              </a:clrFrom>
              <a:clrTo>
                <a:srgbClr val="FFFFFF">
                  <a:alpha val="100000"/>
                  <a:alpha val="0"/>
                </a:srgbClr>
              </a:clrTo>
            </a:clrChange>
          </a:blip>
          <a:srcRect t="54471"/>
          <a:stretch>
            <a:fillRect/>
          </a:stretch>
        </p:blipFill>
        <p:spPr>
          <a:xfrm>
            <a:off x="5552440" y="1817370"/>
            <a:ext cx="6639560" cy="3685540"/>
          </a:xfrm>
          <a:prstGeom prst="rect">
            <a:avLst/>
          </a:prstGeom>
        </p:spPr>
      </p:pic>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12"/>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12"/>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37_3*i*0"/>
  <p:tag name="KSO_WM_TEMPLATE_CATEGORY" val="diagram"/>
  <p:tag name="KSO_WM_TEMPLATE_INDEX" val="160137"/>
  <p:tag name="KSO_WM_UNIT_INDEX" val="0"/>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37_3*i*8"/>
  <p:tag name="KSO_WM_TEMPLATE_CATEGORY" val="diagram"/>
  <p:tag name="KSO_WM_TEMPLATE_INDEX" val="160137"/>
  <p:tag name="KSO_WM_UNIT_INDEX" val="8"/>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3"/>
  <p:tag name="KSO_WM_UNIT_ID" val="diagram160137_3*m_i*1_3"/>
  <p:tag name="KSO_WM_UNIT_CLEAR" val="1"/>
  <p:tag name="KSO_WM_UNIT_LAYERLEVEL" val="1_1"/>
  <p:tag name="KSO_WM_DIAGRAM_GROUP_CODE" val="m1-1"/>
  <p:tag name="KSO_WM_UNIT_TEXT_FILL_FORE_SCHEMECOLOR_INDEX" val="14"/>
  <p:tag name="KSO_WM_UNIT_TEXT_FILL_TYPE" val="1"/>
  <p:tag name="KSO_WM_UNIT_USESOURCEFORMAT_APPLY" val="0"/>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4"/>
  <p:tag name="KSO_WM_UNIT_ID" val="diagram160137_3*m_i*1_4"/>
  <p:tag name="KSO_WM_UNIT_CLEAR" val="1"/>
  <p:tag name="KSO_WM_UNIT_LAYERLEVEL" val="1_1"/>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0"/>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h_f"/>
  <p:tag name="KSO_WM_UNIT_INDEX" val="1_2_1"/>
  <p:tag name="KSO_WM_UNIT_ID" val="diagram160137_3*m_h_f*1_2_1"/>
  <p:tag name="KSO_WM_UNIT_CLEAR" val="1"/>
  <p:tag name="KSO_WM_UNIT_LAYERLEVEL" val="1_1_1"/>
  <p:tag name="KSO_WM_UNIT_VALUE" val="24"/>
  <p:tag name="KSO_WM_UNIT_HIGHLIGHT" val="0"/>
  <p:tag name="KSO_WM_UNIT_COMPATIBLE" val="0"/>
  <p:tag name="KSO_WM_UNIT_PRESET_TEXT_INDEX" val="4"/>
  <p:tag name="KSO_WM_UNIT_PRESET_TEXT_LEN" val="57"/>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0"/>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1"/>
  <p:tag name="KSO_WM_UNIT_ID" val="diagram160137_3*m_i*1_1"/>
  <p:tag name="KSO_WM_UNIT_CLEAR" val="1"/>
  <p:tag name="KSO_WM_UNIT_LAYERLEVEL" val="1_1"/>
  <p:tag name="KSO_WM_DIAGRAM_GROUP_CODE" val="m1-1"/>
  <p:tag name="KSO_WM_UNIT_TEXT_FILL_FORE_SCHEMECOLOR_INDEX" val="14"/>
  <p:tag name="KSO_WM_UNIT_TEXT_FILL_TYPE" val="1"/>
  <p:tag name="KSO_WM_UNIT_USESOURCEFORMAT_APPLY" val="0"/>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2"/>
  <p:tag name="KSO_WM_UNIT_ID" val="diagram160137_3*m_i*1_2"/>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h_f"/>
  <p:tag name="KSO_WM_UNIT_INDEX" val="1_1_1"/>
  <p:tag name="KSO_WM_UNIT_ID" val="diagram160137_3*m_h_f*1_1_1"/>
  <p:tag name="KSO_WM_UNIT_CLEAR" val="1"/>
  <p:tag name="KSO_WM_UNIT_LAYERLEVEL" val="1_1_1"/>
  <p:tag name="KSO_WM_UNIT_VALUE" val="24"/>
  <p:tag name="KSO_WM_UNIT_HIGHLIGHT" val="0"/>
  <p:tag name="KSO_WM_UNIT_COMPATIBLE" val="0"/>
  <p:tag name="KSO_WM_UNIT_PRESET_TEXT_INDEX" val="4"/>
  <p:tag name="KSO_WM_UNIT_PRESET_TEXT_LEN" val="57"/>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10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2"/>
  <p:tag name="KSO_WM_TAG_VERSION" val="1.0"/>
  <p:tag name="KSO_WM_SLIDE_ID" val="custom160412_12"/>
  <p:tag name="KSO_WM_SLIDE_INDEX" val="12"/>
  <p:tag name="KSO_WM_SLIDE_ITEM_CNT" val="2"/>
  <p:tag name="KSO_WM_SLIDE_LAYOUT" val="a_b"/>
  <p:tag name="KSO_WM_SLIDE_LAYOUT_CNT" val="1_1"/>
  <p:tag name="KSO_WM_SLIDE_TYPE" val="sectionTitle"/>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2*a*1"/>
  <p:tag name="KSO_WM_UNIT_CLEAR" val="1"/>
  <p:tag name="KSO_WM_UNIT_LAYERLEVEL" val="1"/>
  <p:tag name="KSO_WM_UNIT_VALUE" val="20"/>
  <p:tag name="KSO_WM_UNIT_ISCONTENTSTITLE" val="0"/>
  <p:tag name="KSO_WM_UNIT_HIGHLIGHT" val="0"/>
  <p:tag name="KSO_WM_UNIT_COMPATIBLE" val="0"/>
  <p:tag name="KSO_WM_UNIT_PRESET_TEXT" val="LOREM IPSUM DOLOR"/>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12"/>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b"/>
  <p:tag name="KSO_WM_UNIT_INDEX" val="1"/>
  <p:tag name="KSO_WM_UNIT_ID" val="custom160412_12*b*1"/>
  <p:tag name="KSO_WM_UNIT_CLEAR" val="1"/>
  <p:tag name="KSO_WM_UNIT_LAYERLEVEL" val="1"/>
  <p:tag name="KSO_WM_UNIT_VALUE" val="20"/>
  <p:tag name="KSO_WM_UNIT_ISCONTENTSTITLE" val="0"/>
  <p:tag name="KSO_WM_UNIT_HIGHLIGHT" val="0"/>
  <p:tag name="KSO_WM_UNIT_COMPATIBLE" val="0"/>
  <p:tag name="KSO_WM_UNIT_PRESET_TEXT" val="LOREM IPSUM"/>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1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2"/>
  <p:tag name="KSO_WM_TAG_VERSION" val="1.0"/>
  <p:tag name="KSO_WM_SLIDE_ID" val="custom160412_2"/>
  <p:tag name="KSO_WM_SLIDE_INDEX" val="2"/>
  <p:tag name="KSO_WM_SLIDE_ITEM_CNT" val="1"/>
  <p:tag name="KSO_WM_SLIDE_LAYOUT" val="a_f"/>
  <p:tag name="KSO_WM_SLIDE_LAYOUT_CNT" val="1_1"/>
  <p:tag name="KSO_WM_SLIDE_TYPE" val="text"/>
  <p:tag name="KSO_WM_BEAUTIFY_FLAG" val="#wm#"/>
  <p:tag name="KSO_WM_SLIDE_POSITION" val="66*108"/>
  <p:tag name="KSO_WM_SLIDE_SIZE" val="828*378"/>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1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1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3"/>
  <p:tag name="KSO_WM_UNIT_TYPE" val="l_h_f"/>
  <p:tag name="KSO_WM_UNIT_INDEX" val="1_1_1"/>
  <p:tag name="KSO_WM_UNIT_ID" val="diagram160023_2*l_h_f*1_1_1"/>
  <p:tag name="KSO_WM_UNIT_CLEAR" val="1"/>
  <p:tag name="KSO_WM_UNIT_LAYERLEVEL" val="1_1_1"/>
  <p:tag name="KSO_WM_UNIT_VALUE" val="85"/>
  <p:tag name="KSO_WM_UNIT_HIGHLIGHT" val="0"/>
  <p:tag name="KSO_WM_UNIT_COMPATIBLE" val="0"/>
  <p:tag name="KSO_WM_UNIT_PRESET_TEXT_INDEX" val="5"/>
  <p:tag name="KSO_WM_UNIT_PRESET_TEXT_LEN" val="125"/>
  <p:tag name="KSO_WM_DIAGRAM_GROUP_CODE" val="l1-1"/>
  <p:tag name="KSO_WM_UNIT_TEXT_FILL_FORE_SCHEMECOLOR_INDEX" val="13"/>
  <p:tag name="KSO_WM_UNIT_TEXT_FILL_TYPE" val="1"/>
  <p:tag name="KSO_WM_UNIT_USESOURCEFORMAT_APPLY" val="0"/>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3"/>
  <p:tag name="KSO_WM_UNIT_TYPE" val="l_h_a"/>
  <p:tag name="KSO_WM_UNIT_INDEX" val="1_1_1"/>
  <p:tag name="KSO_WM_UNIT_ID" val="diagram160023_2*l_h_a*1_1_1"/>
  <p:tag name="KSO_WM_UNIT_CLEAR" val="1"/>
  <p:tag name="KSO_WM_UNIT_LAYERLEVEL" val="1_1_1"/>
  <p:tag name="KSO_WM_UNIT_VALUE" val="30"/>
  <p:tag name="KSO_WM_UNIT_HIGHLIGHT" val="0"/>
  <p:tag name="KSO_WM_UNIT_COMPATIBLE" val="0"/>
  <p:tag name="KSO_WM_DIAGRAM_GROUP_CODE" val="l1-1"/>
  <p:tag name="KSO_WM_UNIT_PRESET_TEXT" val="AMET"/>
  <p:tag name="KSO_WM_UNIT_FILL_FORE_SCHEMECOLOR_INDEX" val="5"/>
  <p:tag name="KSO_WM_UNIT_FILL_TYPE" val="1"/>
  <p:tag name="KSO_WM_UNIT_TEXT_FILL_FORE_SCHEMECOLOR_INDEX" val="5"/>
  <p:tag name="KSO_WM_UNIT_TEXT_FILL_TYPE" val="1"/>
  <p:tag name="KSO_WM_UNIT_USESOURCEFORMAT_APPLY" val="0"/>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3"/>
  <p:tag name="KSO_WM_UNIT_TYPE" val="l_h_f"/>
  <p:tag name="KSO_WM_UNIT_INDEX" val="1_2_1"/>
  <p:tag name="KSO_WM_UNIT_ID" val="diagram160023_2*l_h_f*1_2_1"/>
  <p:tag name="KSO_WM_UNIT_CLEAR" val="1"/>
  <p:tag name="KSO_WM_UNIT_LAYERLEVEL" val="1_1_1"/>
  <p:tag name="KSO_WM_UNIT_VALUE" val="85"/>
  <p:tag name="KSO_WM_UNIT_HIGHLIGHT" val="0"/>
  <p:tag name="KSO_WM_UNIT_COMPATIBLE" val="0"/>
  <p:tag name="KSO_WM_UNIT_PRESET_TEXT_INDEX" val="5"/>
  <p:tag name="KSO_WM_UNIT_PRESET_TEXT_LEN" val="125"/>
  <p:tag name="KSO_WM_DIAGRAM_GROUP_CODE" val="l1-1"/>
  <p:tag name="KSO_WM_UNIT_TEXT_FILL_FORE_SCHEMECOLOR_INDEX" val="13"/>
  <p:tag name="KSO_WM_UNIT_TEXT_FILL_TYPE" val="1"/>
  <p:tag name="KSO_WM_UNIT_USESOURCEFORMAT_APPLY" val="0"/>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3"/>
  <p:tag name="KSO_WM_UNIT_TYPE" val="l_h_a"/>
  <p:tag name="KSO_WM_UNIT_INDEX" val="1_2_1"/>
  <p:tag name="KSO_WM_UNIT_ID" val="diagram160023_2*l_h_a*1_2_1"/>
  <p:tag name="KSO_WM_UNIT_CLEAR" val="1"/>
  <p:tag name="KSO_WM_UNIT_LAYERLEVEL" val="1_1_1"/>
  <p:tag name="KSO_WM_UNIT_VALUE" val="30"/>
  <p:tag name="KSO_WM_UNIT_HIGHLIGHT" val="0"/>
  <p:tag name="KSO_WM_UNIT_COMPATIBLE" val="0"/>
  <p:tag name="KSO_WM_DIAGRAM_GROUP_CODE" val="l1-1"/>
  <p:tag name="KSO_WM_UNIT_PRESET_TEXT" val="AMET"/>
  <p:tag name="KSO_WM_UNIT_FILL_FORE_SCHEMECOLOR_INDEX" val="6"/>
  <p:tag name="KSO_WM_UNIT_FILL_TYPE" val="1"/>
  <p:tag name="KSO_WM_UNIT_TEXT_FILL_FORE_SCHEMECOLOR_INDEX" val="6"/>
  <p:tag name="KSO_WM_UNIT_TEXT_FILL_TYPE" val="1"/>
  <p:tag name="KSO_WM_UNIT_USESOURCEFORMAT_APPLY" val="0"/>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12"/>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23"/>
  <p:tag name="KSO_WM_UNIT_TYPE" val="g"/>
  <p:tag name="KSO_WM_UNIT_INDEX" val="1"/>
  <p:tag name="KSO_WM_UNIT_ID" val="diagram160023_2*g*1"/>
  <p:tag name="KSO_WM_UNIT_CLEAR" val="1"/>
  <p:tag name="KSO_WM_UNIT_LAYERLEVEL" val="1"/>
  <p:tag name="KSO_WM_UNIT_VALUE" val="25"/>
  <p:tag name="KSO_WM_UNIT_HIGHLIGHT" val="0"/>
  <p:tag name="KSO_WM_UNIT_COMPATIBLE" val="1"/>
  <p:tag name="KSO_WM_UNIT_RELATE_UNITID" val="diagram160023_2*l*1"/>
  <p:tag name="KSO_WM_UNIT_PRESET_TEXT_INDEX" val="3"/>
  <p:tag name="KSO_WM_UNIT_PRESET_TEXT_LEN" val="23"/>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37_4*i*15"/>
  <p:tag name="KSO_WM_TEMPLATE_CATEGORY" val="diagram"/>
  <p:tag name="KSO_WM_TEMPLATE_INDEX" val="160137"/>
  <p:tag name="KSO_WM_UNIT_INDEX" val="15"/>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5"/>
  <p:tag name="KSO_WM_UNIT_ID" val="diagram160137_4*m_i*1_5"/>
  <p:tag name="KSO_WM_UNIT_CLEAR" val="1"/>
  <p:tag name="KSO_WM_UNIT_LAYERLEVEL" val="1_1"/>
  <p:tag name="KSO_WM_DIAGRAM_GROUP_CODE" val="m1-1"/>
  <p:tag name="KSO_WM_UNIT_TEXT_FILL_FORE_SCHEMECOLOR_INDEX" val="14"/>
  <p:tag name="KSO_WM_UNIT_TEXT_FILL_TYPE" val="1"/>
  <p:tag name="KSO_WM_UNIT_USESOURCEFORMAT_APPLY" val="0"/>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6"/>
  <p:tag name="KSO_WM_UNIT_ID" val="diagram160137_4*m_i*1_6"/>
  <p:tag name="KSO_WM_UNIT_CLEAR" val="1"/>
  <p:tag name="KSO_WM_UNIT_LAYERLEVEL" val="1_1"/>
  <p:tag name="KSO_WM_DIAGRAM_GROUP_CODE" val="m1-1"/>
  <p:tag name="KSO_WM_UNIT_FILL_FORE_SCHEMECOLOR_INDEX" val="7"/>
  <p:tag name="KSO_WM_UNIT_FILL_TYPE" val="1"/>
  <p:tag name="KSO_WM_UNIT_TEXT_FILL_FORE_SCHEMECOLOR_INDEX" val="14"/>
  <p:tag name="KSO_WM_UNIT_TEXT_FILL_TYPE" val="1"/>
  <p:tag name="KSO_WM_UNIT_USESOURCEFORMAT_APPLY" val="0"/>
</p:tagLst>
</file>

<file path=ppt/tags/tag1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h_f"/>
  <p:tag name="KSO_WM_UNIT_INDEX" val="1_3_1"/>
  <p:tag name="KSO_WM_UNIT_ID" val="diagram160137_4*m_h_f*1_3_1"/>
  <p:tag name="KSO_WM_UNIT_CLEAR" val="1"/>
  <p:tag name="KSO_WM_UNIT_LAYERLEVEL" val="1_1_1"/>
  <p:tag name="KSO_WM_UNIT_VALUE" val="13"/>
  <p:tag name="KSO_WM_UNIT_HIGHLIGHT" val="0"/>
  <p:tag name="KSO_WM_UNIT_COMPATIBLE" val="0"/>
  <p:tag name="KSO_WM_UNIT_PRESET_TEXT_INDEX" val="4"/>
  <p:tag name="KSO_WM_UNIT_PRESET_TEXT_LEN" val="26"/>
  <p:tag name="KSO_WM_DIAGRAM_GROUP_CODE" val="m1-1"/>
  <p:tag name="KSO_WM_UNIT_FILL_FORE_SCHEMECOLOR_INDEX" val="7"/>
  <p:tag name="KSO_WM_UNIT_FILL_TYPE" val="1"/>
  <p:tag name="KSO_WM_UNIT_TEXT_FILL_FORE_SCHEMECOLOR_INDEX" val="14"/>
  <p:tag name="KSO_WM_UNIT_TEXT_FILL_TYPE" val="1"/>
  <p:tag name="KSO_WM_UNIT_USESOURCEFORMAT_APPLY" val="0"/>
</p:tagLst>
</file>

<file path=ppt/tags/tag1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2"/>
  <p:tag name="KSO_WM_TAG_VERSION" val="1.0"/>
  <p:tag name="KSO_WM_SLIDE_ID" val="custom160412_2"/>
  <p:tag name="KSO_WM_SLIDE_INDEX" val="2"/>
  <p:tag name="KSO_WM_SLIDE_ITEM_CNT" val="1"/>
  <p:tag name="KSO_WM_SLIDE_LAYOUT" val="a_f"/>
  <p:tag name="KSO_WM_SLIDE_LAYOUT_CNT" val="1_1"/>
  <p:tag name="KSO_WM_SLIDE_TYPE" val="text"/>
  <p:tag name="KSO_WM_BEAUTIFY_FLAG" val="#wm#"/>
  <p:tag name="KSO_WM_SLIDE_POSITION" val="66*108"/>
  <p:tag name="KSO_WM_SLIDE_SIZE" val="828*378"/>
</p:tagLst>
</file>

<file path=ppt/tags/tag1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128.xml><?xml version="1.0" encoding="utf-8"?>
<p:tagLst xmlns:a="http://schemas.openxmlformats.org/drawingml/2006/main" xmlns:r="http://schemas.openxmlformats.org/officeDocument/2006/relationships" xmlns:p="http://schemas.openxmlformats.org/presentationml/2006/main">
  <p:tag name="KSO_WM_SLIDE_ID" val="diagram160155_4"/>
  <p:tag name="KSO_WM_SLIDE_INDEX" val="4"/>
  <p:tag name="KSO_WM_SLIDE_ITEM_CNT" val="4"/>
  <p:tag name="KSO_WM_SLIDE_LAYOUT" val="f_m_a"/>
  <p:tag name="KSO_WM_SLIDE_LAYOUT_CNT" val="1_1_1"/>
  <p:tag name="KSO_WM_SLIDE_TYPE" val="text"/>
  <p:tag name="KSO_WM_BEAUTIFY_FLAG" val="#wm#"/>
  <p:tag name="KSO_WM_SLIDE_POSITION" val="28*128"/>
  <p:tag name="KSO_WM_SLIDE_SIZE" val="782*376"/>
  <p:tag name="KSO_WM_TEMPLATE_CATEGORY" val="custom"/>
  <p:tag name="KSO_WM_TEMPLATE_INDEX" val="160412"/>
  <p:tag name="KSO_WM_TAG_VERSION" val="1.0"/>
  <p:tag name="KSO_WM_DIAGRAM_GROUP_CODE" val="m1-1"/>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8*a*1"/>
  <p:tag name="KSO_WM_UNIT_CLEAR" val="1"/>
  <p:tag name="KSO_WM_UNIT_LAYERLEVEL" val="1"/>
  <p:tag name="KSO_WM_UNIT_VALUE" val="6"/>
  <p:tag name="KSO_WM_UNIT_ISCONTENTSTITLE" val="0"/>
  <p:tag name="KSO_WM_UNIT_HIGHLIGHT" val="0"/>
  <p:tag name="KSO_WM_UNIT_COMPATIBLE" val="0"/>
  <p:tag name="KSO_WM_UNIT_PRESET_TEXT" val="CONTENTS"/>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12"/>
</p:tagLst>
</file>

<file path=ppt/tags/tag1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37_4*i*1"/>
  <p:tag name="KSO_WM_TEMPLATE_CATEGORY" val="diagram"/>
  <p:tag name="KSO_WM_TEMPLATE_INDEX" val="160137"/>
  <p:tag name="KSO_WM_UNIT_INDEX" val="1"/>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37_4*i*15"/>
  <p:tag name="KSO_WM_TEMPLATE_CATEGORY" val="diagram"/>
  <p:tag name="KSO_WM_TEMPLATE_INDEX" val="160137"/>
  <p:tag name="KSO_WM_UNIT_INDEX" val="15"/>
</p:tagLst>
</file>

<file path=ppt/tags/tag1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37_4*i*1"/>
  <p:tag name="KSO_WM_TEMPLATE_CATEGORY" val="diagram"/>
  <p:tag name="KSO_WM_TEMPLATE_INDEX" val="160137"/>
  <p:tag name="KSO_WM_UNIT_INDEX" val="1"/>
</p:tagLst>
</file>

<file path=ppt/tags/tag1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1"/>
  <p:tag name="KSO_WM_UNIT_ID" val="diagram160137_4*m_i*1_1"/>
  <p:tag name="KSO_WM_UNIT_CLEAR" val="1"/>
  <p:tag name="KSO_WM_UNIT_LAYERLEVEL" val="1_1"/>
  <p:tag name="KSO_WM_DIAGRAM_GROUP_CODE" val="m1-1"/>
  <p:tag name="KSO_WM_UNIT_TEXT_FILL_FORE_SCHEMECOLOR_INDEX" val="14"/>
  <p:tag name="KSO_WM_UNIT_TEXT_FILL_TYPE" val="1"/>
  <p:tag name="KSO_WM_UNIT_USESOURCEFORMAT_APPLY" val="0"/>
</p:tagLst>
</file>

<file path=ppt/tags/tag1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2"/>
  <p:tag name="KSO_WM_UNIT_ID" val="diagram160137_4*m_i*1_2"/>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1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h_f"/>
  <p:tag name="KSO_WM_UNIT_INDEX" val="1_1_1"/>
  <p:tag name="KSO_WM_UNIT_ID" val="diagram160137_4*m_h_f*1_1_1"/>
  <p:tag name="KSO_WM_UNIT_CLEAR" val="1"/>
  <p:tag name="KSO_WM_UNIT_LAYERLEVEL" val="1_1_1"/>
  <p:tag name="KSO_WM_UNIT_VALUE" val="13"/>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1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5"/>
  <p:tag name="KSO_WM_UNIT_ID" val="diagram160137_4*m_i*1_5"/>
  <p:tag name="KSO_WM_UNIT_CLEAR" val="1"/>
  <p:tag name="KSO_WM_UNIT_LAYERLEVEL" val="1_1"/>
  <p:tag name="KSO_WM_DIAGRAM_GROUP_CODE" val="m1-1"/>
  <p:tag name="KSO_WM_UNIT_TEXT_FILL_FORE_SCHEMECOLOR_INDEX" val="14"/>
  <p:tag name="KSO_WM_UNIT_TEXT_FILL_TYPE" val="1"/>
  <p:tag name="KSO_WM_UNIT_USESOURCEFORMAT_APPLY" val="0"/>
</p:tagLst>
</file>

<file path=ppt/tags/tag1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6"/>
  <p:tag name="KSO_WM_UNIT_ID" val="diagram160137_4*m_i*1_6"/>
  <p:tag name="KSO_WM_UNIT_CLEAR" val="1"/>
  <p:tag name="KSO_WM_UNIT_LAYERLEVEL" val="1_1"/>
  <p:tag name="KSO_WM_DIAGRAM_GROUP_CODE" val="m1-1"/>
  <p:tag name="KSO_WM_UNIT_FILL_FORE_SCHEMECOLOR_INDEX" val="7"/>
  <p:tag name="KSO_WM_UNIT_FILL_TYPE" val="1"/>
  <p:tag name="KSO_WM_UNIT_TEXT_FILL_FORE_SCHEMECOLOR_INDEX" val="14"/>
  <p:tag name="KSO_WM_UNIT_TEXT_FILL_TYPE" val="1"/>
  <p:tag name="KSO_WM_UNIT_USESOURCEFORMAT_APPLY" val="0"/>
</p:tagLst>
</file>

<file path=ppt/tags/tag1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h_f"/>
  <p:tag name="KSO_WM_UNIT_INDEX" val="1_3_1"/>
  <p:tag name="KSO_WM_UNIT_ID" val="diagram160137_4*m_h_f*1_3_1"/>
  <p:tag name="KSO_WM_UNIT_CLEAR" val="1"/>
  <p:tag name="KSO_WM_UNIT_LAYERLEVEL" val="1_1_1"/>
  <p:tag name="KSO_WM_UNIT_VALUE" val="13"/>
  <p:tag name="KSO_WM_UNIT_HIGHLIGHT" val="0"/>
  <p:tag name="KSO_WM_UNIT_COMPATIBLE" val="0"/>
  <p:tag name="KSO_WM_UNIT_PRESET_TEXT_INDEX" val="4"/>
  <p:tag name="KSO_WM_UNIT_PRESET_TEXT_LEN" val="26"/>
  <p:tag name="KSO_WM_DIAGRAM_GROUP_CODE" val="m1-1"/>
  <p:tag name="KSO_WM_UNIT_FILL_FORE_SCHEMECOLOR_INDEX" val="7"/>
  <p:tag name="KSO_WM_UNIT_FILL_TYPE" val="1"/>
  <p:tag name="KSO_WM_UNIT_TEXT_FILL_FORE_SCHEMECOLOR_INDEX" val="14"/>
  <p:tag name="KSO_WM_UNIT_TEXT_FILL_TYPE" val="1"/>
  <p:tag name="KSO_WM_UNIT_USESOURCEFORMAT_APPLY" val="0"/>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1"/>
  <p:tag name="KSO_WM_UNIT_ID" val="diagram160137_4*m_i*1_1"/>
  <p:tag name="KSO_WM_UNIT_CLEAR" val="1"/>
  <p:tag name="KSO_WM_UNIT_LAYERLEVEL" val="1_1"/>
  <p:tag name="KSO_WM_DIAGRAM_GROUP_CODE" val="m1-1"/>
  <p:tag name="KSO_WM_UNIT_TEXT_FILL_FORE_SCHEMECOLOR_INDEX" val="14"/>
  <p:tag name="KSO_WM_UNIT_TEXT_FILL_TYPE" val="1"/>
  <p:tag name="KSO_WM_UNIT_USESOURCEFORMAT_APPLY" val="0"/>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12"/>
</p:tagLst>
</file>

<file path=ppt/tags/tag1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2"/>
  <p:tag name="KSO_WM_UNIT_ID" val="diagram160137_4*m_i*1_2"/>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1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h_f"/>
  <p:tag name="KSO_WM_UNIT_INDEX" val="1_1_1"/>
  <p:tag name="KSO_WM_UNIT_ID" val="diagram160137_4*m_h_f*1_1_1"/>
  <p:tag name="KSO_WM_UNIT_CLEAR" val="1"/>
  <p:tag name="KSO_WM_UNIT_LAYERLEVEL" val="1_1_1"/>
  <p:tag name="KSO_WM_UNIT_VALUE" val="13"/>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1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2"/>
  <p:tag name="KSO_WM_TAG_VERSION" val="1.0"/>
  <p:tag name="KSO_WM_SLIDE_ID" val="custom160412_12"/>
  <p:tag name="KSO_WM_SLIDE_INDEX" val="12"/>
  <p:tag name="KSO_WM_SLIDE_ITEM_CNT" val="2"/>
  <p:tag name="KSO_WM_SLIDE_LAYOUT" val="a_b"/>
  <p:tag name="KSO_WM_SLIDE_LAYOUT_CNT" val="1_1"/>
  <p:tag name="KSO_WM_SLIDE_TYPE" val="sectionTitle"/>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2*a*1"/>
  <p:tag name="KSO_WM_UNIT_CLEAR" val="1"/>
  <p:tag name="KSO_WM_UNIT_LAYERLEVEL" val="1"/>
  <p:tag name="KSO_WM_UNIT_VALUE" val="20"/>
  <p:tag name="KSO_WM_UNIT_ISCONTENTSTITLE" val="0"/>
  <p:tag name="KSO_WM_UNIT_HIGHLIGHT" val="0"/>
  <p:tag name="KSO_WM_UNIT_COMPATIBLE" val="0"/>
  <p:tag name="KSO_WM_UNIT_PRESET_TEXT" val="LOREM IPSUM DOLOR"/>
</p:tagLst>
</file>

<file path=ppt/tags/tag1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b"/>
  <p:tag name="KSO_WM_UNIT_INDEX" val="1"/>
  <p:tag name="KSO_WM_UNIT_ID" val="custom160412_12*b*1"/>
  <p:tag name="KSO_WM_UNIT_CLEAR" val="1"/>
  <p:tag name="KSO_WM_UNIT_LAYERLEVEL" val="1"/>
  <p:tag name="KSO_WM_UNIT_VALUE" val="20"/>
  <p:tag name="KSO_WM_UNIT_ISCONTENTSTITLE" val="0"/>
  <p:tag name="KSO_WM_UNIT_HIGHLIGHT" val="0"/>
  <p:tag name="KSO_WM_UNIT_COMPATIBLE" val="0"/>
  <p:tag name="KSO_WM_UNIT_PRESET_TEXT" val="LOREM IPSUM"/>
</p:tagLst>
</file>

<file path=ppt/tags/tag1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1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1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2"/>
  <p:tag name="KSO_WM_TAG_VERSION" val="1.0"/>
  <p:tag name="KSO_WM_SLIDE_ID" val="custom160595_24"/>
  <p:tag name="KSO_WM_SLIDE_INDEX" val="24"/>
  <p:tag name="KSO_WM_SLIDE_ITEM_CNT" val="3"/>
  <p:tag name="KSO_WM_SLIDE_LAYOUT" val="a_f_l"/>
  <p:tag name="KSO_WM_SLIDE_LAYOUT_CNT" val="1_1_1"/>
  <p:tag name="KSO_WM_SLIDE_TYPE" val="text"/>
  <p:tag name="KSO_WM_BEAUTIFY_FLAG" val="#wm#"/>
  <p:tag name="KSO_WM_SLIDE_POSITION" val="59*119"/>
  <p:tag name="KSO_WM_SLIDE_SIZE" val="901*422"/>
  <p:tag name="KSO_WM_DIAGRAM_GROUP_CODE" val="l1-3"/>
</p:tagLst>
</file>

<file path=ppt/tags/tag1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1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15.xml><?xml version="1.0" encoding="utf-8"?>
<p:tagLst xmlns:a="http://schemas.openxmlformats.org/drawingml/2006/main" xmlns:r="http://schemas.openxmlformats.org/officeDocument/2006/relationships" xmlns:p="http://schemas.openxmlformats.org/presentationml/2006/main">
  <p:tag name="KSO_WM_TEMPLATE_THUMBS_INDEX" val="1、8、12、16、19、20、23、27"/>
  <p:tag name="KSO_WM_TEMPLATE_CATEGORY" val="custom"/>
  <p:tag name="KSO_WM_TEMPLATE_INDEX" val="160412"/>
  <p:tag name="KSO_WM_TAG_VERSION" val="1.0"/>
  <p:tag name="KSO_WM_SLIDE_ID" val="custom160412_1"/>
  <p:tag name="KSO_WM_SLIDE_INDEX" val="1"/>
  <p:tag name="KSO_WM_SLIDE_ITEM_CNT" val="2"/>
  <p:tag name="KSO_WM_SLIDE_LAYOUT" val="a_b"/>
  <p:tag name="KSO_WM_SLIDE_LAYOUT_CNT" val="1_1"/>
  <p:tag name="KSO_WM_SLIDE_TYPE" val="title"/>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2"/>
  <p:tag name="KSO_WM_TAG_VERSION" val="1.0"/>
  <p:tag name="KSO_WM_SLIDE_ID" val="custom160595_24"/>
  <p:tag name="KSO_WM_SLIDE_INDEX" val="24"/>
  <p:tag name="KSO_WM_SLIDE_ITEM_CNT" val="3"/>
  <p:tag name="KSO_WM_SLIDE_LAYOUT" val="a_f_l"/>
  <p:tag name="KSO_WM_SLIDE_LAYOUT_CNT" val="1_1_1"/>
  <p:tag name="KSO_WM_SLIDE_TYPE" val="text"/>
  <p:tag name="KSO_WM_BEAUTIFY_FLAG" val="#wm#"/>
  <p:tag name="KSO_WM_SLIDE_POSITION" val="59*119"/>
  <p:tag name="KSO_WM_SLIDE_SIZE" val="901*422"/>
  <p:tag name="KSO_WM_DIAGRAM_GROUP_CODE" val="l1-3"/>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1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1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3"/>
  <p:tag name="KSO_WM_UNIT_TYPE" val="l_i"/>
  <p:tag name="KSO_WM_UNIT_INDEX" val="1_1"/>
  <p:tag name="KSO_WM_UNIT_ID" val="diagram160053_4*l_i*1_1"/>
  <p:tag name="KSO_WM_UNIT_CLEAR" val="1"/>
  <p:tag name="KSO_WM_UNIT_LAYERLEVEL" val="1_1"/>
  <p:tag name="KSO_WM_DIAGRAM_GROUP_CODE" val="l1-1"/>
  <p:tag name="KSO_WM_UNIT_LINE_FORE_SCHEMECOLOR_INDEX" val="14"/>
  <p:tag name="KSO_WM_UNIT_LINE_FILL_TYPE" val="2"/>
  <p:tag name="KSO_WM_UNIT_USESOURCEFORMAT_APPLY" val="0"/>
</p:tagLst>
</file>

<file path=ppt/tags/tag1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3"/>
  <p:tag name="KSO_WM_UNIT_TYPE" val="l_i"/>
  <p:tag name="KSO_WM_UNIT_INDEX" val="1_2"/>
  <p:tag name="KSO_WM_UNIT_ID" val="diagram160053_4*l_i*1_2"/>
  <p:tag name="KSO_WM_UNIT_CLEAR" val="1"/>
  <p:tag name="KSO_WM_UNIT_LAYERLEVEL" val="1_1"/>
  <p:tag name="KSO_WM_DIAGRAM_GROUP_CODE" val="l1-1"/>
  <p:tag name="KSO_WM_UNIT_LINE_FORE_SCHEMECOLOR_INDEX" val="14"/>
  <p:tag name="KSO_WM_UNIT_LINE_FILL_TYPE" val="2"/>
  <p:tag name="KSO_WM_UNIT_USESOURCEFORMAT_APPLY" val="0"/>
</p:tagLst>
</file>

<file path=ppt/tags/tag1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3"/>
  <p:tag name="KSO_WM_UNIT_TYPE" val="l_i"/>
  <p:tag name="KSO_WM_UNIT_INDEX" val="1_5"/>
  <p:tag name="KSO_WM_UNIT_ID" val="diagram160053_4*l_i*1_5"/>
  <p:tag name="KSO_WM_UNIT_CLEAR" val="1"/>
  <p:tag name="KSO_WM_UNIT_LAYERLEVEL" val="1_1"/>
  <p:tag name="KSO_WM_DIAGRAM_GROUP_CODE" val="l1-1"/>
  <p:tag name="KSO_WM_UNIT_FILL_FORE_SCHEMECOLOR_INDEX" val="7"/>
  <p:tag name="KSO_WM_UNIT_FILL_TYPE" val="1"/>
  <p:tag name="KSO_WM_UNIT_USESOURCEFORMAT_APPLY" val="0"/>
</p:tagLst>
</file>

<file path=ppt/tags/tag1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3"/>
  <p:tag name="KSO_WM_UNIT_TYPE" val="l_h_f"/>
  <p:tag name="KSO_WM_UNIT_INDEX" val="1_1_1"/>
  <p:tag name="KSO_WM_UNIT_ID" val="diagram160053_4*l_h_f*1_1_1"/>
  <p:tag name="KSO_WM_UNIT_CLEAR" val="1"/>
  <p:tag name="KSO_WM_UNIT_LAYERLEVEL" val="1_1_1"/>
  <p:tag name="KSO_WM_UNIT_VALUE" val="52"/>
  <p:tag name="KSO_WM_UNIT_HIGHLIGHT" val="0"/>
  <p:tag name="KSO_WM_UNIT_COMPATIBLE" val="0"/>
  <p:tag name="KSO_WM_UNIT_PRESET_TEXT_INDEX" val="4"/>
  <p:tag name="KSO_WM_UNIT_PRESET_TEXT_LEN" val="57"/>
  <p:tag name="KSO_WM_DIAGRAM_GROUP_CODE" val="l1-1"/>
  <p:tag name="KSO_WM_UNIT_TEXT_FILL_FORE_SCHEMECOLOR_INDEX" val="13"/>
  <p:tag name="KSO_WM_UNIT_TEXT_FILL_TYPE" val="1"/>
  <p:tag name="KSO_WM_UNIT_USESOURCEFORMAT_APPLY" val="0"/>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3"/>
  <p:tag name="KSO_WM_UNIT_TYPE" val="l_h_f"/>
  <p:tag name="KSO_WM_UNIT_INDEX" val="1_2_1"/>
  <p:tag name="KSO_WM_UNIT_ID" val="diagram160053_4*l_h_f*1_2_1"/>
  <p:tag name="KSO_WM_UNIT_CLEAR" val="1"/>
  <p:tag name="KSO_WM_UNIT_LAYERLEVEL" val="1_1_1"/>
  <p:tag name="KSO_WM_UNIT_VALUE" val="52"/>
  <p:tag name="KSO_WM_UNIT_HIGHLIGHT" val="0"/>
  <p:tag name="KSO_WM_UNIT_COMPATIBLE" val="0"/>
  <p:tag name="KSO_WM_UNIT_PRESET_TEXT_INDEX" val="4"/>
  <p:tag name="KSO_WM_UNIT_PRESET_TEXT_LEN" val="57"/>
  <p:tag name="KSO_WM_DIAGRAM_GROUP_CODE" val="l1-1"/>
  <p:tag name="KSO_WM_UNIT_TEXT_FILL_FORE_SCHEMECOLOR_INDEX" val="13"/>
  <p:tag name="KSO_WM_UNIT_TEXT_FILL_TYPE" val="1"/>
  <p:tag name="KSO_WM_UNIT_USESOURCEFORMAT_APPLY" val="0"/>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3"/>
  <p:tag name="KSO_WM_UNIT_TYPE" val="l_h_f"/>
  <p:tag name="KSO_WM_UNIT_INDEX" val="1_3_1"/>
  <p:tag name="KSO_WM_UNIT_ID" val="diagram160053_4*l_h_f*1_3_1"/>
  <p:tag name="KSO_WM_UNIT_CLEAR" val="1"/>
  <p:tag name="KSO_WM_UNIT_LAYERLEVEL" val="1_1_1"/>
  <p:tag name="KSO_WM_UNIT_VALUE" val="42"/>
  <p:tag name="KSO_WM_UNIT_HIGHLIGHT" val="0"/>
  <p:tag name="KSO_WM_UNIT_COMPATIBLE" val="0"/>
  <p:tag name="KSO_WM_UNIT_PRESET_TEXT_INDEX" val="4"/>
  <p:tag name="KSO_WM_UNIT_PRESET_TEXT_LEN" val="57"/>
  <p:tag name="KSO_WM_DIAGRAM_GROUP_CODE" val="l1-1"/>
  <p:tag name="KSO_WM_UNIT_TEXT_FILL_FORE_SCHEMECOLOR_INDEX" val="13"/>
  <p:tag name="KSO_WM_UNIT_TEXT_FILL_TYPE" val="1"/>
  <p:tag name="KSO_WM_UNIT_USESOURCEFORMAT_APPLY" val="0"/>
</p:tagLst>
</file>

<file path=ppt/tags/tag1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0923"/>
  <p:tag name="KSO_WM_UNIT_TYPE" val="l_i"/>
  <p:tag name="KSO_WM_UNIT_INDEX" val="1_20"/>
  <p:tag name="KSO_WM_UNIT_ID" val="custom20160923_21*l_i*1_20"/>
  <p:tag name="KSO_WM_UNIT_LAYERLEVEL" val="1_1"/>
  <p:tag name="KSO_WM_DIAGRAM_GROUP_CODE" val="l1-3"/>
  <p:tag name="KSO_WM_UNIT_FILL_FORE_SCHEMECOLOR_INDEX" val="14"/>
  <p:tag name="KSO_WM_UNI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ags/tag1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3"/>
  <p:tag name="KSO_WM_UNIT_TYPE" val="l_i"/>
  <p:tag name="KSO_WM_UNIT_INDEX" val="1_1"/>
  <p:tag name="KSO_WM_UNIT_ID" val="diagram160053_4*l_i*1_1"/>
  <p:tag name="KSO_WM_UNIT_CLEAR" val="1"/>
  <p:tag name="KSO_WM_UNIT_LAYERLEVEL" val="1_1"/>
  <p:tag name="KSO_WM_DIAGRAM_GROUP_CODE" val="l1-1"/>
  <p:tag name="KSO_WM_UNIT_LINE_FORE_SCHEMECOLOR_INDEX" val="14"/>
  <p:tag name="KSO_WM_UNIT_LINE_FILL_TYPE" val="2"/>
  <p:tag name="KSO_WM_UNIT_USESOURCEFORMAT_APPLY" val="0"/>
</p:tagLst>
</file>

<file path=ppt/tags/tag1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0923"/>
  <p:tag name="KSO_WM_UNIT_TYPE" val="l_i"/>
  <p:tag name="KSO_WM_UNIT_INDEX" val="1_10"/>
  <p:tag name="KSO_WM_UNIT_ID" val="custom20160923_21*l_i*1_10"/>
  <p:tag name="KSO_WM_UNIT_LAYERLEVEL" val="1_1"/>
  <p:tag name="KSO_WM_DIAGRAM_GROUP_CODE" val="l1-3"/>
  <p:tag name="KSO_WM_UNIT_FILL_FORE_SCHEMECOLOR_INDEX" val="14"/>
  <p:tag name="KSO_WM_UNIT_FILL_TYPE" val="1"/>
  <p:tag name="KSO_WM_UNIT_USESOURCEFORMAT_APPLY" val="1"/>
</p:tagLst>
</file>

<file path=ppt/tags/tag1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60923"/>
  <p:tag name="KSO_WM_UNIT_TYPE" val="l_i"/>
  <p:tag name="KSO_WM_UNIT_INDEX" val="1_9"/>
  <p:tag name="KSO_WM_UNIT_ID" val="custom20160923_21*l_i*1_9"/>
  <p:tag name="KSO_WM_UNIT_LAYERLEVEL" val="1_1"/>
  <p:tag name="KSO_WM_DIAGRAM_GROUP_CODE" val="l1-3"/>
  <p:tag name="KSO_WM_UNIT_FILL_FORE_SCHEMECOLOR_INDEX" val="14"/>
  <p:tag name="KSO_WM_UNIT_FILL_TYPE" val="1"/>
  <p:tag name="KSO_WM_UNIT_USESOURCEFORMAT_APPLY" val="1"/>
</p:tagLst>
</file>

<file path=ppt/tags/tag1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2"/>
  <p:tag name="KSO_WM_TAG_VERSION" val="1.0"/>
  <p:tag name="KSO_WM_SLIDE_ID" val="custom160412_24"/>
  <p:tag name="KSO_WM_SLIDE_INDEX" val="24"/>
  <p:tag name="KSO_WM_SLIDE_ITEM_CNT" val="5"/>
  <p:tag name="KSO_WM_SLIDE_LAYOUT" val="a_f_l"/>
  <p:tag name="KSO_WM_SLIDE_LAYOUT_CNT" val="1_1_1"/>
  <p:tag name="KSO_WM_SLIDE_TYPE" val="text"/>
  <p:tag name="KSO_WM_BEAUTIFY_FLAG" val="#wm#"/>
  <p:tag name="KSO_WM_SLIDE_POSITION" val="120*138"/>
  <p:tag name="KSO_WM_SLIDE_SIZE" val="652*344"/>
  <p:tag name="KSO_WM_DIAGRAM_GROUP_CODE" val="l1-3"/>
</p:tagLst>
</file>

<file path=ppt/tags/tag1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1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166.xml><?xml version="1.0" encoding="utf-8"?>
<p:tagLst xmlns:a="http://schemas.openxmlformats.org/drawingml/2006/main" xmlns:r="http://schemas.openxmlformats.org/officeDocument/2006/relationships" xmlns:p="http://schemas.openxmlformats.org/presentationml/2006/main">
  <p:tag name="KSO_WM_SLIDE_ID" val="diagram160155_4"/>
  <p:tag name="KSO_WM_SLIDE_INDEX" val="4"/>
  <p:tag name="KSO_WM_SLIDE_ITEM_CNT" val="4"/>
  <p:tag name="KSO_WM_SLIDE_LAYOUT" val="f_m_a"/>
  <p:tag name="KSO_WM_SLIDE_LAYOUT_CNT" val="1_1_1"/>
  <p:tag name="KSO_WM_SLIDE_TYPE" val="text"/>
  <p:tag name="KSO_WM_BEAUTIFY_FLAG" val="#wm#"/>
  <p:tag name="KSO_WM_SLIDE_POSITION" val="28*128"/>
  <p:tag name="KSO_WM_SLIDE_SIZE" val="782*376"/>
  <p:tag name="KSO_WM_TEMPLATE_CATEGORY" val="custom"/>
  <p:tag name="KSO_WM_TEMPLATE_INDEX" val="160412"/>
  <p:tag name="KSO_WM_TAG_VERSION" val="1.0"/>
  <p:tag name="KSO_WM_DIAGRAM_GROUP_CODE" val="m1-1"/>
</p:tagLst>
</file>

<file path=ppt/tags/tag1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8*a*1"/>
  <p:tag name="KSO_WM_UNIT_CLEAR" val="1"/>
  <p:tag name="KSO_WM_UNIT_LAYERLEVEL" val="1"/>
  <p:tag name="KSO_WM_UNIT_VALUE" val="6"/>
  <p:tag name="KSO_WM_UNIT_ISCONTENTSTITLE" val="0"/>
  <p:tag name="KSO_WM_UNIT_HIGHLIGHT" val="0"/>
  <p:tag name="KSO_WM_UNIT_COMPATIBLE" val="0"/>
  <p:tag name="KSO_WM_UNIT_PRESET_TEXT" val="CONTENTS"/>
</p:tagLst>
</file>

<file path=ppt/tags/tag1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37_4*i*1"/>
  <p:tag name="KSO_WM_TEMPLATE_CATEGORY" val="diagram"/>
  <p:tag name="KSO_WM_TEMPLATE_INDEX" val="160137"/>
  <p:tag name="KSO_WM_UNIT_INDEX" val="1"/>
</p:tagLst>
</file>

<file path=ppt/tags/tag1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37_4*i*8"/>
  <p:tag name="KSO_WM_TEMPLATE_CATEGORY" val="diagram"/>
  <p:tag name="KSO_WM_TEMPLATE_INDEX" val="160137"/>
  <p:tag name="KSO_WM_UNIT_INDEX" val="8"/>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2"/>
  <p:tag name="KSO_WM_TAG_VERSION" val="1.0"/>
  <p:tag name="KSO_WM_SLIDE_ID" val="custom160412_2"/>
  <p:tag name="KSO_WM_SLIDE_INDEX" val="2"/>
  <p:tag name="KSO_WM_SLIDE_ITEM_CNT" val="1"/>
  <p:tag name="KSO_WM_SLIDE_LAYOUT" val="a_f"/>
  <p:tag name="KSO_WM_SLIDE_LAYOUT_CNT" val="1_1"/>
  <p:tag name="KSO_WM_SLIDE_TYPE" val="text"/>
  <p:tag name="KSO_WM_BEAUTIFY_FLAG" val="#wm#"/>
  <p:tag name="KSO_WM_SLIDE_POSITION" val="66*108"/>
  <p:tag name="KSO_WM_SLIDE_SIZE" val="828*378"/>
</p:tagLst>
</file>

<file path=ppt/tags/tag1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37_4*i*1"/>
  <p:tag name="KSO_WM_TEMPLATE_CATEGORY" val="diagram"/>
  <p:tag name="KSO_WM_TEMPLATE_INDEX" val="160137"/>
  <p:tag name="KSO_WM_UNIT_INDEX" val="1"/>
</p:tagLst>
</file>

<file path=ppt/tags/tag1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37_4*i*8"/>
  <p:tag name="KSO_WM_TEMPLATE_CATEGORY" val="diagram"/>
  <p:tag name="KSO_WM_TEMPLATE_INDEX" val="160137"/>
  <p:tag name="KSO_WM_UNIT_INDEX" val="8"/>
</p:tagLst>
</file>

<file path=ppt/tags/tag1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3"/>
  <p:tag name="KSO_WM_UNIT_ID" val="diagram160137_4*m_i*1_3"/>
  <p:tag name="KSO_WM_UNIT_CLEAR" val="1"/>
  <p:tag name="KSO_WM_UNIT_LAYERLEVEL" val="1_1"/>
  <p:tag name="KSO_WM_DIAGRAM_GROUP_CODE" val="m1-1"/>
  <p:tag name="KSO_WM_UNIT_TEXT_FILL_FORE_SCHEMECOLOR_INDEX" val="14"/>
  <p:tag name="KSO_WM_UNIT_TEXT_FILL_TYPE" val="1"/>
  <p:tag name="KSO_WM_UNIT_USESOURCEFORMAT_APPLY" val="0"/>
</p:tagLst>
</file>

<file path=ppt/tags/tag1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4"/>
  <p:tag name="KSO_WM_UNIT_ID" val="diagram160137_4*m_i*1_4"/>
  <p:tag name="KSO_WM_UNIT_CLEAR" val="1"/>
  <p:tag name="KSO_WM_UNIT_LAYERLEVEL" val="1_1"/>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0"/>
</p:tagLst>
</file>

<file path=ppt/tags/tag1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h_f"/>
  <p:tag name="KSO_WM_UNIT_INDEX" val="1_2_1"/>
  <p:tag name="KSO_WM_UNIT_ID" val="diagram160137_4*m_h_f*1_2_1"/>
  <p:tag name="KSO_WM_UNIT_CLEAR" val="1"/>
  <p:tag name="KSO_WM_UNIT_LAYERLEVEL" val="1_1_1"/>
  <p:tag name="KSO_WM_UNIT_VALUE" val="13"/>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0"/>
</p:tagLst>
</file>

<file path=ppt/tags/tag1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1"/>
  <p:tag name="KSO_WM_UNIT_ID" val="diagram160137_4*m_i*1_1"/>
  <p:tag name="KSO_WM_UNIT_CLEAR" val="1"/>
  <p:tag name="KSO_WM_UNIT_LAYERLEVEL" val="1_1"/>
  <p:tag name="KSO_WM_DIAGRAM_GROUP_CODE" val="m1-1"/>
  <p:tag name="KSO_WM_UNIT_TEXT_FILL_FORE_SCHEMECOLOR_INDEX" val="14"/>
  <p:tag name="KSO_WM_UNIT_TEXT_FILL_TYPE" val="1"/>
  <p:tag name="KSO_WM_UNIT_USESOURCEFORMAT_APPLY" val="0"/>
</p:tagLst>
</file>

<file path=ppt/tags/tag1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2"/>
  <p:tag name="KSO_WM_UNIT_ID" val="diagram160137_4*m_i*1_2"/>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1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h_f"/>
  <p:tag name="KSO_WM_UNIT_INDEX" val="1_1_1"/>
  <p:tag name="KSO_WM_UNIT_ID" val="diagram160137_4*m_h_f*1_1_1"/>
  <p:tag name="KSO_WM_UNIT_CLEAR" val="1"/>
  <p:tag name="KSO_WM_UNIT_LAYERLEVEL" val="1_1_1"/>
  <p:tag name="KSO_WM_UNIT_VALUE" val="13"/>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1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3"/>
  <p:tag name="KSO_WM_UNIT_ID" val="diagram160137_4*m_i*1_3"/>
  <p:tag name="KSO_WM_UNIT_CLEAR" val="1"/>
  <p:tag name="KSO_WM_UNIT_LAYERLEVEL" val="1_1"/>
  <p:tag name="KSO_WM_DIAGRAM_GROUP_CODE" val="m1-1"/>
  <p:tag name="KSO_WM_UNIT_TEXT_FILL_FORE_SCHEMECOLOR_INDEX" val="14"/>
  <p:tag name="KSO_WM_UNIT_TEXT_FILL_TYPE" val="1"/>
  <p:tag name="KSO_WM_UNIT_USESOURCEFORMAT_APPLY" val="0"/>
</p:tagLst>
</file>

<file path=ppt/tags/tag1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4"/>
  <p:tag name="KSO_WM_UNIT_ID" val="diagram160137_4*m_i*1_4"/>
  <p:tag name="KSO_WM_UNIT_CLEAR" val="1"/>
  <p:tag name="KSO_WM_UNIT_LAYERLEVEL" val="1_1"/>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0"/>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8*a*1"/>
  <p:tag name="KSO_WM_UNIT_CLEAR" val="1"/>
  <p:tag name="KSO_WM_UNIT_LAYERLEVEL" val="1"/>
  <p:tag name="KSO_WM_UNIT_VALUE" val="6"/>
  <p:tag name="KSO_WM_UNIT_ISCONTENTSTITLE" val="0"/>
  <p:tag name="KSO_WM_UNIT_HIGHLIGHT" val="0"/>
  <p:tag name="KSO_WM_UNIT_COMPATIBLE" val="0"/>
  <p:tag name="KSO_WM_UNIT_PRESET_TEXT" val="CONTENTS"/>
</p:tagLst>
</file>

<file path=ppt/tags/tag1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h_f"/>
  <p:tag name="KSO_WM_UNIT_INDEX" val="1_2_1"/>
  <p:tag name="KSO_WM_UNIT_ID" val="diagram160137_4*m_h_f*1_2_1"/>
  <p:tag name="KSO_WM_UNIT_CLEAR" val="1"/>
  <p:tag name="KSO_WM_UNIT_LAYERLEVEL" val="1_1_1"/>
  <p:tag name="KSO_WM_UNIT_VALUE" val="13"/>
  <p:tag name="KSO_WM_UNIT_HIGHLIGHT" val="0"/>
  <p:tag name="KSO_WM_UNIT_COMPATIBLE" val="0"/>
  <p:tag name="KSO_WM_UNIT_PRESET_TEXT_INDEX" val="4"/>
  <p:tag name="KSO_WM_UNIT_PRESET_TEXT_LEN" val="26"/>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0"/>
</p:tagLst>
</file>

<file path=ppt/tags/tag1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1"/>
  <p:tag name="KSO_WM_UNIT_ID" val="diagram160137_4*m_i*1_1"/>
  <p:tag name="KSO_WM_UNIT_CLEAR" val="1"/>
  <p:tag name="KSO_WM_UNIT_LAYERLEVEL" val="1_1"/>
  <p:tag name="KSO_WM_DIAGRAM_GROUP_CODE" val="m1-1"/>
  <p:tag name="KSO_WM_UNIT_TEXT_FILL_FORE_SCHEMECOLOR_INDEX" val="14"/>
  <p:tag name="KSO_WM_UNIT_TEXT_FILL_TYPE" val="1"/>
  <p:tag name="KSO_WM_UNIT_USESOURCEFORMAT_APPLY" val="0"/>
</p:tagLst>
</file>

<file path=ppt/tags/tag1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2"/>
  <p:tag name="KSO_WM_UNIT_ID" val="diagram160137_4*m_i*1_2"/>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1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h_f"/>
  <p:tag name="KSO_WM_UNIT_INDEX" val="1_1_1"/>
  <p:tag name="KSO_WM_UNIT_ID" val="diagram160137_4*m_h_f*1_1_1"/>
  <p:tag name="KSO_WM_UNIT_CLEAR" val="1"/>
  <p:tag name="KSO_WM_UNIT_LAYERLEVEL" val="1_1_1"/>
  <p:tag name="KSO_WM_UNIT_VALUE" val="13"/>
  <p:tag name="KSO_WM_UNIT_HIGHLIGHT" val="0"/>
  <p:tag name="KSO_WM_UNIT_COMPATIBLE" val="0"/>
  <p:tag name="KSO_WM_UNIT_PRESET_TEXT_INDEX" val="4"/>
  <p:tag name="KSO_WM_UNIT_PRESET_TEXT_LEN" val="26"/>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18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2"/>
  <p:tag name="KSO_WM_TAG_VERSION" val="1.0"/>
  <p:tag name="KSO_WM_SLIDE_ID" val="custom160412_2"/>
  <p:tag name="KSO_WM_SLIDE_INDEX" val="2"/>
  <p:tag name="KSO_WM_SLIDE_ITEM_CNT" val="1"/>
  <p:tag name="KSO_WM_SLIDE_LAYOUT" val="a_f"/>
  <p:tag name="KSO_WM_SLIDE_LAYOUT_CNT" val="1_1"/>
  <p:tag name="KSO_WM_SLIDE_TYPE" val="text"/>
  <p:tag name="KSO_WM_BEAUTIFY_FLAG" val="#wm#"/>
  <p:tag name="KSO_WM_SLIDE_POSITION" val="66*108"/>
  <p:tag name="KSO_WM_SLIDE_SIZE" val="828*378"/>
</p:tagLst>
</file>

<file path=ppt/tags/tag1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8*a*1"/>
  <p:tag name="KSO_WM_UNIT_CLEAR" val="1"/>
  <p:tag name="KSO_WM_UNIT_LAYERLEVEL" val="1"/>
  <p:tag name="KSO_WM_UNIT_VALUE" val="6"/>
  <p:tag name="KSO_WM_UNIT_ISCONTENTSTITLE" val="0"/>
  <p:tag name="KSO_WM_UNIT_HIGHLIGHT" val="0"/>
  <p:tag name="KSO_WM_UNIT_COMPATIBLE" val="0"/>
  <p:tag name="KSO_WM_UNIT_PRESET_TEXT" val="CONTENTS"/>
</p:tagLst>
</file>

<file path=ppt/tags/tag1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i"/>
  <p:tag name="KSO_WM_UNIT_INDEX" val="1_1"/>
  <p:tag name="KSO_WM_UNIT_ID" val="custom160412_9*l_i*1_1"/>
  <p:tag name="KSO_WM_UNIT_CLEAR" val="1"/>
  <p:tag name="KSO_WM_UNIT_LAYERLEVEL" val="1_1"/>
  <p:tag name="KSO_WM_DIAGRAM_GROUP_CODE" val="l1-1"/>
  <p:tag name="KSO_WM_UNIT_FILL_FORE_SCHEMECOLOR_INDEX" val="5"/>
  <p:tag name="KSO_WM_UNIT_FILL_TYPE" val="1"/>
  <p:tag name="KSO_WM_UNIT_LINE_FORE_SCHEMECOLOR_INDEX" val="5"/>
  <p:tag name="KSO_WM_UNIT_LINE_FILL_TYPE" val="2"/>
  <p:tag name="KSO_WM_UNIT_USESOURCEFORMAT_APPLY" val="0"/>
</p:tagLst>
</file>

<file path=ppt/tags/tag1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i"/>
  <p:tag name="KSO_WM_UNIT_INDEX" val="1_2"/>
  <p:tag name="KSO_WM_UNIT_ID" val="custom160412_9*l_i*1_2"/>
  <p:tag name="KSO_WM_UNIT_CLEAR" val="1"/>
  <p:tag name="KSO_WM_UNIT_LAYERLEVEL" val="1_1"/>
  <p:tag name="KSO_WM_DIAGRAM_GROUP_CODE" val="l1-1"/>
  <p:tag name="KSO_WM_UNIT_LINE_FORE_SCHEMECOLOR_INDEX" val="5"/>
  <p:tag name="KSO_WM_UNIT_LINE_FILL_TYPE" val="2"/>
  <p:tag name="KSO_WM_UNIT_USESOURCEFORMAT_APPLY" val="0"/>
</p:tagLst>
</file>

<file path=ppt/tags/tag1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h_f"/>
  <p:tag name="KSO_WM_UNIT_INDEX" val="1_1_1"/>
  <p:tag name="KSO_WM_UNIT_ID" val="custom160412_9*l_h_f*1_1_1"/>
  <p:tag name="KSO_WM_UNIT_CLEAR" val="1"/>
  <p:tag name="KSO_WM_UNIT_LAYERLEVEL" val="1_1_1"/>
  <p:tag name="KSO_WM_UNIT_VALUE" val="17"/>
  <p:tag name="KSO_WM_UNIT_HIGHLIGHT" val="0"/>
  <p:tag name="KSO_WM_UNIT_COMPATIBLE" val="0"/>
  <p:tag name="KSO_WM_UNIT_PRESET_TEXT_INDEX" val="3"/>
  <p:tag name="KSO_WM_DIAGRAM_GROUP_CODE" val="l1-1"/>
  <p:tag name="KSO_WM_UNIT_PRESET_TEXT_LEN" val="17"/>
  <p:tag name="KSO_WM_UNIT_TEXT_FILL_FORE_SCHEMECOLOR_INDEX" val="13"/>
  <p:tag name="KSO_WM_UNIT_TEXT_FILL_TYPE" val="1"/>
  <p:tag name="KSO_WM_UNIT_USESOURCEFORMAT_APPLY" val="0"/>
</p:tagLst>
</file>

<file path=ppt/tags/tag1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i"/>
  <p:tag name="KSO_WM_UNIT_INDEX" val="1_3"/>
  <p:tag name="KSO_WM_UNIT_ID" val="custom160412_9*l_i*1_3"/>
  <p:tag name="KSO_WM_UNIT_CLEAR" val="1"/>
  <p:tag name="KSO_WM_UNIT_LAYERLEVEL" val="1_1"/>
  <p:tag name="KSO_WM_DIAGRAM_GROUP_CODE" val="l1-1"/>
  <p:tag name="KSO_WM_UNIT_FILL_FORE_SCHEMECOLOR_INDEX" val="5"/>
  <p:tag name="KSO_WM_UNIT_FILL_TYPE" val="1"/>
  <p:tag name="KSO_WM_UNIT_LINE_FORE_SCHEMECOLOR_INDEX" val="5"/>
  <p:tag name="KSO_WM_UNIT_LINE_FILL_TYPE" val="2"/>
  <p:tag name="KSO_WM_UNIT_USESOURCEFORMAT_APPLY" val="0"/>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i"/>
  <p:tag name="KSO_WM_UNIT_INDEX" val="1_1"/>
  <p:tag name="KSO_WM_UNIT_ID" val="custom160412_9*l_i*1_1"/>
  <p:tag name="KSO_WM_UNIT_CLEAR" val="1"/>
  <p:tag name="KSO_WM_UNIT_LAYERLEVEL" val="1_1"/>
  <p:tag name="KSO_WM_DIAGRAM_GROUP_CODE" val="l1-1"/>
  <p:tag name="KSO_WM_UNIT_FILL_FORE_SCHEMECOLOR_INDEX" val="5"/>
  <p:tag name="KSO_WM_UNIT_FILL_TYPE" val="1"/>
  <p:tag name="KSO_WM_UNIT_LINE_FORE_SCHEMECOLOR_INDEX" val="5"/>
  <p:tag name="KSO_WM_UNIT_LINE_FILL_TYPE" val="2"/>
  <p:tag name="KSO_WM_UNIT_USESOURCEFORMAT_APPLY" val="0"/>
</p:tagLst>
</file>

<file path=ppt/tags/tag1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i"/>
  <p:tag name="KSO_WM_UNIT_INDEX" val="1_4"/>
  <p:tag name="KSO_WM_UNIT_ID" val="custom160412_9*l_i*1_4"/>
  <p:tag name="KSO_WM_UNIT_CLEAR" val="1"/>
  <p:tag name="KSO_WM_UNIT_LAYERLEVEL" val="1_1"/>
  <p:tag name="KSO_WM_DIAGRAM_GROUP_CODE" val="l1-1"/>
  <p:tag name="KSO_WM_UNIT_LINE_FORE_SCHEMECOLOR_INDEX" val="5"/>
  <p:tag name="KSO_WM_UNIT_LINE_FILL_TYPE" val="2"/>
  <p:tag name="KSO_WM_UNIT_USESOURCEFORMAT_APPLY" val="0"/>
</p:tagLst>
</file>

<file path=ppt/tags/tag1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h_f"/>
  <p:tag name="KSO_WM_UNIT_INDEX" val="1_2_1"/>
  <p:tag name="KSO_WM_UNIT_ID" val="custom160412_9*l_h_f*1_2_1"/>
  <p:tag name="KSO_WM_UNIT_CLEAR" val="1"/>
  <p:tag name="KSO_WM_UNIT_LAYERLEVEL" val="1_1_1"/>
  <p:tag name="KSO_WM_UNIT_VALUE" val="17"/>
  <p:tag name="KSO_WM_UNIT_HIGHLIGHT" val="0"/>
  <p:tag name="KSO_WM_UNIT_COMPATIBLE" val="0"/>
  <p:tag name="KSO_WM_UNIT_PRESET_TEXT_INDEX" val="3"/>
  <p:tag name="KSO_WM_DIAGRAM_GROUP_CODE" val="l1-1"/>
  <p:tag name="KSO_WM_UNIT_PRESET_TEXT_LEN" val="17"/>
  <p:tag name="KSO_WM_UNIT_TEXT_FILL_FORE_SCHEMECOLOR_INDEX" val="13"/>
  <p:tag name="KSO_WM_UNIT_TEXT_FILL_TYPE" val="1"/>
  <p:tag name="KSO_WM_UNIT_USESOURCEFORMAT_APPLY" val="0"/>
</p:tagLst>
</file>

<file path=ppt/tags/tag1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i"/>
  <p:tag name="KSO_WM_UNIT_INDEX" val="1_5"/>
  <p:tag name="KSO_WM_UNIT_ID" val="custom160412_9*l_i*1_5"/>
  <p:tag name="KSO_WM_UNIT_CLEAR" val="1"/>
  <p:tag name="KSO_WM_UNIT_LAYERLEVEL" val="1_1"/>
  <p:tag name="KSO_WM_DIAGRAM_GROUP_CODE" val="l1-1"/>
  <p:tag name="KSO_WM_UNIT_FILL_FORE_SCHEMECOLOR_INDEX" val="5"/>
  <p:tag name="KSO_WM_UNIT_FILL_TYPE" val="1"/>
  <p:tag name="KSO_WM_UNIT_LINE_FORE_SCHEMECOLOR_INDEX" val="5"/>
  <p:tag name="KSO_WM_UNIT_LINE_FILL_TYPE" val="2"/>
  <p:tag name="KSO_WM_UNIT_USESOURCEFORMAT_APPLY" val="0"/>
</p:tagLst>
</file>

<file path=ppt/tags/tag1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i"/>
  <p:tag name="KSO_WM_UNIT_INDEX" val="1_6"/>
  <p:tag name="KSO_WM_UNIT_ID" val="custom160412_9*l_i*1_6"/>
  <p:tag name="KSO_WM_UNIT_CLEAR" val="1"/>
  <p:tag name="KSO_WM_UNIT_LAYERLEVEL" val="1_1"/>
  <p:tag name="KSO_WM_DIAGRAM_GROUP_CODE" val="l1-1"/>
  <p:tag name="KSO_WM_UNIT_LINE_FORE_SCHEMECOLOR_INDEX" val="5"/>
  <p:tag name="KSO_WM_UNIT_LINE_FILL_TYPE" val="2"/>
  <p:tag name="KSO_WM_UNIT_USESOURCEFORMAT_APPLY" val="0"/>
</p:tagLst>
</file>

<file path=ppt/tags/tag1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h_f"/>
  <p:tag name="KSO_WM_UNIT_INDEX" val="1_3_1"/>
  <p:tag name="KSO_WM_UNIT_ID" val="custom160412_9*l_h_f*1_3_1"/>
  <p:tag name="KSO_WM_UNIT_CLEAR" val="1"/>
  <p:tag name="KSO_WM_UNIT_LAYERLEVEL" val="1_1_1"/>
  <p:tag name="KSO_WM_UNIT_VALUE" val="17"/>
  <p:tag name="KSO_WM_UNIT_HIGHLIGHT" val="0"/>
  <p:tag name="KSO_WM_UNIT_COMPATIBLE" val="0"/>
  <p:tag name="KSO_WM_UNIT_PRESET_TEXT_INDEX" val="3"/>
  <p:tag name="KSO_WM_DIAGRAM_GROUP_CODE" val="l1-1"/>
  <p:tag name="KSO_WM_UNIT_PRESET_TEXT_LEN" val="17"/>
  <p:tag name="KSO_WM_UNIT_TEXT_FILL_FORE_SCHEMECOLOR_INDEX" val="13"/>
  <p:tag name="KSO_WM_UNIT_TEXT_FILL_TYPE" val="1"/>
  <p:tag name="KSO_WM_UNIT_USESOURCEFORMAT_APPLY" val="0"/>
</p:tagLst>
</file>

<file path=ppt/tags/tag1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i"/>
  <p:tag name="KSO_WM_UNIT_INDEX" val="1_7"/>
  <p:tag name="KSO_WM_UNIT_ID" val="custom160412_9*l_i*1_7"/>
  <p:tag name="KSO_WM_UNIT_CLEAR" val="1"/>
  <p:tag name="KSO_WM_UNIT_LAYERLEVEL" val="1_1"/>
  <p:tag name="KSO_WM_DIAGRAM_GROUP_CODE" val="l1-1"/>
  <p:tag name="KSO_WM_UNIT_FILL_FORE_SCHEMECOLOR_INDEX" val="5"/>
  <p:tag name="KSO_WM_UNIT_FILL_TYPE" val="1"/>
  <p:tag name="KSO_WM_UNIT_LINE_FORE_SCHEMECOLOR_INDEX" val="5"/>
  <p:tag name="KSO_WM_UNIT_LINE_FILL_TYPE" val="2"/>
  <p:tag name="KSO_WM_UNIT_USESOURCEFORMAT_APPLY" val="0"/>
</p:tagLst>
</file>

<file path=ppt/tags/tag1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i"/>
  <p:tag name="KSO_WM_UNIT_INDEX" val="1_8"/>
  <p:tag name="KSO_WM_UNIT_ID" val="custom160412_9*l_i*1_8"/>
  <p:tag name="KSO_WM_UNIT_CLEAR" val="1"/>
  <p:tag name="KSO_WM_UNIT_LAYERLEVEL" val="1_1"/>
  <p:tag name="KSO_WM_DIAGRAM_GROUP_CODE" val="l1-1"/>
  <p:tag name="KSO_WM_UNIT_LINE_FORE_SCHEMECOLOR_INDEX" val="5"/>
  <p:tag name="KSO_WM_UNIT_LINE_FILL_TYPE" val="2"/>
  <p:tag name="KSO_WM_UNIT_USESOURCEFORMAT_APPLY" val="0"/>
</p:tagLst>
</file>

<file path=ppt/tags/tag1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h_f"/>
  <p:tag name="KSO_WM_UNIT_INDEX" val="1_4_1"/>
  <p:tag name="KSO_WM_UNIT_ID" val="custom160412_9*l_h_f*1_4_1"/>
  <p:tag name="KSO_WM_UNIT_CLEAR" val="1"/>
  <p:tag name="KSO_WM_UNIT_LAYERLEVEL" val="1_1_1"/>
  <p:tag name="KSO_WM_UNIT_VALUE" val="17"/>
  <p:tag name="KSO_WM_UNIT_HIGHLIGHT" val="0"/>
  <p:tag name="KSO_WM_UNIT_COMPATIBLE" val="0"/>
  <p:tag name="KSO_WM_UNIT_PRESET_TEXT_INDEX" val="3"/>
  <p:tag name="KSO_WM_DIAGRAM_GROUP_CODE" val="l1-1"/>
  <p:tag name="KSO_WM_UNIT_PRESET_TEXT_LEN" val="17"/>
  <p:tag name="KSO_WM_UNIT_TEXT_FILL_FORE_SCHEMECOLOR_INDEX" val="13"/>
  <p:tag name="KSO_WM_UNIT_TEXT_FILL_TYPE" val="1"/>
  <p:tag name="KSO_WM_UNIT_USESOURCEFORMAT_APPLY" val="0"/>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12"/>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i"/>
  <p:tag name="KSO_WM_UNIT_INDEX" val="1_2"/>
  <p:tag name="KSO_WM_UNIT_ID" val="custom160412_9*l_i*1_2"/>
  <p:tag name="KSO_WM_UNIT_CLEAR" val="1"/>
  <p:tag name="KSO_WM_UNIT_LAYERLEVEL" val="1_1"/>
  <p:tag name="KSO_WM_DIAGRAM_GROUP_CODE" val="l1-1"/>
  <p:tag name="KSO_WM_UNIT_LINE_FORE_SCHEMECOLOR_INDEX" val="5"/>
  <p:tag name="KSO_WM_UNIT_LINE_FILL_TYPE" val="2"/>
  <p:tag name="KSO_WM_UNIT_USESOURCEFORMAT_APPLY" val="0"/>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h_f"/>
  <p:tag name="KSO_WM_UNIT_INDEX" val="1_1_1"/>
  <p:tag name="KSO_WM_UNIT_ID" val="custom160412_9*l_h_f*1_1_1"/>
  <p:tag name="KSO_WM_UNIT_CLEAR" val="1"/>
  <p:tag name="KSO_WM_UNIT_LAYERLEVEL" val="1_1_1"/>
  <p:tag name="KSO_WM_UNIT_VALUE" val="17"/>
  <p:tag name="KSO_WM_UNIT_HIGHLIGHT" val="0"/>
  <p:tag name="KSO_WM_UNIT_COMPATIBLE" val="0"/>
  <p:tag name="KSO_WM_UNIT_PRESET_TEXT_INDEX" val="3"/>
  <p:tag name="KSO_WM_DIAGRAM_GROUP_CODE" val="l1-1"/>
  <p:tag name="KSO_WM_UNIT_PRESET_TEXT_LEN" val="17"/>
  <p:tag name="KSO_WM_UNIT_TEXT_FILL_FORE_SCHEMECOLOR_INDEX" val="13"/>
  <p:tag name="KSO_WM_UNIT_TEXT_FILL_TYPE" val="1"/>
  <p:tag name="KSO_WM_UNIT_USESOURCEFORMAT_APPLY" val="0"/>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i"/>
  <p:tag name="KSO_WM_UNIT_INDEX" val="1_3"/>
  <p:tag name="KSO_WM_UNIT_ID" val="custom160412_9*l_i*1_3"/>
  <p:tag name="KSO_WM_UNIT_CLEAR" val="1"/>
  <p:tag name="KSO_WM_UNIT_LAYERLEVEL" val="1_1"/>
  <p:tag name="KSO_WM_DIAGRAM_GROUP_CODE" val="l1-1"/>
  <p:tag name="KSO_WM_UNIT_FILL_FORE_SCHEMECOLOR_INDEX" val="5"/>
  <p:tag name="KSO_WM_UNIT_FILL_TYPE" val="1"/>
  <p:tag name="KSO_WM_UNIT_LINE_FORE_SCHEMECOLOR_INDEX" val="5"/>
  <p:tag name="KSO_WM_UNIT_LINE_FILL_TYPE" val="2"/>
  <p:tag name="KSO_WM_UNIT_USESOURCEFORMAT_APPLY" val="0"/>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i"/>
  <p:tag name="KSO_WM_UNIT_INDEX" val="1_4"/>
  <p:tag name="KSO_WM_UNIT_ID" val="custom160412_9*l_i*1_4"/>
  <p:tag name="KSO_WM_UNIT_CLEAR" val="1"/>
  <p:tag name="KSO_WM_UNIT_LAYERLEVEL" val="1_1"/>
  <p:tag name="KSO_WM_DIAGRAM_GROUP_CODE" val="l1-1"/>
  <p:tag name="KSO_WM_UNIT_LINE_FORE_SCHEMECOLOR_INDEX" val="5"/>
  <p:tag name="KSO_WM_UNIT_LINE_FILL_TYPE" val="2"/>
  <p:tag name="KSO_WM_UNIT_USESOURCEFORMAT_APPLY" val="0"/>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h_f"/>
  <p:tag name="KSO_WM_UNIT_INDEX" val="1_2_1"/>
  <p:tag name="KSO_WM_UNIT_ID" val="custom160412_9*l_h_f*1_2_1"/>
  <p:tag name="KSO_WM_UNIT_CLEAR" val="1"/>
  <p:tag name="KSO_WM_UNIT_LAYERLEVEL" val="1_1_1"/>
  <p:tag name="KSO_WM_UNIT_VALUE" val="17"/>
  <p:tag name="KSO_WM_UNIT_HIGHLIGHT" val="0"/>
  <p:tag name="KSO_WM_UNIT_COMPATIBLE" val="0"/>
  <p:tag name="KSO_WM_UNIT_PRESET_TEXT_INDEX" val="3"/>
  <p:tag name="KSO_WM_DIAGRAM_GROUP_CODE" val="l1-1"/>
  <p:tag name="KSO_WM_UNIT_PRESET_TEXT_LEN" val="17"/>
  <p:tag name="KSO_WM_UNIT_TEXT_FILL_FORE_SCHEMECOLOR_INDEX" val="13"/>
  <p:tag name="KSO_WM_UNIT_TEXT_FILL_TYPE" val="1"/>
  <p:tag name="KSO_WM_UNIT_USESOURCEFORMAT_APPLY" val="0"/>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i"/>
  <p:tag name="KSO_WM_UNIT_INDEX" val="1_5"/>
  <p:tag name="KSO_WM_UNIT_ID" val="custom160412_9*l_i*1_5"/>
  <p:tag name="KSO_WM_UNIT_CLEAR" val="1"/>
  <p:tag name="KSO_WM_UNIT_LAYERLEVEL" val="1_1"/>
  <p:tag name="KSO_WM_DIAGRAM_GROUP_CODE" val="l1-1"/>
  <p:tag name="KSO_WM_UNIT_FILL_FORE_SCHEMECOLOR_INDEX" val="5"/>
  <p:tag name="KSO_WM_UNIT_FILL_TYPE" val="1"/>
  <p:tag name="KSO_WM_UNIT_LINE_FORE_SCHEMECOLOR_INDEX" val="5"/>
  <p:tag name="KSO_WM_UNIT_LINE_FILL_TYPE" val="2"/>
  <p:tag name="KSO_WM_UNIT_USESOURCEFORMAT_APPLY" val="0"/>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i"/>
  <p:tag name="KSO_WM_UNIT_INDEX" val="1_6"/>
  <p:tag name="KSO_WM_UNIT_ID" val="custom160412_9*l_i*1_6"/>
  <p:tag name="KSO_WM_UNIT_CLEAR" val="1"/>
  <p:tag name="KSO_WM_UNIT_LAYERLEVEL" val="1_1"/>
  <p:tag name="KSO_WM_DIAGRAM_GROUP_CODE" val="l1-1"/>
  <p:tag name="KSO_WM_UNIT_LINE_FORE_SCHEMECOLOR_INDEX" val="5"/>
  <p:tag name="KSO_WM_UNIT_LINE_FILL_TYPE" val="2"/>
  <p:tag name="KSO_WM_UNIT_USESOURCEFORMAT_APPLY" val="0"/>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h_f"/>
  <p:tag name="KSO_WM_UNIT_INDEX" val="1_3_1"/>
  <p:tag name="KSO_WM_UNIT_ID" val="custom160412_9*l_h_f*1_3_1"/>
  <p:tag name="KSO_WM_UNIT_CLEAR" val="1"/>
  <p:tag name="KSO_WM_UNIT_LAYERLEVEL" val="1_1_1"/>
  <p:tag name="KSO_WM_UNIT_VALUE" val="17"/>
  <p:tag name="KSO_WM_UNIT_HIGHLIGHT" val="0"/>
  <p:tag name="KSO_WM_UNIT_COMPATIBLE" val="0"/>
  <p:tag name="KSO_WM_UNIT_PRESET_TEXT_INDEX" val="3"/>
  <p:tag name="KSO_WM_DIAGRAM_GROUP_CODE" val="l1-1"/>
  <p:tag name="KSO_WM_UNIT_PRESET_TEXT_LEN" val="17"/>
  <p:tag name="KSO_WM_UNIT_TEXT_FILL_FORE_SCHEMECOLOR_INDEX" val="13"/>
  <p:tag name="KSO_WM_UNIT_TEXT_FILL_TYPE" val="1"/>
  <p:tag name="KSO_WM_UNIT_USESOURCEFORMAT_APPLY" val="0"/>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i"/>
  <p:tag name="KSO_WM_UNIT_INDEX" val="1_7"/>
  <p:tag name="KSO_WM_UNIT_ID" val="custom160412_9*l_i*1_7"/>
  <p:tag name="KSO_WM_UNIT_CLEAR" val="1"/>
  <p:tag name="KSO_WM_UNIT_LAYERLEVEL" val="1_1"/>
  <p:tag name="KSO_WM_DIAGRAM_GROUP_CODE" val="l1-1"/>
  <p:tag name="KSO_WM_UNIT_FILL_FORE_SCHEMECOLOR_INDEX" val="5"/>
  <p:tag name="KSO_WM_UNIT_FILL_TYPE" val="1"/>
  <p:tag name="KSO_WM_UNIT_LINE_FORE_SCHEMECOLOR_INDEX" val="5"/>
  <p:tag name="KSO_WM_UNIT_LINE_FILL_TYPE" val="2"/>
  <p:tag name="KSO_WM_UNIT_USESOURCEFORMAT_APPLY" val="0"/>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i"/>
  <p:tag name="KSO_WM_UNIT_INDEX" val="1_8"/>
  <p:tag name="KSO_WM_UNIT_ID" val="custom160412_9*l_i*1_8"/>
  <p:tag name="KSO_WM_UNIT_CLEAR" val="1"/>
  <p:tag name="KSO_WM_UNIT_LAYERLEVEL" val="1_1"/>
  <p:tag name="KSO_WM_DIAGRAM_GROUP_CODE" val="l1-1"/>
  <p:tag name="KSO_WM_UNIT_LINE_FORE_SCHEMECOLOR_INDEX" val="5"/>
  <p:tag name="KSO_WM_UNIT_LINE_FILL_TYPE" val="2"/>
  <p:tag name="KSO_WM_UNIT_USESOURCEFORMAT_APPLY" val="0"/>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12"/>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l_h_f"/>
  <p:tag name="KSO_WM_UNIT_INDEX" val="1_4_1"/>
  <p:tag name="KSO_WM_UNIT_ID" val="custom160412_9*l_h_f*1_4_1"/>
  <p:tag name="KSO_WM_UNIT_CLEAR" val="1"/>
  <p:tag name="KSO_WM_UNIT_LAYERLEVEL" val="1_1_1"/>
  <p:tag name="KSO_WM_UNIT_VALUE" val="17"/>
  <p:tag name="KSO_WM_UNIT_HIGHLIGHT" val="0"/>
  <p:tag name="KSO_WM_UNIT_COMPATIBLE" val="0"/>
  <p:tag name="KSO_WM_UNIT_PRESET_TEXT_INDEX" val="3"/>
  <p:tag name="KSO_WM_DIAGRAM_GROUP_CODE" val="l1-1"/>
  <p:tag name="KSO_WM_UNIT_PRESET_TEXT_LEN" val="17"/>
  <p:tag name="KSO_WM_UNIT_TEXT_FILL_FORE_SCHEMECOLOR_INDEX" val="13"/>
  <p:tag name="KSO_WM_UNIT_TEXT_FILL_TYPE" val="1"/>
  <p:tag name="KSO_WM_UNIT_USESOURCEFORMAT_APPLY" val="0"/>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2"/>
  <p:tag name="KSO_WM_TAG_VERSION" val="1.0"/>
  <p:tag name="KSO_WM_SLIDE_ID" val="custom160412_12"/>
  <p:tag name="KSO_WM_SLIDE_INDEX" val="12"/>
  <p:tag name="KSO_WM_SLIDE_ITEM_CNT" val="2"/>
  <p:tag name="KSO_WM_SLIDE_LAYOUT" val="a_b"/>
  <p:tag name="KSO_WM_SLIDE_LAYOUT_CNT" val="1_1"/>
  <p:tag name="KSO_WM_SLIDE_TYPE" val="sectionTitle"/>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2*a*1"/>
  <p:tag name="KSO_WM_UNIT_CLEAR" val="1"/>
  <p:tag name="KSO_WM_UNIT_LAYERLEVEL" val="1"/>
  <p:tag name="KSO_WM_UNIT_VALUE" val="20"/>
  <p:tag name="KSO_WM_UNIT_ISCONTENTSTITLE" val="0"/>
  <p:tag name="KSO_WM_UNIT_HIGHLIGHT" val="0"/>
  <p:tag name="KSO_WM_UNIT_COMPATIBLE" val="0"/>
  <p:tag name="KSO_WM_UNIT_PRESET_TEXT" val="LOREM IPSUM DOLOR"/>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b"/>
  <p:tag name="KSO_WM_UNIT_INDEX" val="1"/>
  <p:tag name="KSO_WM_UNIT_ID" val="custom160412_12*b*1"/>
  <p:tag name="KSO_WM_UNIT_CLEAR" val="1"/>
  <p:tag name="KSO_WM_UNIT_LAYERLEVEL" val="1"/>
  <p:tag name="KSO_WM_UNIT_VALUE" val="20"/>
  <p:tag name="KSO_WM_UNIT_ISCONTENTSTITLE" val="0"/>
  <p:tag name="KSO_WM_UNIT_HIGHLIGHT" val="0"/>
  <p:tag name="KSO_WM_UNIT_COMPATIBLE" val="0"/>
  <p:tag name="KSO_WM_UNIT_PRESET_TEXT" val="LOREM IPSUM"/>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2"/>
  <p:tag name="KSO_WM_TAG_VERSION" val="1.0"/>
  <p:tag name="KSO_WM_SLIDE_ID" val="custom160412_2"/>
  <p:tag name="KSO_WM_SLIDE_INDEX" val="2"/>
  <p:tag name="KSO_WM_SLIDE_ITEM_CNT" val="1"/>
  <p:tag name="KSO_WM_SLIDE_LAYOUT" val="a_f"/>
  <p:tag name="KSO_WM_SLIDE_LAYOUT_CNT" val="1_1"/>
  <p:tag name="KSO_WM_SLIDE_TYPE" val="text"/>
  <p:tag name="KSO_WM_BEAUTIFY_FLAG" val="#wm#"/>
  <p:tag name="KSO_WM_SLIDE_POSITION" val="66*108"/>
  <p:tag name="KSO_WM_SLIDE_SIZE" val="828*378"/>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8*a*1"/>
  <p:tag name="KSO_WM_UNIT_CLEAR" val="1"/>
  <p:tag name="KSO_WM_UNIT_LAYERLEVEL" val="1"/>
  <p:tag name="KSO_WM_UNIT_VALUE" val="6"/>
  <p:tag name="KSO_WM_UNIT_ISCONTENTSTITLE" val="0"/>
  <p:tag name="KSO_WM_UNIT_HIGHLIGHT" val="0"/>
  <p:tag name="KSO_WM_UNIT_COMPATIBLE" val="0"/>
  <p:tag name="KSO_WM_UNIT_PRESET_TEXT" val="CONTENTS"/>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12"/>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70416_2*i*0"/>
  <p:tag name="KSO_WM_TEMPLATE_CATEGORY" val="diagram"/>
  <p:tag name="KSO_WM_TEMPLATE_INDEX" val="20170416"/>
  <p:tag name="KSO_WM_UNIT_INDEX" val="0"/>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416"/>
  <p:tag name="KSO_WM_UNIT_TYPE" val="l_h_f"/>
  <p:tag name="KSO_WM_UNIT_INDEX" val="1_1_1"/>
  <p:tag name="KSO_WM_UNIT_ID" val="diagram20170416_2*l_h_f*1_1_1"/>
  <p:tag name="KSO_WM_UNIT_LAYERLEVEL" val="1_1_1"/>
  <p:tag name="KSO_WM_UNIT_VALUE" val="40"/>
  <p:tag name="KSO_WM_UNIT_HIGHLIGHT" val="0"/>
  <p:tag name="KSO_WM_UNIT_COMPATIBLE" val="0"/>
  <p:tag name="KSO_WM_UNIT_CLEAR" val="0"/>
  <p:tag name="KSO_WM_UNIT_PRESET_TEXT_INDEX" val="4"/>
  <p:tag name="KSO_WM_UNIT_PRESET_TEXT_LEN" val="57"/>
  <p:tag name="KSO_WM_DIAGRAM_GROUP_CODE" val="l1-1"/>
  <p:tag name="KSO_WM_UNIT_TEXT_FILL_FORE_SCHEMECOLOR_INDEX" val="13"/>
  <p:tag name="KSO_WM_UNIT_TEXT_FILL_TYPE" val="1"/>
  <p:tag name="KSO_WM_UNIT_USESOURCEFORMAT_APPLY" val="0"/>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70416_2*i*14"/>
  <p:tag name="KSO_WM_TEMPLATE_CATEGORY" val="diagram"/>
  <p:tag name="KSO_WM_TEMPLATE_INDEX" val="20170416"/>
  <p:tag name="KSO_WM_UNIT_INDEX" val="14"/>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416"/>
  <p:tag name="KSO_WM_UNIT_TYPE" val="l_h_f"/>
  <p:tag name="KSO_WM_UNIT_INDEX" val="1_2_1"/>
  <p:tag name="KSO_WM_UNIT_ID" val="diagram20170416_2*l_h_f*1_2_1"/>
  <p:tag name="KSO_WM_UNIT_LAYERLEVEL" val="1_1_1"/>
  <p:tag name="KSO_WM_UNIT_VALUE" val="40"/>
  <p:tag name="KSO_WM_UNIT_HIGHLIGHT" val="0"/>
  <p:tag name="KSO_WM_UNIT_COMPATIBLE" val="0"/>
  <p:tag name="KSO_WM_UNIT_CLEAR" val="0"/>
  <p:tag name="KSO_WM_UNIT_PRESET_TEXT_INDEX" val="4"/>
  <p:tag name="KSO_WM_UNIT_PRESET_TEXT_LEN" val="57"/>
  <p:tag name="KSO_WM_DIAGRAM_GROUP_CODE" val="l1-1"/>
  <p:tag name="KSO_WM_UNIT_TEXT_FILL_FORE_SCHEMECOLOR_INDEX" val="13"/>
  <p:tag name="KSO_WM_UNIT_TEXT_FILL_TYPE" val="1"/>
  <p:tag name="KSO_WM_UNIT_USESOURCEFORMAT_APPLY" val="0"/>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416"/>
  <p:tag name="KSO_WM_UNIT_TYPE" val="l_i"/>
  <p:tag name="KSO_WM_UNIT_INDEX" val="1_1"/>
  <p:tag name="KSO_WM_UNIT_ID" val="diagram20170416_2*l_i*1_1"/>
  <p:tag name="KSO_WM_UNIT_LAYERLEVEL" val="1_1"/>
  <p:tag name="KSO_WM_DIAGRAM_GROUP_CODE" val="l1-1"/>
  <p:tag name="KSO_WM_UNIT_LINE_FORE_SCHEMECOLOR_INDEX" val="15"/>
  <p:tag name="KSO_WM_UNIT_LINE_FILL_TYPE" val="2"/>
  <p:tag name="KSO_WM_UNIT_USESOURCEFORMAT_APPLY" val="0"/>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416"/>
  <p:tag name="KSO_WM_UNIT_TYPE" val="l_h_i"/>
  <p:tag name="KSO_WM_UNIT_INDEX" val="1_2_1"/>
  <p:tag name="KSO_WM_UNIT_ID" val="diagram20170416_2*l_h_i*1_2_1"/>
  <p:tag name="KSO_WM_UNIT_LAYERLEVEL" val="1_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0"/>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416"/>
  <p:tag name="KSO_WM_UNIT_TYPE" val="l_h_a"/>
  <p:tag name="KSO_WM_UNIT_INDEX" val="1_2_1"/>
  <p:tag name="KSO_WM_UNIT_ID" val="diagram20170416_2*l_h_a*1_2_1"/>
  <p:tag name="KSO_WM_UNIT_LAYERLEVEL" val="1_1_1"/>
  <p:tag name="KSO_WM_UNIT_VALUE" val="9"/>
  <p:tag name="KSO_WM_UNIT_HIGHLIGHT" val="0"/>
  <p:tag name="KSO_WM_UNIT_COMPATIBLE" val="0"/>
  <p:tag name="KSO_WM_UNIT_CLEAR" val="0"/>
  <p:tag name="KSO_WM_UNIT_PRESET_TEXT_INDEX" val="3"/>
  <p:tag name="KSO_WM_UNIT_PRESET_TEXT_LEN" val="11"/>
  <p:tag name="KSO_WM_DIAGRAM_GROUP_CODE" val="l1-1"/>
  <p:tag name="KSO_WM_UNIT_TEXT_FILL_FORE_SCHEMECOLOR_INDEX" val="13"/>
  <p:tag name="KSO_WM_UNIT_TEXT_FILL_TYPE" val="1"/>
  <p:tag name="KSO_WM_UNIT_USESOURCEFORMAT_APPLY" val="0"/>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416"/>
  <p:tag name="KSO_WM_UNIT_TYPE" val="l_h_i"/>
  <p:tag name="KSO_WM_UNIT_INDEX" val="1_2_4"/>
  <p:tag name="KSO_WM_UNIT_ID" val="diagram20170416_2*l_h_i*1_2_4"/>
  <p:tag name="KSO_WM_UNIT_LAYERLEVEL" val="1_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0"/>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416"/>
  <p:tag name="KSO_WM_UNIT_TYPE" val="l_h_i"/>
  <p:tag name="KSO_WM_UNIT_INDEX" val="1_2_5"/>
  <p:tag name="KSO_WM_UNIT_ID" val="diagram20170416_2*l_h_i*1_2_5"/>
  <p:tag name="KSO_WM_UNIT_LAYERLEVEL" val="1_1_1"/>
  <p:tag name="KSO_WM_DIAGRAM_GROUP_CODE" val="l1-1"/>
  <p:tag name="KSO_WM_UNIT_FILL_FORE_SCHEMECOLOR_INDEX" val="15"/>
  <p:tag name="KSO_WM_UNIT_FILL_TYPE" val="1"/>
  <p:tag name="KSO_WM_UNIT_TEXT_FILL_FORE_SCHEMECOLOR_INDEX" val="13"/>
  <p:tag name="KSO_WM_UNIT_TEXT_FILL_TYPE" val="1"/>
  <p:tag name="KSO_WM_UNIT_USESOURCEFORMAT_APPLY" val="0"/>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416"/>
  <p:tag name="KSO_WM_UNIT_TYPE" val="l_h_i"/>
  <p:tag name="KSO_WM_UNIT_INDEX" val="1_2_2"/>
  <p:tag name="KSO_WM_UNIT_ID" val="diagram20170416_2*l_h_i*1_2_2"/>
  <p:tag name="KSO_WM_UNIT_LAYERLEVEL" val="1_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0"/>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12"/>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416"/>
  <p:tag name="KSO_WM_UNIT_TYPE" val="l_h_i"/>
  <p:tag name="KSO_WM_UNIT_INDEX" val="1_2_3"/>
  <p:tag name="KSO_WM_UNIT_ID" val="diagram20170416_2*l_h_i*1_2_3"/>
  <p:tag name="KSO_WM_UNIT_LAYERLEVEL" val="1_1_1"/>
  <p:tag name="KSO_WM_DIAGRAM_GROUP_CODE" val="l1-1"/>
  <p:tag name="KSO_WM_UNIT_FILL_FORE_SCHEMECOLOR_INDEX" val="15"/>
  <p:tag name="KSO_WM_UNIT_FILL_TYPE" val="1"/>
  <p:tag name="KSO_WM_UNIT_TEXT_FILL_FORE_SCHEMECOLOR_INDEX" val="13"/>
  <p:tag name="KSO_WM_UNIT_TEXT_FILL_TYPE" val="1"/>
  <p:tag name="KSO_WM_UNIT_USESOURCEFORMAT_APPLY" val="0"/>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416"/>
  <p:tag name="KSO_WM_UNIT_TYPE" val="l_h_i"/>
  <p:tag name="KSO_WM_UNIT_INDEX" val="1_1_1"/>
  <p:tag name="KSO_WM_UNIT_ID" val="diagram20170416_2*l_h_i*1_1_1"/>
  <p:tag name="KSO_WM_UNIT_LAYERLEVEL" val="1_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0"/>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416"/>
  <p:tag name="KSO_WM_UNIT_TYPE" val="l_h_a"/>
  <p:tag name="KSO_WM_UNIT_INDEX" val="1_1_1"/>
  <p:tag name="KSO_WM_UNIT_ID" val="diagram20170416_2*l_h_a*1_1_1"/>
  <p:tag name="KSO_WM_UNIT_LAYERLEVEL" val="1_1_1"/>
  <p:tag name="KSO_WM_UNIT_VALUE" val="9"/>
  <p:tag name="KSO_WM_UNIT_HIGHLIGHT" val="0"/>
  <p:tag name="KSO_WM_UNIT_COMPATIBLE" val="0"/>
  <p:tag name="KSO_WM_UNIT_CLEAR" val="0"/>
  <p:tag name="KSO_WM_UNIT_PRESET_TEXT_INDEX" val="3"/>
  <p:tag name="KSO_WM_UNIT_PRESET_TEXT_LEN" val="11"/>
  <p:tag name="KSO_WM_DIAGRAM_GROUP_CODE" val="l1-1"/>
  <p:tag name="KSO_WM_UNIT_TEXT_FILL_FORE_SCHEMECOLOR_INDEX" val="13"/>
  <p:tag name="KSO_WM_UNIT_TEXT_FILL_TYPE" val="1"/>
  <p:tag name="KSO_WM_UNIT_USESOURCEFORMAT_APPLY" val="0"/>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416"/>
  <p:tag name="KSO_WM_UNIT_TYPE" val="l_h_i"/>
  <p:tag name="KSO_WM_UNIT_INDEX" val="1_1_4"/>
  <p:tag name="KSO_WM_UNIT_ID" val="diagram20170416_2*l_h_i*1_1_4"/>
  <p:tag name="KSO_WM_UNIT_LAYERLEVEL" val="1_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0"/>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416"/>
  <p:tag name="KSO_WM_UNIT_TYPE" val="l_h_i"/>
  <p:tag name="KSO_WM_UNIT_INDEX" val="1_1_5"/>
  <p:tag name="KSO_WM_UNIT_ID" val="diagram20170416_2*l_h_i*1_1_5"/>
  <p:tag name="KSO_WM_UNIT_LAYERLEVEL" val="1_1_1"/>
  <p:tag name="KSO_WM_DIAGRAM_GROUP_CODE" val="l1-1"/>
  <p:tag name="KSO_WM_UNIT_FILL_FORE_SCHEMECOLOR_INDEX" val="15"/>
  <p:tag name="KSO_WM_UNIT_FILL_TYPE" val="1"/>
  <p:tag name="KSO_WM_UNIT_TEXT_FILL_FORE_SCHEMECOLOR_INDEX" val="13"/>
  <p:tag name="KSO_WM_UNIT_TEXT_FILL_TYPE" val="1"/>
  <p:tag name="KSO_WM_UNIT_USESOURCEFORMAT_APPLY" val="0"/>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416"/>
  <p:tag name="KSO_WM_UNIT_TYPE" val="l_h_i"/>
  <p:tag name="KSO_WM_UNIT_INDEX" val="1_1_2"/>
  <p:tag name="KSO_WM_UNIT_ID" val="diagram20170416_2*l_h_i*1_1_2"/>
  <p:tag name="KSO_WM_UNIT_LAYERLEVEL" val="1_1_1"/>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0"/>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0416"/>
  <p:tag name="KSO_WM_UNIT_TYPE" val="l_h_i"/>
  <p:tag name="KSO_WM_UNIT_INDEX" val="1_1_3"/>
  <p:tag name="KSO_WM_UNIT_ID" val="diagram20170416_2*l_h_i*1_1_3"/>
  <p:tag name="KSO_WM_UNIT_LAYERLEVEL" val="1_1_1"/>
  <p:tag name="KSO_WM_DIAGRAM_GROUP_CODE" val="l1-1"/>
  <p:tag name="KSO_WM_UNIT_FILL_FORE_SCHEMECOLOR_INDEX" val="15"/>
  <p:tag name="KSO_WM_UNIT_FILL_TYPE" val="1"/>
  <p:tag name="KSO_WM_UNIT_TEXT_FILL_FORE_SCHEMECOLOR_INDEX" val="13"/>
  <p:tag name="KSO_WM_UNIT_TEXT_FILL_TYPE" val="1"/>
  <p:tag name="KSO_WM_UNIT_USESOURCEFORMAT_APPLY" val="0"/>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2"/>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2"/>
  <p:tag name="KSO_WM_TAG_VERSION" val="1.0"/>
  <p:tag name="KSO_WM_SLIDE_ID" val="custom160412_24"/>
  <p:tag name="KSO_WM_SLIDE_INDEX" val="24"/>
  <p:tag name="KSO_WM_SLIDE_ITEM_CNT" val="5"/>
  <p:tag name="KSO_WM_SLIDE_LAYOUT" val="a_f_l"/>
  <p:tag name="KSO_WM_SLIDE_LAYOUT_CNT" val="1_1_1"/>
  <p:tag name="KSO_WM_SLIDE_TYPE" val="text"/>
  <p:tag name="KSO_WM_BEAUTIFY_FLAG" val="#wm#"/>
  <p:tag name="KSO_WM_SLIDE_POSITION" val="120*138"/>
  <p:tag name="KSO_WM_SLIDE_SIZE" val="652*344"/>
  <p:tag name="KSO_WM_DIAGRAM_GROUP_CODE" val="l1-3"/>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12"/>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62.xml><?xml version="1.0" encoding="utf-8"?>
<p:tagLst xmlns:a="http://schemas.openxmlformats.org/drawingml/2006/main" xmlns:r="http://schemas.openxmlformats.org/officeDocument/2006/relationships" xmlns:p="http://schemas.openxmlformats.org/presentationml/2006/main">
  <p:tag name="KSO_WM_SLIDE_ID" val="diagram160137_3"/>
  <p:tag name="KSO_WM_SLIDE_INDEX" val="3"/>
  <p:tag name="KSO_WM_SLIDE_ITEM_CNT" val="3"/>
  <p:tag name="KSO_WM_SLIDE_LAYOUT" val="f_m_a"/>
  <p:tag name="KSO_WM_SLIDE_LAYOUT_CNT" val="1_1_1"/>
  <p:tag name="KSO_WM_SLIDE_TYPE" val="text"/>
  <p:tag name="KSO_WM_BEAUTIFY_FLAG" val="#wm#"/>
  <p:tag name="KSO_WM_TEMPLATE_CATEGORY" val="custom"/>
  <p:tag name="KSO_WM_TEMPLATE_INDEX" val="160412"/>
  <p:tag name="KSO_WM_DIAGRAM_GROUP_CODE" val="m1-1"/>
  <p:tag name="KSO_WM_TAG_VERSION" val="1.0"/>
  <p:tag name="KSO_WM_SLIDE_POSITION" val="212*145"/>
  <p:tag name="KSO_WM_SLIDE_SIZE" val="536*300"/>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8*a*1"/>
  <p:tag name="KSO_WM_UNIT_CLEAR" val="1"/>
  <p:tag name="KSO_WM_UNIT_LAYERLEVEL" val="1"/>
  <p:tag name="KSO_WM_UNIT_VALUE" val="6"/>
  <p:tag name="KSO_WM_UNIT_ISCONTENTSTITLE" val="0"/>
  <p:tag name="KSO_WM_UNIT_HIGHLIGHT" val="0"/>
  <p:tag name="KSO_WM_UNIT_COMPATIBLE" val="0"/>
  <p:tag name="KSO_WM_UNIT_PRESET_TEXT" val="CONTENTS"/>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37_3*i*0"/>
  <p:tag name="KSO_WM_TEMPLATE_CATEGORY" val="diagram"/>
  <p:tag name="KSO_WM_TEMPLATE_INDEX" val="160137"/>
  <p:tag name="KSO_WM_UNIT_INDEX" val="0"/>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37_3*i*8"/>
  <p:tag name="KSO_WM_TEMPLATE_CATEGORY" val="diagram"/>
  <p:tag name="KSO_WM_TEMPLATE_INDEX" val="160137"/>
  <p:tag name="KSO_WM_UNIT_INDEX" val="8"/>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3"/>
  <p:tag name="KSO_WM_UNIT_ID" val="diagram160137_3*m_i*1_3"/>
  <p:tag name="KSO_WM_UNIT_CLEAR" val="1"/>
  <p:tag name="KSO_WM_UNIT_LAYERLEVEL" val="1_1"/>
  <p:tag name="KSO_WM_DIAGRAM_GROUP_CODE" val="m1-1"/>
  <p:tag name="KSO_WM_UNIT_TEXT_FILL_FORE_SCHEMECOLOR_INDEX" val="14"/>
  <p:tag name="KSO_WM_UNIT_TEXT_FILL_TYPE" val="1"/>
  <p:tag name="KSO_WM_UNIT_USESOURCEFORMAT_APPLY" val="0"/>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4"/>
  <p:tag name="KSO_WM_UNIT_ID" val="diagram160137_3*m_i*1_4"/>
  <p:tag name="KSO_WM_UNIT_CLEAR" val="1"/>
  <p:tag name="KSO_WM_UNIT_LAYERLEVEL" val="1_1"/>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0"/>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h_f"/>
  <p:tag name="KSO_WM_UNIT_INDEX" val="1_2_1"/>
  <p:tag name="KSO_WM_UNIT_ID" val="diagram160137_3*m_h_f*1_2_1"/>
  <p:tag name="KSO_WM_UNIT_CLEAR" val="1"/>
  <p:tag name="KSO_WM_UNIT_LAYERLEVEL" val="1_1_1"/>
  <p:tag name="KSO_WM_UNIT_VALUE" val="24"/>
  <p:tag name="KSO_WM_UNIT_HIGHLIGHT" val="0"/>
  <p:tag name="KSO_WM_UNIT_COMPATIBLE" val="0"/>
  <p:tag name="KSO_WM_UNIT_PRESET_TEXT_INDEX" val="4"/>
  <p:tag name="KSO_WM_UNIT_PRESET_TEXT_LEN" val="57"/>
  <p:tag name="KSO_WM_DIAGRAM_GROUP_CODE" val="m1-1"/>
  <p:tag name="KSO_WM_UNIT_FILL_FORE_SCHEMECOLOR_INDEX" val="6"/>
  <p:tag name="KSO_WM_UNIT_FILL_TYPE" val="1"/>
  <p:tag name="KSO_WM_UNIT_TEXT_FILL_FORE_SCHEMECOLOR_INDEX" val="14"/>
  <p:tag name="KSO_WM_UNIT_TEXT_FILL_TYPE" val="1"/>
  <p:tag name="KSO_WM_UNIT_USESOURCEFORMAT_APPLY" val="0"/>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1"/>
  <p:tag name="KSO_WM_UNIT_ID" val="diagram160137_3*m_i*1_1"/>
  <p:tag name="KSO_WM_UNIT_CLEAR" val="1"/>
  <p:tag name="KSO_WM_UNIT_LAYERLEVEL" val="1_1"/>
  <p:tag name="KSO_WM_DIAGRAM_GROUP_CODE" val="m1-1"/>
  <p:tag name="KSO_WM_UNIT_TEXT_FILL_FORE_SCHEMECOLOR_INDEX" val="14"/>
  <p:tag name="KSO_WM_UNIT_TEXT_FILL_TYPE" val="1"/>
  <p:tag name="KSO_WM_UNIT_USESOURCEFORMAT_APPLY" val="0"/>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12"/>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i"/>
  <p:tag name="KSO_WM_UNIT_INDEX" val="1_2"/>
  <p:tag name="KSO_WM_UNIT_ID" val="diagram160137_3*m_i*1_2"/>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37"/>
  <p:tag name="KSO_WM_UNIT_TYPE" val="m_h_f"/>
  <p:tag name="KSO_WM_UNIT_INDEX" val="1_1_1"/>
  <p:tag name="KSO_WM_UNIT_ID" val="diagram160137_3*m_h_f*1_1_1"/>
  <p:tag name="KSO_WM_UNIT_CLEAR" val="1"/>
  <p:tag name="KSO_WM_UNIT_LAYERLEVEL" val="1_1_1"/>
  <p:tag name="KSO_WM_UNIT_VALUE" val="24"/>
  <p:tag name="KSO_WM_UNIT_HIGHLIGHT" val="0"/>
  <p:tag name="KSO_WM_UNIT_COMPATIBLE" val="0"/>
  <p:tag name="KSO_WM_UNIT_PRESET_TEXT_INDEX" val="4"/>
  <p:tag name="KSO_WM_UNIT_PRESET_TEXT_LEN" val="57"/>
  <p:tag name="KSO_WM_DIAGRAM_GROUP_CODE" val="m1-1"/>
  <p:tag name="KSO_WM_UNIT_FILL_FORE_SCHEMECOLOR_INDEX" val="5"/>
  <p:tag name="KSO_WM_UNIT_FILL_TYPE" val="1"/>
  <p:tag name="KSO_WM_UNIT_TEXT_FILL_FORE_SCHEMECOLOR_INDEX" val="14"/>
  <p:tag name="KSO_WM_UNIT_TEXT_FILL_TYPE" val="1"/>
  <p:tag name="KSO_WM_UNIT_USESOURCEFORMAT_APPLY" val="0"/>
</p:tagLst>
</file>

<file path=ppt/tags/tag7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2"/>
  <p:tag name="KSO_WM_TAG_VERSION" val="1.0"/>
  <p:tag name="KSO_WM_SLIDE_ID" val="custom160412_12"/>
  <p:tag name="KSO_WM_SLIDE_INDEX" val="12"/>
  <p:tag name="KSO_WM_SLIDE_ITEM_CNT" val="2"/>
  <p:tag name="KSO_WM_SLIDE_LAYOUT" val="a_b"/>
  <p:tag name="KSO_WM_SLIDE_LAYOUT_CNT" val="1_1"/>
  <p:tag name="KSO_WM_SLIDE_TYPE" val="sectionTitle"/>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2*a*1"/>
  <p:tag name="KSO_WM_UNIT_CLEAR" val="1"/>
  <p:tag name="KSO_WM_UNIT_LAYERLEVEL" val="1"/>
  <p:tag name="KSO_WM_UNIT_VALUE" val="20"/>
  <p:tag name="KSO_WM_UNIT_ISCONTENTSTITLE" val="0"/>
  <p:tag name="KSO_WM_UNIT_HIGHLIGHT" val="0"/>
  <p:tag name="KSO_WM_UNIT_COMPATIBLE" val="0"/>
  <p:tag name="KSO_WM_UNIT_PRESET_TEXT" val="LOREM IPSUM DOLOR"/>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b"/>
  <p:tag name="KSO_WM_UNIT_INDEX" val="1"/>
  <p:tag name="KSO_WM_UNIT_ID" val="custom160412_12*b*1"/>
  <p:tag name="KSO_WM_UNIT_CLEAR" val="1"/>
  <p:tag name="KSO_WM_UNIT_LAYERLEVEL" val="1"/>
  <p:tag name="KSO_WM_UNIT_VALUE" val="20"/>
  <p:tag name="KSO_WM_UNIT_ISCONTENTSTITLE" val="0"/>
  <p:tag name="KSO_WM_UNIT_HIGHLIGHT" val="0"/>
  <p:tag name="KSO_WM_UNIT_COMPATIBLE" val="0"/>
  <p:tag name="KSO_WM_UNIT_PRESET_TEXT" val="LOREM IPSUM"/>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7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2"/>
  <p:tag name="KSO_WM_TAG_VERSION" val="1.0"/>
  <p:tag name="KSO_WM_SLIDE_ID" val="custom160412_2"/>
  <p:tag name="KSO_WM_SLIDE_INDEX" val="2"/>
  <p:tag name="KSO_WM_SLIDE_ITEM_CNT" val="1"/>
  <p:tag name="KSO_WM_SLIDE_LAYOUT" val="a_f"/>
  <p:tag name="KSO_WM_SLIDE_LAYOUT_CNT" val="1_1"/>
  <p:tag name="KSO_WM_SLIDE_TYPE" val="text"/>
  <p:tag name="KSO_WM_BEAUTIFY_FLAG" val="#wm#"/>
  <p:tag name="KSO_WM_SLIDE_POSITION" val="66*108"/>
  <p:tag name="KSO_WM_SLIDE_SIZE" val="828*378"/>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12"/>
</p:tagLst>
</file>

<file path=ppt/tags/tag8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2"/>
  <p:tag name="KSO_WM_TAG_VERSION" val="1.0"/>
  <p:tag name="KSO_WM_SLIDE_ID" val="custom160412_2"/>
  <p:tag name="KSO_WM_SLIDE_INDEX" val="2"/>
  <p:tag name="KSO_WM_SLIDE_ITEM_CNT" val="1"/>
  <p:tag name="KSO_WM_SLIDE_LAYOUT" val="a_f"/>
  <p:tag name="KSO_WM_SLIDE_LAYOUT_CNT" val="1_1"/>
  <p:tag name="KSO_WM_SLIDE_TYPE" val="text"/>
  <p:tag name="KSO_WM_BEAUTIFY_FLAG" val="#wm#"/>
  <p:tag name="KSO_WM_SLIDE_POSITION" val="66*108"/>
  <p:tag name="KSO_WM_SLIDE_SIZE" val="828*378"/>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8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2"/>
  <p:tag name="KSO_WM_TAG_VERSION" val="1.0"/>
  <p:tag name="KSO_WM_SLIDE_ID" val="custom160412_2"/>
  <p:tag name="KSO_WM_SLIDE_INDEX" val="2"/>
  <p:tag name="KSO_WM_SLIDE_ITEM_CNT" val="1"/>
  <p:tag name="KSO_WM_SLIDE_LAYOUT" val="a_f"/>
  <p:tag name="KSO_WM_SLIDE_LAYOUT_CNT" val="1_1"/>
  <p:tag name="KSO_WM_SLIDE_TYPE" val="text"/>
  <p:tag name="KSO_WM_BEAUTIFY_FLAG" val="#wm#"/>
  <p:tag name="KSO_WM_SLIDE_POSITION" val="66*108"/>
  <p:tag name="KSO_WM_SLIDE_SIZE" val="828*378"/>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214"/>
  <p:tag name="KSO_WM_UNIT_TYPE" val="l_h_f"/>
  <p:tag name="KSO_WM_UNIT_INDEX" val="1_1_1"/>
  <p:tag name="KSO_WM_UNIT_ID" val="258*l_h_f*1_1_1"/>
  <p:tag name="KSO_WM_UNIT_CLEAR" val="1"/>
  <p:tag name="KSO_WM_UNIT_LAYERLEVEL" val="1_1_1"/>
  <p:tag name="KSO_WM_UNIT_VALUE" val="39"/>
  <p:tag name="KSO_WM_UNIT_HIGHLIGHT" val="0"/>
  <p:tag name="KSO_WM_UNIT_COMPATIBLE" val="0"/>
  <p:tag name="KSO_WM_BEAUTIFY_FLAG" val="#wm#"/>
  <p:tag name="KSO_WM_UNIT_PRESET_TEXT_INDEX" val="4"/>
  <p:tag name="KSO_WM_UNIT_PRESET_TEXT_LEN" val="26"/>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214"/>
  <p:tag name="KSO_WM_UNIT_TYPE" val="l_i"/>
  <p:tag name="KSO_WM_UNIT_INDEX" val="1_1"/>
  <p:tag name="KSO_WM_UNIT_ID" val="258*l_i*1_1"/>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5"/>
  <p:tag name="KSO_WM_UNIT_TEXT_FILL_TYPE" val="1"/>
  <p:tag name="KSO_WM_UNIT_USESOURCEFORMAT_APPLY" val="0"/>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214"/>
  <p:tag name="KSO_WM_UNIT_TYPE" val="l_h_f"/>
  <p:tag name="KSO_WM_UNIT_INDEX" val="1_3_1"/>
  <p:tag name="KSO_WM_UNIT_ID" val="258*l_h_f*1_3_1"/>
  <p:tag name="KSO_WM_UNIT_CLEAR" val="1"/>
  <p:tag name="KSO_WM_UNIT_LAYERLEVEL" val="1_1_1"/>
  <p:tag name="KSO_WM_UNIT_VALUE" val="39"/>
  <p:tag name="KSO_WM_UNIT_HIGHLIGHT" val="0"/>
  <p:tag name="KSO_WM_UNIT_COMPATIBLE" val="0"/>
  <p:tag name="KSO_WM_BEAUTIFY_FLAG" val="#wm#"/>
  <p:tag name="KSO_WM_UNIT_PRESET_TEXT_INDEX" val="4"/>
  <p:tag name="KSO_WM_UNIT_PRESET_TEXT_LEN" val="26"/>
  <p:tag name="KSO_WM_DIAGRAM_GROUP_CODE" val="l1-1"/>
  <p:tag name="KSO_WM_UNIT_FILL_FORE_SCHEMECOLOR_INDEX" val="7"/>
  <p:tag name="KSO_WM_UNIT_FILL_TYPE" val="1"/>
  <p:tag name="KSO_WM_UNIT_TEXT_FILL_FORE_SCHEMECOLOR_INDEX" val="14"/>
  <p:tag name="KSO_WM_UNIT_TEXT_FILL_TYPE" val="1"/>
  <p:tag name="KSO_WM_UNIT_USESOURCEFORMAT_APPLY" val="0"/>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214"/>
  <p:tag name="KSO_WM_UNIT_TYPE" val="l_i"/>
  <p:tag name="KSO_WM_UNIT_INDEX" val="1_2"/>
  <p:tag name="KSO_WM_UNIT_ID" val="258*l_i*1_2"/>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7"/>
  <p:tag name="KSO_WM_UNIT_TEXT_FILL_TYPE" val="1"/>
  <p:tag name="KSO_WM_UNIT_USESOURCEFORMAT_APPLY" val="0"/>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12"/>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214"/>
  <p:tag name="KSO_WM_UNIT_TYPE" val="l_h_f"/>
  <p:tag name="KSO_WM_UNIT_INDEX" val="1_2_1"/>
  <p:tag name="KSO_WM_UNIT_ID" val="258*l_h_f*1_2_1"/>
  <p:tag name="KSO_WM_UNIT_CLEAR" val="1"/>
  <p:tag name="KSO_WM_UNIT_LAYERLEVEL" val="1_1_1"/>
  <p:tag name="KSO_WM_UNIT_VALUE" val="39"/>
  <p:tag name="KSO_WM_UNIT_HIGHLIGHT" val="0"/>
  <p:tag name="KSO_WM_UNIT_COMPATIBLE" val="0"/>
  <p:tag name="KSO_WM_BEAUTIFY_FLAG" val="#wm#"/>
  <p:tag name="KSO_WM_UNIT_PRESET_TEXT_INDEX" val="4"/>
  <p:tag name="KSO_WM_UNIT_PRESET_TEXT_LEN" val="26"/>
  <p:tag name="KSO_WM_DIAGRAM_GROUP_CODE" val="l1-1"/>
  <p:tag name="KSO_WM_UNIT_FILL_FORE_SCHEMECOLOR_INDEX" val="6"/>
  <p:tag name="KSO_WM_UNIT_FILL_TYPE" val="1"/>
  <p:tag name="KSO_WM_UNIT_TEXT_FILL_FORE_SCHEMECOLOR_INDEX" val="14"/>
  <p:tag name="KSO_WM_UNIT_TEXT_FILL_TYPE" val="1"/>
  <p:tag name="KSO_WM_UNIT_USESOURCEFORMAT_APPLY" val="0"/>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214"/>
  <p:tag name="KSO_WM_UNIT_TYPE" val="l_i"/>
  <p:tag name="KSO_WM_UNIT_INDEX" val="1_3"/>
  <p:tag name="KSO_WM_UNIT_ID" val="258*l_i*1_3"/>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6"/>
  <p:tag name="KSO_WM_UNIT_TEXT_FILL_TYPE" val="1"/>
  <p:tag name="KSO_WM_UNIT_USESOURCEFORMAT_APPLY" val="0"/>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214"/>
  <p:tag name="KSO_WM_UNIT_TYPE" val="l_h_f"/>
  <p:tag name="KSO_WM_UNIT_INDEX" val="1_4_1"/>
  <p:tag name="KSO_WM_UNIT_ID" val="258*l_h_f*1_4_1"/>
  <p:tag name="KSO_WM_UNIT_CLEAR" val="1"/>
  <p:tag name="KSO_WM_UNIT_LAYERLEVEL" val="1_1_1"/>
  <p:tag name="KSO_WM_UNIT_VALUE" val="39"/>
  <p:tag name="KSO_WM_UNIT_HIGHLIGHT" val="0"/>
  <p:tag name="KSO_WM_UNIT_COMPATIBLE" val="0"/>
  <p:tag name="KSO_WM_BEAUTIFY_FLAG" val="#wm#"/>
  <p:tag name="KSO_WM_UNIT_PRESET_TEXT_INDEX" val="4"/>
  <p:tag name="KSO_WM_UNIT_PRESET_TEXT_LEN" val="26"/>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214"/>
  <p:tag name="KSO_WM_UNIT_TYPE" val="l_i"/>
  <p:tag name="KSO_WM_UNIT_INDEX" val="1_4"/>
  <p:tag name="KSO_WM_UNIT_ID" val="258*l_i*1_4"/>
  <p:tag name="KSO_WM_UNIT_CLEAR" val="1"/>
  <p:tag name="KSO_WM_UNIT_LAYERLEVEL" val="1_1"/>
  <p:tag name="KSO_WM_BEAUTIFY_FLAG" val="#wm#"/>
  <p:tag name="KSO_WM_DIAGRAM_GROUP_CODE" val="l1-1"/>
  <p:tag name="KSO_WM_UNIT_FILL_FORE_SCHEMECOLOR_INDEX" val="16"/>
  <p:tag name="KSO_WM_UNIT_FILL_TYPE" val="1"/>
  <p:tag name="KSO_WM_UNIT_TEXT_FILL_FORE_SCHEMECOLOR_INDEX" val="5"/>
  <p:tag name="KSO_WM_UNIT_TEXT_FILL_TYPE" val="1"/>
  <p:tag name="KSO_WM_UNIT_USESOURCEFORMAT_APPLY" val="0"/>
</p:tagLst>
</file>

<file path=ppt/tags/tag9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2"/>
  <p:tag name="KSO_WM_TAG_VERSION" val="1.0"/>
  <p:tag name="KSO_WM_SLIDE_ID" val="custom160412_24"/>
  <p:tag name="KSO_WM_SLIDE_INDEX" val="24"/>
  <p:tag name="KSO_WM_SLIDE_ITEM_CNT" val="5"/>
  <p:tag name="KSO_WM_SLIDE_LAYOUT" val="a_f_l"/>
  <p:tag name="KSO_WM_SLIDE_LAYOUT_CNT" val="1_1_1"/>
  <p:tag name="KSO_WM_SLIDE_TYPE" val="text"/>
  <p:tag name="KSO_WM_BEAUTIFY_FLAG" val="#wm#"/>
  <p:tag name="KSO_WM_SLIDE_POSITION" val="120*138"/>
  <p:tag name="KSO_WM_SLIDE_SIZE" val="652*344"/>
  <p:tag name="KSO_WM_DIAGRAM_GROUP_CODE" val="l1-3"/>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12_19*i*0"/>
  <p:tag name="KSO_WM_TEMPLATE_CATEGORY" val="custom"/>
  <p:tag name="KSO_WM_TEMPLATE_INDEX" val="160412"/>
  <p:tag name="KSO_WM_UNIT_INDEX" val="0"/>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19*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2"/>
</p:tagLst>
</file>

<file path=ppt/tags/tag98.xml><?xml version="1.0" encoding="utf-8"?>
<p:tagLst xmlns:a="http://schemas.openxmlformats.org/drawingml/2006/main" xmlns:r="http://schemas.openxmlformats.org/officeDocument/2006/relationships" xmlns:p="http://schemas.openxmlformats.org/presentationml/2006/main">
  <p:tag name="KSO_WM_SLIDE_ID" val="diagram160137_3"/>
  <p:tag name="KSO_WM_SLIDE_INDEX" val="3"/>
  <p:tag name="KSO_WM_SLIDE_ITEM_CNT" val="3"/>
  <p:tag name="KSO_WM_SLIDE_LAYOUT" val="f_m_a"/>
  <p:tag name="KSO_WM_SLIDE_LAYOUT_CNT" val="1_1_1"/>
  <p:tag name="KSO_WM_SLIDE_TYPE" val="text"/>
  <p:tag name="KSO_WM_BEAUTIFY_FLAG" val="#wm#"/>
  <p:tag name="KSO_WM_TEMPLATE_CATEGORY" val="custom"/>
  <p:tag name="KSO_WM_TEMPLATE_INDEX" val="160412"/>
  <p:tag name="KSO_WM_DIAGRAM_GROUP_CODE" val="m1-1"/>
  <p:tag name="KSO_WM_TAG_VERSION" val="1.0"/>
  <p:tag name="KSO_WM_SLIDE_POSITION" val="212*145"/>
  <p:tag name="KSO_WM_SLIDE_SIZE" val="536*300"/>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12"/>
  <p:tag name="KSO_WM_UNIT_TYPE" val="a"/>
  <p:tag name="KSO_WM_UNIT_INDEX" val="1"/>
  <p:tag name="KSO_WM_UNIT_ID" val="custom160412_8*a*1"/>
  <p:tag name="KSO_WM_UNIT_CLEAR" val="1"/>
  <p:tag name="KSO_WM_UNIT_LAYERLEVEL" val="1"/>
  <p:tag name="KSO_WM_UNIT_VALUE" val="6"/>
  <p:tag name="KSO_WM_UNIT_ISCONTENTSTITLE" val="0"/>
  <p:tag name="KSO_WM_UNIT_HIGHLIGHT" val="0"/>
  <p:tag name="KSO_WM_UNIT_COMPATIBLE" val="0"/>
  <p:tag name="KSO_WM_UNIT_PRESET_TEXT" val="CONTENTS"/>
</p:tagLst>
</file>

<file path=ppt/theme/theme1.xml><?xml version="1.0" encoding="utf-8"?>
<a:theme xmlns:a="http://schemas.openxmlformats.org/drawingml/2006/main" name="A000120140530A99PPBG">
  <a:themeElements>
    <a:clrScheme name="124">
      <a:dk1>
        <a:srgbClr val="595959"/>
      </a:dk1>
      <a:lt1>
        <a:sysClr val="window" lastClr="FFFFFF"/>
      </a:lt1>
      <a:dk2>
        <a:srgbClr val="595959"/>
      </a:dk2>
      <a:lt2>
        <a:srgbClr val="FFFFFF"/>
      </a:lt2>
      <a:accent1>
        <a:srgbClr val="F04D2C"/>
      </a:accent1>
      <a:accent2>
        <a:srgbClr val="CC366F"/>
      </a:accent2>
      <a:accent3>
        <a:srgbClr val="F09010"/>
      </a:accent3>
      <a:accent4>
        <a:srgbClr val="AF8771"/>
      </a:accent4>
      <a:accent5>
        <a:srgbClr val="B845BB"/>
      </a:accent5>
      <a:accent6>
        <a:srgbClr val="D3CA51"/>
      </a:accent6>
      <a:hlink>
        <a:srgbClr val="00B0F0"/>
      </a:hlink>
      <a:folHlink>
        <a:srgbClr val="C07E9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A000120140530A99PPBG">
  <a:themeElements>
    <a:clrScheme name="124">
      <a:dk1>
        <a:srgbClr val="595959"/>
      </a:dk1>
      <a:lt1>
        <a:sysClr val="window" lastClr="FFFFFF"/>
      </a:lt1>
      <a:dk2>
        <a:srgbClr val="595959"/>
      </a:dk2>
      <a:lt2>
        <a:srgbClr val="FFFFFF"/>
      </a:lt2>
      <a:accent1>
        <a:srgbClr val="F04D2C"/>
      </a:accent1>
      <a:accent2>
        <a:srgbClr val="CC366F"/>
      </a:accent2>
      <a:accent3>
        <a:srgbClr val="F09010"/>
      </a:accent3>
      <a:accent4>
        <a:srgbClr val="AF8771"/>
      </a:accent4>
      <a:accent5>
        <a:srgbClr val="B845BB"/>
      </a:accent5>
      <a:accent6>
        <a:srgbClr val="D3CA51"/>
      </a:accent6>
      <a:hlink>
        <a:srgbClr val="00B0F0"/>
      </a:hlink>
      <a:folHlink>
        <a:srgbClr val="C07E9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A000120140530A99PPBG">
  <a:themeElements>
    <a:clrScheme name="124">
      <a:dk1>
        <a:srgbClr val="595959"/>
      </a:dk1>
      <a:lt1>
        <a:sysClr val="window" lastClr="FFFFFF"/>
      </a:lt1>
      <a:dk2>
        <a:srgbClr val="595959"/>
      </a:dk2>
      <a:lt2>
        <a:srgbClr val="FFFFFF"/>
      </a:lt2>
      <a:accent1>
        <a:srgbClr val="F04D2C"/>
      </a:accent1>
      <a:accent2>
        <a:srgbClr val="CC366F"/>
      </a:accent2>
      <a:accent3>
        <a:srgbClr val="F09010"/>
      </a:accent3>
      <a:accent4>
        <a:srgbClr val="AF8771"/>
      </a:accent4>
      <a:accent5>
        <a:srgbClr val="B845BB"/>
      </a:accent5>
      <a:accent6>
        <a:srgbClr val="D3CA51"/>
      </a:accent6>
      <a:hlink>
        <a:srgbClr val="00B0F0"/>
      </a:hlink>
      <a:folHlink>
        <a:srgbClr val="C07E9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6_A000120140530A99PPBG">
  <a:themeElements>
    <a:clrScheme name="124">
      <a:dk1>
        <a:srgbClr val="595959"/>
      </a:dk1>
      <a:lt1>
        <a:sysClr val="window" lastClr="FFFFFF"/>
      </a:lt1>
      <a:dk2>
        <a:srgbClr val="595959"/>
      </a:dk2>
      <a:lt2>
        <a:srgbClr val="FFFFFF"/>
      </a:lt2>
      <a:accent1>
        <a:srgbClr val="F04D2C"/>
      </a:accent1>
      <a:accent2>
        <a:srgbClr val="CC366F"/>
      </a:accent2>
      <a:accent3>
        <a:srgbClr val="F09010"/>
      </a:accent3>
      <a:accent4>
        <a:srgbClr val="AF8771"/>
      </a:accent4>
      <a:accent5>
        <a:srgbClr val="B845BB"/>
      </a:accent5>
      <a:accent6>
        <a:srgbClr val="D3CA51"/>
      </a:accent6>
      <a:hlink>
        <a:srgbClr val="00B0F0"/>
      </a:hlink>
      <a:folHlink>
        <a:srgbClr val="C07E9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7_A000120140530A99PPBG">
  <a:themeElements>
    <a:clrScheme name="124">
      <a:dk1>
        <a:srgbClr val="595959"/>
      </a:dk1>
      <a:lt1>
        <a:sysClr val="window" lastClr="FFFFFF"/>
      </a:lt1>
      <a:dk2>
        <a:srgbClr val="595959"/>
      </a:dk2>
      <a:lt2>
        <a:srgbClr val="FFFFFF"/>
      </a:lt2>
      <a:accent1>
        <a:srgbClr val="F04D2C"/>
      </a:accent1>
      <a:accent2>
        <a:srgbClr val="CC366F"/>
      </a:accent2>
      <a:accent3>
        <a:srgbClr val="F09010"/>
      </a:accent3>
      <a:accent4>
        <a:srgbClr val="AF8771"/>
      </a:accent4>
      <a:accent5>
        <a:srgbClr val="B845BB"/>
      </a:accent5>
      <a:accent6>
        <a:srgbClr val="D3CA51"/>
      </a:accent6>
      <a:hlink>
        <a:srgbClr val="00B0F0"/>
      </a:hlink>
      <a:folHlink>
        <a:srgbClr val="C07E9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8_A000120140530A99PPBG">
  <a:themeElements>
    <a:clrScheme name="124">
      <a:dk1>
        <a:srgbClr val="595959"/>
      </a:dk1>
      <a:lt1>
        <a:sysClr val="window" lastClr="FFFFFF"/>
      </a:lt1>
      <a:dk2>
        <a:srgbClr val="595959"/>
      </a:dk2>
      <a:lt2>
        <a:srgbClr val="FFFFFF"/>
      </a:lt2>
      <a:accent1>
        <a:srgbClr val="F04D2C"/>
      </a:accent1>
      <a:accent2>
        <a:srgbClr val="CC366F"/>
      </a:accent2>
      <a:accent3>
        <a:srgbClr val="F09010"/>
      </a:accent3>
      <a:accent4>
        <a:srgbClr val="AF8771"/>
      </a:accent4>
      <a:accent5>
        <a:srgbClr val="B845BB"/>
      </a:accent5>
      <a:accent6>
        <a:srgbClr val="D3CA51"/>
      </a:accent6>
      <a:hlink>
        <a:srgbClr val="00B0F0"/>
      </a:hlink>
      <a:folHlink>
        <a:srgbClr val="C07E9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9_A000120140530A99PPBG">
  <a:themeElements>
    <a:clrScheme name="124">
      <a:dk1>
        <a:srgbClr val="595959"/>
      </a:dk1>
      <a:lt1>
        <a:sysClr val="window" lastClr="FFFFFF"/>
      </a:lt1>
      <a:dk2>
        <a:srgbClr val="595959"/>
      </a:dk2>
      <a:lt2>
        <a:srgbClr val="FFFFFF"/>
      </a:lt2>
      <a:accent1>
        <a:srgbClr val="F04D2C"/>
      </a:accent1>
      <a:accent2>
        <a:srgbClr val="CC366F"/>
      </a:accent2>
      <a:accent3>
        <a:srgbClr val="F09010"/>
      </a:accent3>
      <a:accent4>
        <a:srgbClr val="AF8771"/>
      </a:accent4>
      <a:accent5>
        <a:srgbClr val="B845BB"/>
      </a:accent5>
      <a:accent6>
        <a:srgbClr val="D3CA51"/>
      </a:accent6>
      <a:hlink>
        <a:srgbClr val="00B0F0"/>
      </a:hlink>
      <a:folHlink>
        <a:srgbClr val="C07E9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1432</Words>
  <Application>Microsoft Office PowerPoint</Application>
  <PresentationFormat>宽屏</PresentationFormat>
  <Paragraphs>255</Paragraphs>
  <Slides>31</Slides>
  <Notes>22</Notes>
  <HiddenSlides>0</HiddenSlides>
  <MMClips>0</MMClips>
  <ScaleCrop>false</ScaleCrop>
  <HeadingPairs>
    <vt:vector size="6" baseType="variant">
      <vt:variant>
        <vt:lpstr>已用的字体</vt:lpstr>
      </vt:variant>
      <vt:variant>
        <vt:i4>11</vt:i4>
      </vt:variant>
      <vt:variant>
        <vt:lpstr>主题</vt:lpstr>
      </vt:variant>
      <vt:variant>
        <vt:i4>7</vt:i4>
      </vt:variant>
      <vt:variant>
        <vt:lpstr>幻灯片标题</vt:lpstr>
      </vt:variant>
      <vt:variant>
        <vt:i4>31</vt:i4>
      </vt:variant>
    </vt:vector>
  </HeadingPairs>
  <TitlesOfParts>
    <vt:vector size="49" baseType="lpstr">
      <vt:lpstr>Monotype Sorts</vt:lpstr>
      <vt:lpstr>等线</vt:lpstr>
      <vt:lpstr>黑体</vt:lpstr>
      <vt:lpstr>楷体</vt:lpstr>
      <vt:lpstr>宋体</vt:lpstr>
      <vt:lpstr>微软雅黑</vt:lpstr>
      <vt:lpstr>Arial</vt:lpstr>
      <vt:lpstr>Calibri</vt:lpstr>
      <vt:lpstr>Garamond</vt:lpstr>
      <vt:lpstr>Times New Roman</vt:lpstr>
      <vt:lpstr>Wingdings</vt:lpstr>
      <vt:lpstr>A000120140530A99PPBG</vt:lpstr>
      <vt:lpstr>3_A000120140530A99PPBG</vt:lpstr>
      <vt:lpstr>5_A000120140530A99PPBG</vt:lpstr>
      <vt:lpstr>6_A000120140530A99PPBG</vt:lpstr>
      <vt:lpstr>7_A000120140530A99PPBG</vt:lpstr>
      <vt:lpstr>8_A000120140530A99PPBG</vt:lpstr>
      <vt:lpstr>9_A000120140530A99PPBG</vt:lpstr>
      <vt:lpstr>第二讲     我是谁？</vt:lpstr>
      <vt:lpstr>PowerPoint 演示文稿</vt:lpstr>
      <vt:lpstr>第一节</vt:lpstr>
      <vt:lpstr>1.1 价值观与职业发展   </vt:lpstr>
      <vt:lpstr>1.2 澄清职业价值观   </vt:lpstr>
      <vt:lpstr>PowerPoint 演示文稿</vt:lpstr>
      <vt:lpstr>PowerPoint 演示文稿</vt:lpstr>
      <vt:lpstr>第二节</vt:lpstr>
      <vt:lpstr>2.1 霍兰德兴趣类型及其对应职业  </vt:lpstr>
      <vt:lpstr>2.2职业全景图</vt:lpstr>
      <vt:lpstr>【拓展阅读】探索职业兴趣的注意事项 </vt:lpstr>
      <vt:lpstr>PowerPoint 演示文稿</vt:lpstr>
      <vt:lpstr>PowerPoint 演示文稿</vt:lpstr>
      <vt:lpstr>PowerPoint 演示文稿</vt:lpstr>
      <vt:lpstr>第三节</vt:lpstr>
      <vt:lpstr>3.1 性格与职业性格的概念</vt:lpstr>
      <vt:lpstr>PowerPoint 演示文稿</vt:lpstr>
      <vt:lpstr>PowerPoint 演示文稿</vt:lpstr>
      <vt:lpstr>PowerPoint 演示文稿</vt:lpstr>
      <vt:lpstr>PowerPoint 演示文稿</vt:lpstr>
      <vt:lpstr>PowerPoint 演示文稿</vt:lpstr>
      <vt:lpstr>性格维度测试</vt:lpstr>
      <vt:lpstr>人的性格可以改变吗  </vt:lpstr>
      <vt:lpstr>PowerPoint 演示文稿</vt:lpstr>
      <vt:lpstr>第四节</vt:lpstr>
      <vt:lpstr>4.1 能力家族</vt:lpstr>
      <vt:lpstr>4.2 技能</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自我密码——现在，发现你的优势</dc:title>
  <dc:creator>koukou</dc:creator>
  <cp:lastModifiedBy>Windows 用户</cp:lastModifiedBy>
  <cp:revision>169</cp:revision>
  <dcterms:created xsi:type="dcterms:W3CDTF">2015-05-05T08:02:00Z</dcterms:created>
  <dcterms:modified xsi:type="dcterms:W3CDTF">2019-10-11T01:38:52Z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