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1" r:id="rId3"/>
    <p:sldId id="261" r:id="rId4"/>
    <p:sldId id="262" r:id="rId5"/>
    <p:sldId id="273" r:id="rId6"/>
    <p:sldId id="263" r:id="rId7"/>
    <p:sldId id="272" r:id="rId8"/>
    <p:sldId id="264" r:id="rId9"/>
    <p:sldId id="274" r:id="rId10"/>
    <p:sldId id="270" r:id="rId11"/>
    <p:sldId id="265" r:id="rId12"/>
    <p:sldId id="275" r:id="rId13"/>
    <p:sldId id="276" r:id="rId14"/>
    <p:sldId id="277" r:id="rId15"/>
    <p:sldId id="266" r:id="rId16"/>
    <p:sldId id="278" r:id="rId17"/>
    <p:sldId id="267" r:id="rId18"/>
    <p:sldId id="268" r:id="rId19"/>
    <p:sldId id="269" r:id="rId20"/>
    <p:sldId id="290" r:id="rId21"/>
    <p:sldId id="257"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595"/>
  </p:normalViewPr>
  <p:slideViewPr>
    <p:cSldViewPr snapToGrid="0" snapToObjects="1">
      <p:cViewPr varScale="1">
        <p:scale>
          <a:sx n="89" d="100"/>
          <a:sy n="89"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96D16-E590-CC43-AE54-9E028854F75D}"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27F286F6-A8F8-FE46-816C-6B03D1DA7FAB}">
      <dgm:prSet phldrT="[Text]"/>
      <dgm:spPr/>
      <dgm:t>
        <a:bodyPr/>
        <a:lstStyle/>
        <a:p>
          <a:r>
            <a:rPr lang="zh-CN" altLang="en-US" dirty="0" smtClean="0"/>
            <a:t>表现形式</a:t>
          </a:r>
          <a:endParaRPr lang="en-US" dirty="0"/>
        </a:p>
      </dgm:t>
    </dgm:pt>
    <dgm:pt modelId="{58D97F24-190A-B642-B4FF-6FA2C6A5734B}" type="parTrans" cxnId="{DFDFE081-52D9-D644-B192-F019D2F65A89}">
      <dgm:prSet/>
      <dgm:spPr/>
      <dgm:t>
        <a:bodyPr/>
        <a:lstStyle/>
        <a:p>
          <a:endParaRPr lang="en-US"/>
        </a:p>
      </dgm:t>
    </dgm:pt>
    <dgm:pt modelId="{8C67F26E-D7E9-FE47-A08A-E0DB1C85A2E8}" type="sibTrans" cxnId="{DFDFE081-52D9-D644-B192-F019D2F65A89}">
      <dgm:prSet/>
      <dgm:spPr/>
      <dgm:t>
        <a:bodyPr/>
        <a:lstStyle/>
        <a:p>
          <a:endParaRPr lang="en-US"/>
        </a:p>
      </dgm:t>
    </dgm:pt>
    <dgm:pt modelId="{0916DC19-4C31-D248-921D-C2E40FF5FCE6}">
      <dgm:prSet phldrT="[Text]"/>
      <dgm:spPr/>
      <dgm:t>
        <a:bodyPr/>
        <a:lstStyle/>
        <a:p>
          <a:r>
            <a:rPr lang="zh-CN" altLang="en-US" dirty="0" smtClean="0"/>
            <a:t>地方保护、地区封锁</a:t>
          </a:r>
          <a:endParaRPr lang="en-US" dirty="0"/>
        </a:p>
      </dgm:t>
    </dgm:pt>
    <dgm:pt modelId="{CEC6FEF3-0ED6-614C-8319-0AB1D7A42F8E}" type="parTrans" cxnId="{7110FF83-C646-9E4B-A951-A91F958C2017}">
      <dgm:prSet/>
      <dgm:spPr/>
      <dgm:t>
        <a:bodyPr/>
        <a:lstStyle/>
        <a:p>
          <a:endParaRPr lang="en-US"/>
        </a:p>
      </dgm:t>
    </dgm:pt>
    <dgm:pt modelId="{148B4D55-71B5-1840-A9C5-D51FF1408242}" type="sibTrans" cxnId="{7110FF83-C646-9E4B-A951-A91F958C2017}">
      <dgm:prSet/>
      <dgm:spPr/>
      <dgm:t>
        <a:bodyPr/>
        <a:lstStyle/>
        <a:p>
          <a:endParaRPr lang="en-US"/>
        </a:p>
      </dgm:t>
    </dgm:pt>
    <dgm:pt modelId="{A34C51CB-EF33-B341-A184-BFE2E37A5322}">
      <dgm:prSet phldrT="[Text]"/>
      <dgm:spPr/>
      <dgm:t>
        <a:bodyPr/>
        <a:lstStyle/>
        <a:p>
          <a:r>
            <a:rPr lang="zh-CN" altLang="en-US" dirty="0" smtClean="0"/>
            <a:t>政企部分</a:t>
          </a:r>
          <a:endParaRPr lang="en-US" dirty="0"/>
        </a:p>
      </dgm:t>
    </dgm:pt>
    <dgm:pt modelId="{803AB446-B5AF-B64F-886A-DD946046F830}" type="parTrans" cxnId="{A1D19F30-6170-C84F-98FB-91D150C68914}">
      <dgm:prSet/>
      <dgm:spPr/>
      <dgm:t>
        <a:bodyPr/>
        <a:lstStyle/>
        <a:p>
          <a:endParaRPr lang="en-US"/>
        </a:p>
      </dgm:t>
    </dgm:pt>
    <dgm:pt modelId="{A3577568-62F7-F942-8665-FE6E0BCF20ED}" type="sibTrans" cxnId="{A1D19F30-6170-C84F-98FB-91D150C68914}">
      <dgm:prSet/>
      <dgm:spPr/>
      <dgm:t>
        <a:bodyPr/>
        <a:lstStyle/>
        <a:p>
          <a:endParaRPr lang="en-US"/>
        </a:p>
      </dgm:t>
    </dgm:pt>
    <dgm:pt modelId="{09E57638-CF7D-2D40-8630-073762E3ADC2}">
      <dgm:prSet phldrT="[Text]"/>
      <dgm:spPr/>
      <dgm:t>
        <a:bodyPr/>
        <a:lstStyle/>
        <a:p>
          <a:r>
            <a:rPr lang="zh-CN" altLang="en-US" dirty="0" smtClean="0"/>
            <a:t>危害</a:t>
          </a:r>
          <a:endParaRPr lang="en-US" dirty="0"/>
        </a:p>
      </dgm:t>
    </dgm:pt>
    <dgm:pt modelId="{0AD5DD51-5824-4C44-9651-6F714B23C6C6}" type="parTrans" cxnId="{DDB8A96A-878C-204C-B7B4-D8CABD918A01}">
      <dgm:prSet/>
      <dgm:spPr/>
      <dgm:t>
        <a:bodyPr/>
        <a:lstStyle/>
        <a:p>
          <a:endParaRPr lang="en-US"/>
        </a:p>
      </dgm:t>
    </dgm:pt>
    <dgm:pt modelId="{FA6E6418-095E-384A-B571-E39AB463C7F7}" type="sibTrans" cxnId="{DDB8A96A-878C-204C-B7B4-D8CABD918A01}">
      <dgm:prSet/>
      <dgm:spPr/>
      <dgm:t>
        <a:bodyPr/>
        <a:lstStyle/>
        <a:p>
          <a:endParaRPr lang="en-US"/>
        </a:p>
      </dgm:t>
    </dgm:pt>
    <dgm:pt modelId="{A9B25669-DF24-D24E-ADB8-C6833CD7D73E}">
      <dgm:prSet phldrT="[Text]"/>
      <dgm:spPr/>
      <dgm:t>
        <a:bodyPr/>
        <a:lstStyle/>
        <a:p>
          <a:r>
            <a:rPr lang="zh-CN" altLang="en-US" dirty="0" smtClean="0"/>
            <a:t>阻碍全国统一、开放、竞争、有序的市场体系的建立</a:t>
          </a:r>
          <a:endParaRPr lang="en-US" dirty="0"/>
        </a:p>
      </dgm:t>
    </dgm:pt>
    <dgm:pt modelId="{CDBDF00C-6D84-C749-B2A1-740418A39DEF}" type="parTrans" cxnId="{BBAD2DB5-3890-ED48-AB22-A250DA64EC4F}">
      <dgm:prSet/>
      <dgm:spPr/>
      <dgm:t>
        <a:bodyPr/>
        <a:lstStyle/>
        <a:p>
          <a:endParaRPr lang="en-US"/>
        </a:p>
      </dgm:t>
    </dgm:pt>
    <dgm:pt modelId="{E156C3D6-F923-934C-B749-4FF5875E8659}" type="sibTrans" cxnId="{BBAD2DB5-3890-ED48-AB22-A250DA64EC4F}">
      <dgm:prSet/>
      <dgm:spPr/>
      <dgm:t>
        <a:bodyPr/>
        <a:lstStyle/>
        <a:p>
          <a:endParaRPr lang="en-US"/>
        </a:p>
      </dgm:t>
    </dgm:pt>
    <dgm:pt modelId="{8A3994F1-0E75-6148-8678-4B8666E9C985}">
      <dgm:prSet phldrT="[Text]"/>
      <dgm:spPr/>
      <dgm:t>
        <a:bodyPr/>
        <a:lstStyle/>
        <a:p>
          <a:r>
            <a:rPr lang="zh-CN" altLang="en-US" dirty="0" smtClean="0"/>
            <a:t>削弱企业竞争力</a:t>
          </a:r>
          <a:endParaRPr lang="en-US" dirty="0"/>
        </a:p>
      </dgm:t>
    </dgm:pt>
    <dgm:pt modelId="{592A2AB8-F120-684A-B9E1-64ECF50119B7}" type="parTrans" cxnId="{718EBDAA-308E-B546-9B5D-1CAA91A1E1DB}">
      <dgm:prSet/>
      <dgm:spPr/>
      <dgm:t>
        <a:bodyPr/>
        <a:lstStyle/>
        <a:p>
          <a:endParaRPr lang="en-US"/>
        </a:p>
      </dgm:t>
    </dgm:pt>
    <dgm:pt modelId="{92655836-8F66-F24F-ADA7-6BE89E5FEC16}" type="sibTrans" cxnId="{718EBDAA-308E-B546-9B5D-1CAA91A1E1DB}">
      <dgm:prSet/>
      <dgm:spPr/>
      <dgm:t>
        <a:bodyPr/>
        <a:lstStyle/>
        <a:p>
          <a:endParaRPr lang="en-US"/>
        </a:p>
      </dgm:t>
    </dgm:pt>
    <dgm:pt modelId="{5A6DBB38-3792-8D4F-AAEB-1C482C08AF80}">
      <dgm:prSet phldrT="[Text]"/>
      <dgm:spPr/>
      <dgm:t>
        <a:bodyPr/>
        <a:lstStyle/>
        <a:p>
          <a:r>
            <a:rPr lang="zh-CN" altLang="en-US" dirty="0" smtClean="0"/>
            <a:t>部门、行业垄断</a:t>
          </a:r>
          <a:endParaRPr lang="en-US" dirty="0"/>
        </a:p>
      </dgm:t>
    </dgm:pt>
    <dgm:pt modelId="{1DA223B5-527C-2646-A55A-41471818799D}" type="parTrans" cxnId="{BAB3588C-A609-4543-B3B0-E21605072956}">
      <dgm:prSet/>
      <dgm:spPr/>
    </dgm:pt>
    <dgm:pt modelId="{4FAD6D7B-CD64-BB4E-AEF3-3E8A303C325A}" type="sibTrans" cxnId="{BAB3588C-A609-4543-B3B0-E21605072956}">
      <dgm:prSet/>
      <dgm:spPr/>
    </dgm:pt>
    <dgm:pt modelId="{2353E7CA-9900-DA43-B018-7F275DC699FE}">
      <dgm:prSet phldrT="[Text]"/>
      <dgm:spPr/>
      <dgm:t>
        <a:bodyPr/>
        <a:lstStyle/>
        <a:p>
          <a:r>
            <a:rPr lang="zh-CN" altLang="en-US" dirty="0" smtClean="0"/>
            <a:t>行政强制交易</a:t>
          </a:r>
          <a:endParaRPr lang="en-US" dirty="0"/>
        </a:p>
      </dgm:t>
    </dgm:pt>
    <dgm:pt modelId="{B12DC89D-3EC8-9845-B32F-797B7127E1CC}" type="parTrans" cxnId="{A512DA39-0447-204D-BEB9-E613B23A7846}">
      <dgm:prSet/>
      <dgm:spPr/>
    </dgm:pt>
    <dgm:pt modelId="{339B66E4-F8B0-B243-AF13-C433CAB8A667}" type="sibTrans" cxnId="{A512DA39-0447-204D-BEB9-E613B23A7846}">
      <dgm:prSet/>
      <dgm:spPr/>
    </dgm:pt>
    <dgm:pt modelId="{1710A280-CB5A-B842-97F5-689F3F783B54}">
      <dgm:prSet phldrT="[Text]"/>
      <dgm:spPr/>
      <dgm:t>
        <a:bodyPr/>
        <a:lstStyle/>
        <a:p>
          <a:r>
            <a:rPr lang="zh-CN" altLang="en-US" dirty="0" smtClean="0"/>
            <a:t>损害消费者合法权益</a:t>
          </a:r>
          <a:endParaRPr lang="en-US" dirty="0"/>
        </a:p>
      </dgm:t>
    </dgm:pt>
    <dgm:pt modelId="{10BE6999-2F32-6549-AEBE-9C758487BD50}" type="parTrans" cxnId="{02ACB38A-5B49-8449-9F21-6E591467885F}">
      <dgm:prSet/>
      <dgm:spPr/>
    </dgm:pt>
    <dgm:pt modelId="{8BAF6EFC-3048-DA4A-9618-E1E2D5742EDC}" type="sibTrans" cxnId="{02ACB38A-5B49-8449-9F21-6E591467885F}">
      <dgm:prSet/>
      <dgm:spPr/>
    </dgm:pt>
    <dgm:pt modelId="{193D7AA6-BC85-1D4A-965A-4C3D751F5726}">
      <dgm:prSet phldrT="[Text]"/>
      <dgm:spPr/>
      <dgm:t>
        <a:bodyPr/>
        <a:lstStyle/>
        <a:p>
          <a:r>
            <a:rPr lang="zh-CN" altLang="en-US" dirty="0" smtClean="0"/>
            <a:t>滋生腐败，官商勾结</a:t>
          </a:r>
          <a:endParaRPr lang="en-US" dirty="0"/>
        </a:p>
      </dgm:t>
    </dgm:pt>
    <dgm:pt modelId="{70360828-9631-5142-8A4C-C4E9BF99F701}" type="parTrans" cxnId="{45CE70F7-9128-FB47-8873-CB1CC23BE151}">
      <dgm:prSet/>
      <dgm:spPr/>
    </dgm:pt>
    <dgm:pt modelId="{CC74722D-DCE5-BF4A-8B69-C7D85AC5A3FA}" type="sibTrans" cxnId="{45CE70F7-9128-FB47-8873-CB1CC23BE151}">
      <dgm:prSet/>
      <dgm:spPr/>
    </dgm:pt>
    <dgm:pt modelId="{1D02B0F2-4567-7249-9E68-53FE48F779C1}" type="pres">
      <dgm:prSet presAssocID="{6F296D16-E590-CC43-AE54-9E028854F75D}" presName="Name0" presStyleCnt="0">
        <dgm:presLayoutVars>
          <dgm:dir/>
          <dgm:animLvl val="lvl"/>
          <dgm:resizeHandles val="exact"/>
        </dgm:presLayoutVars>
      </dgm:prSet>
      <dgm:spPr/>
      <dgm:t>
        <a:bodyPr/>
        <a:lstStyle/>
        <a:p>
          <a:endParaRPr lang="en-US"/>
        </a:p>
      </dgm:t>
    </dgm:pt>
    <dgm:pt modelId="{4074BB5D-60A7-E34B-BF47-492B30654F1F}" type="pres">
      <dgm:prSet presAssocID="{27F286F6-A8F8-FE46-816C-6B03D1DA7FAB}" presName="composite" presStyleCnt="0"/>
      <dgm:spPr/>
    </dgm:pt>
    <dgm:pt modelId="{A7BA522C-8684-8340-9259-73BBA4B412D5}" type="pres">
      <dgm:prSet presAssocID="{27F286F6-A8F8-FE46-816C-6B03D1DA7FAB}" presName="parTx" presStyleLbl="alignNode1" presStyleIdx="0" presStyleCnt="2">
        <dgm:presLayoutVars>
          <dgm:chMax val="0"/>
          <dgm:chPref val="0"/>
          <dgm:bulletEnabled val="1"/>
        </dgm:presLayoutVars>
      </dgm:prSet>
      <dgm:spPr/>
      <dgm:t>
        <a:bodyPr/>
        <a:lstStyle/>
        <a:p>
          <a:endParaRPr lang="en-US"/>
        </a:p>
      </dgm:t>
    </dgm:pt>
    <dgm:pt modelId="{0302C04F-7075-AC45-A140-EF736C8B2B17}" type="pres">
      <dgm:prSet presAssocID="{27F286F6-A8F8-FE46-816C-6B03D1DA7FAB}" presName="desTx" presStyleLbl="alignAccFollowNode1" presStyleIdx="0" presStyleCnt="2">
        <dgm:presLayoutVars>
          <dgm:bulletEnabled val="1"/>
        </dgm:presLayoutVars>
      </dgm:prSet>
      <dgm:spPr/>
      <dgm:t>
        <a:bodyPr/>
        <a:lstStyle/>
        <a:p>
          <a:endParaRPr lang="en-US"/>
        </a:p>
      </dgm:t>
    </dgm:pt>
    <dgm:pt modelId="{1C471267-B61F-C446-8B5D-F45C4A10065E}" type="pres">
      <dgm:prSet presAssocID="{8C67F26E-D7E9-FE47-A08A-E0DB1C85A2E8}" presName="space" presStyleCnt="0"/>
      <dgm:spPr/>
    </dgm:pt>
    <dgm:pt modelId="{4F7837CD-0FC6-9947-8185-453B3823FB76}" type="pres">
      <dgm:prSet presAssocID="{09E57638-CF7D-2D40-8630-073762E3ADC2}" presName="composite" presStyleCnt="0"/>
      <dgm:spPr/>
    </dgm:pt>
    <dgm:pt modelId="{46AEEBF3-370A-3D46-BB50-099FF62EA02B}" type="pres">
      <dgm:prSet presAssocID="{09E57638-CF7D-2D40-8630-073762E3ADC2}" presName="parTx" presStyleLbl="alignNode1" presStyleIdx="1" presStyleCnt="2">
        <dgm:presLayoutVars>
          <dgm:chMax val="0"/>
          <dgm:chPref val="0"/>
          <dgm:bulletEnabled val="1"/>
        </dgm:presLayoutVars>
      </dgm:prSet>
      <dgm:spPr/>
      <dgm:t>
        <a:bodyPr/>
        <a:lstStyle/>
        <a:p>
          <a:endParaRPr lang="en-US"/>
        </a:p>
      </dgm:t>
    </dgm:pt>
    <dgm:pt modelId="{A2DA9BAF-C83B-EB4F-BB5A-C46380329025}" type="pres">
      <dgm:prSet presAssocID="{09E57638-CF7D-2D40-8630-073762E3ADC2}" presName="desTx" presStyleLbl="alignAccFollowNode1" presStyleIdx="1" presStyleCnt="2">
        <dgm:presLayoutVars>
          <dgm:bulletEnabled val="1"/>
        </dgm:presLayoutVars>
      </dgm:prSet>
      <dgm:spPr/>
      <dgm:t>
        <a:bodyPr/>
        <a:lstStyle/>
        <a:p>
          <a:endParaRPr lang="en-US"/>
        </a:p>
      </dgm:t>
    </dgm:pt>
  </dgm:ptLst>
  <dgm:cxnLst>
    <dgm:cxn modelId="{CC8066C2-1C1C-3143-9E01-826047051B3A}" type="presOf" srcId="{8A3994F1-0E75-6148-8678-4B8666E9C985}" destId="{A2DA9BAF-C83B-EB4F-BB5A-C46380329025}" srcOrd="0" destOrd="1" presId="urn:microsoft.com/office/officeart/2005/8/layout/hList1"/>
    <dgm:cxn modelId="{8D8978B6-A0BD-654D-A8A5-9632F6DB2743}" type="presOf" srcId="{A34C51CB-EF33-B341-A184-BFE2E37A5322}" destId="{0302C04F-7075-AC45-A140-EF736C8B2B17}" srcOrd="0" destOrd="3" presId="urn:microsoft.com/office/officeart/2005/8/layout/hList1"/>
    <dgm:cxn modelId="{BBAD2DB5-3890-ED48-AB22-A250DA64EC4F}" srcId="{09E57638-CF7D-2D40-8630-073762E3ADC2}" destId="{A9B25669-DF24-D24E-ADB8-C6833CD7D73E}" srcOrd="0" destOrd="0" parTransId="{CDBDF00C-6D84-C749-B2A1-740418A39DEF}" sibTransId="{E156C3D6-F923-934C-B749-4FF5875E8659}"/>
    <dgm:cxn modelId="{A512DA39-0447-204D-BEB9-E613B23A7846}" srcId="{27F286F6-A8F8-FE46-816C-6B03D1DA7FAB}" destId="{2353E7CA-9900-DA43-B018-7F275DC699FE}" srcOrd="2" destOrd="0" parTransId="{B12DC89D-3EC8-9845-B32F-797B7127E1CC}" sibTransId="{339B66E4-F8B0-B243-AF13-C433CAB8A667}"/>
    <dgm:cxn modelId="{0AE06BBE-1490-DE4D-9EAC-4E5541735315}" type="presOf" srcId="{27F286F6-A8F8-FE46-816C-6B03D1DA7FAB}" destId="{A7BA522C-8684-8340-9259-73BBA4B412D5}" srcOrd="0" destOrd="0" presId="urn:microsoft.com/office/officeart/2005/8/layout/hList1"/>
    <dgm:cxn modelId="{7110FF83-C646-9E4B-A951-A91F958C2017}" srcId="{27F286F6-A8F8-FE46-816C-6B03D1DA7FAB}" destId="{0916DC19-4C31-D248-921D-C2E40FF5FCE6}" srcOrd="0" destOrd="0" parTransId="{CEC6FEF3-0ED6-614C-8319-0AB1D7A42F8E}" sibTransId="{148B4D55-71B5-1840-A9C5-D51FF1408242}"/>
    <dgm:cxn modelId="{45CE70F7-9128-FB47-8873-CB1CC23BE151}" srcId="{09E57638-CF7D-2D40-8630-073762E3ADC2}" destId="{193D7AA6-BC85-1D4A-965A-4C3D751F5726}" srcOrd="3" destOrd="0" parTransId="{70360828-9631-5142-8A4C-C4E9BF99F701}" sibTransId="{CC74722D-DCE5-BF4A-8B69-C7D85AC5A3FA}"/>
    <dgm:cxn modelId="{07AF4073-88EE-B44E-8BAC-310260C7ECC4}" type="presOf" srcId="{6F296D16-E590-CC43-AE54-9E028854F75D}" destId="{1D02B0F2-4567-7249-9E68-53FE48F779C1}" srcOrd="0" destOrd="0" presId="urn:microsoft.com/office/officeart/2005/8/layout/hList1"/>
    <dgm:cxn modelId="{5E3DEBDE-8C2E-814A-9D07-DEE4C087456B}" type="presOf" srcId="{0916DC19-4C31-D248-921D-C2E40FF5FCE6}" destId="{0302C04F-7075-AC45-A140-EF736C8B2B17}" srcOrd="0" destOrd="0" presId="urn:microsoft.com/office/officeart/2005/8/layout/hList1"/>
    <dgm:cxn modelId="{02ACB38A-5B49-8449-9F21-6E591467885F}" srcId="{09E57638-CF7D-2D40-8630-073762E3ADC2}" destId="{1710A280-CB5A-B842-97F5-689F3F783B54}" srcOrd="2" destOrd="0" parTransId="{10BE6999-2F32-6549-AEBE-9C758487BD50}" sibTransId="{8BAF6EFC-3048-DA4A-9618-E1E2D5742EDC}"/>
    <dgm:cxn modelId="{DDB8A96A-878C-204C-B7B4-D8CABD918A01}" srcId="{6F296D16-E590-CC43-AE54-9E028854F75D}" destId="{09E57638-CF7D-2D40-8630-073762E3ADC2}" srcOrd="1" destOrd="0" parTransId="{0AD5DD51-5824-4C44-9651-6F714B23C6C6}" sibTransId="{FA6E6418-095E-384A-B571-E39AB463C7F7}"/>
    <dgm:cxn modelId="{9F0ECD09-FFBC-734B-BB56-7FEF7A3F0C6A}" type="presOf" srcId="{09E57638-CF7D-2D40-8630-073762E3ADC2}" destId="{46AEEBF3-370A-3D46-BB50-099FF62EA02B}" srcOrd="0" destOrd="0" presId="urn:microsoft.com/office/officeart/2005/8/layout/hList1"/>
    <dgm:cxn modelId="{BB021E69-793C-BF4C-A3EF-06E9060617E6}" type="presOf" srcId="{5A6DBB38-3792-8D4F-AAEB-1C482C08AF80}" destId="{0302C04F-7075-AC45-A140-EF736C8B2B17}" srcOrd="0" destOrd="1" presId="urn:microsoft.com/office/officeart/2005/8/layout/hList1"/>
    <dgm:cxn modelId="{A1D19F30-6170-C84F-98FB-91D150C68914}" srcId="{27F286F6-A8F8-FE46-816C-6B03D1DA7FAB}" destId="{A34C51CB-EF33-B341-A184-BFE2E37A5322}" srcOrd="3" destOrd="0" parTransId="{803AB446-B5AF-B64F-886A-DD946046F830}" sibTransId="{A3577568-62F7-F942-8665-FE6E0BCF20ED}"/>
    <dgm:cxn modelId="{66BB7353-1A61-8F45-B4B0-4A94FA616ED8}" type="presOf" srcId="{193D7AA6-BC85-1D4A-965A-4C3D751F5726}" destId="{A2DA9BAF-C83B-EB4F-BB5A-C46380329025}" srcOrd="0" destOrd="3" presId="urn:microsoft.com/office/officeart/2005/8/layout/hList1"/>
    <dgm:cxn modelId="{718EBDAA-308E-B546-9B5D-1CAA91A1E1DB}" srcId="{09E57638-CF7D-2D40-8630-073762E3ADC2}" destId="{8A3994F1-0E75-6148-8678-4B8666E9C985}" srcOrd="1" destOrd="0" parTransId="{592A2AB8-F120-684A-B9E1-64ECF50119B7}" sibTransId="{92655836-8F66-F24F-ADA7-6BE89E5FEC16}"/>
    <dgm:cxn modelId="{AAF036F2-B3E7-E04B-89BC-8E837812CD52}" type="presOf" srcId="{2353E7CA-9900-DA43-B018-7F275DC699FE}" destId="{0302C04F-7075-AC45-A140-EF736C8B2B17}" srcOrd="0" destOrd="2" presId="urn:microsoft.com/office/officeart/2005/8/layout/hList1"/>
    <dgm:cxn modelId="{AC21A0EB-62C3-1B43-B3CB-BB0774586071}" type="presOf" srcId="{1710A280-CB5A-B842-97F5-689F3F783B54}" destId="{A2DA9BAF-C83B-EB4F-BB5A-C46380329025}" srcOrd="0" destOrd="2" presId="urn:microsoft.com/office/officeart/2005/8/layout/hList1"/>
    <dgm:cxn modelId="{BAB3588C-A609-4543-B3B0-E21605072956}" srcId="{27F286F6-A8F8-FE46-816C-6B03D1DA7FAB}" destId="{5A6DBB38-3792-8D4F-AAEB-1C482C08AF80}" srcOrd="1" destOrd="0" parTransId="{1DA223B5-527C-2646-A55A-41471818799D}" sibTransId="{4FAD6D7B-CD64-BB4E-AEF3-3E8A303C325A}"/>
    <dgm:cxn modelId="{DFDFE081-52D9-D644-B192-F019D2F65A89}" srcId="{6F296D16-E590-CC43-AE54-9E028854F75D}" destId="{27F286F6-A8F8-FE46-816C-6B03D1DA7FAB}" srcOrd="0" destOrd="0" parTransId="{58D97F24-190A-B642-B4FF-6FA2C6A5734B}" sibTransId="{8C67F26E-D7E9-FE47-A08A-E0DB1C85A2E8}"/>
    <dgm:cxn modelId="{754D74AC-EE54-1E41-8D6D-EFD73B5D3779}" type="presOf" srcId="{A9B25669-DF24-D24E-ADB8-C6833CD7D73E}" destId="{A2DA9BAF-C83B-EB4F-BB5A-C46380329025}" srcOrd="0" destOrd="0" presId="urn:microsoft.com/office/officeart/2005/8/layout/hList1"/>
    <dgm:cxn modelId="{B6314688-C651-9445-94EF-D39E7AEB4652}" type="presParOf" srcId="{1D02B0F2-4567-7249-9E68-53FE48F779C1}" destId="{4074BB5D-60A7-E34B-BF47-492B30654F1F}" srcOrd="0" destOrd="0" presId="urn:microsoft.com/office/officeart/2005/8/layout/hList1"/>
    <dgm:cxn modelId="{6518C6AB-26B5-4D4D-BD49-AC2D608E704E}" type="presParOf" srcId="{4074BB5D-60A7-E34B-BF47-492B30654F1F}" destId="{A7BA522C-8684-8340-9259-73BBA4B412D5}" srcOrd="0" destOrd="0" presId="urn:microsoft.com/office/officeart/2005/8/layout/hList1"/>
    <dgm:cxn modelId="{010EC5F9-2C10-F349-A596-C43B9B511023}" type="presParOf" srcId="{4074BB5D-60A7-E34B-BF47-492B30654F1F}" destId="{0302C04F-7075-AC45-A140-EF736C8B2B17}" srcOrd="1" destOrd="0" presId="urn:microsoft.com/office/officeart/2005/8/layout/hList1"/>
    <dgm:cxn modelId="{E9291A1A-7E9F-884A-8EC5-E807D56BF680}" type="presParOf" srcId="{1D02B0F2-4567-7249-9E68-53FE48F779C1}" destId="{1C471267-B61F-C446-8B5D-F45C4A10065E}" srcOrd="1" destOrd="0" presId="urn:microsoft.com/office/officeart/2005/8/layout/hList1"/>
    <dgm:cxn modelId="{ACF1AA89-97A5-924D-ABCF-283B01912FA5}" type="presParOf" srcId="{1D02B0F2-4567-7249-9E68-53FE48F779C1}" destId="{4F7837CD-0FC6-9947-8185-453B3823FB76}" srcOrd="2" destOrd="0" presId="urn:microsoft.com/office/officeart/2005/8/layout/hList1"/>
    <dgm:cxn modelId="{669F8AFE-D5CE-8D4D-B396-CD2C766E11EC}" type="presParOf" srcId="{4F7837CD-0FC6-9947-8185-453B3823FB76}" destId="{46AEEBF3-370A-3D46-BB50-099FF62EA02B}" srcOrd="0" destOrd="0" presId="urn:microsoft.com/office/officeart/2005/8/layout/hList1"/>
    <dgm:cxn modelId="{3B18E4DA-1200-4C4F-953B-68F734751FE2}" type="presParOf" srcId="{4F7837CD-0FC6-9947-8185-453B3823FB76}" destId="{A2DA9BAF-C83B-EB4F-BB5A-C4638032902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E02B-41E1-474D-812C-CF7D891350ED}"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EB14923A-7FF7-3D48-8585-33253B680D8B}">
      <dgm:prSet phldrT="[Text]"/>
      <dgm:spPr/>
      <dgm:t>
        <a:bodyPr/>
        <a:lstStyle/>
        <a:p>
          <a:r>
            <a:rPr lang="zh-CN" altLang="en-US" dirty="0" smtClean="0"/>
            <a:t>行政垄断</a:t>
          </a:r>
          <a:endParaRPr lang="en-US" dirty="0"/>
        </a:p>
      </dgm:t>
    </dgm:pt>
    <dgm:pt modelId="{418C85E5-BEE4-E64F-9D0F-CFAC354B2D7F}" type="parTrans" cxnId="{AFA68BD6-1FFD-C049-A2A9-F8E6F933E143}">
      <dgm:prSet/>
      <dgm:spPr/>
      <dgm:t>
        <a:bodyPr/>
        <a:lstStyle/>
        <a:p>
          <a:endParaRPr lang="en-US"/>
        </a:p>
      </dgm:t>
    </dgm:pt>
    <dgm:pt modelId="{881E6E11-1CEC-794C-A5A5-51CFE729F691}" type="sibTrans" cxnId="{AFA68BD6-1FFD-C049-A2A9-F8E6F933E143}">
      <dgm:prSet/>
      <dgm:spPr/>
      <dgm:t>
        <a:bodyPr/>
        <a:lstStyle/>
        <a:p>
          <a:endParaRPr lang="en-US"/>
        </a:p>
      </dgm:t>
    </dgm:pt>
    <dgm:pt modelId="{FFFB11A3-4306-934A-9441-C3B38F82F95D}">
      <dgm:prSet phldrT="[Text]"/>
      <dgm:spPr/>
      <dgm:t>
        <a:bodyPr/>
        <a:lstStyle/>
        <a:p>
          <a:r>
            <a:rPr lang="zh-CN" altLang="en-US" dirty="0" smtClean="0"/>
            <a:t>强制限定交易</a:t>
          </a:r>
          <a:endParaRPr lang="en-US" dirty="0"/>
        </a:p>
      </dgm:t>
    </dgm:pt>
    <dgm:pt modelId="{1160A491-12CD-8646-9F6A-43B89C97CC3D}" type="parTrans" cxnId="{A16F2B0A-1FD2-0042-908E-1505191D88E8}">
      <dgm:prSet/>
      <dgm:spPr/>
      <dgm:t>
        <a:bodyPr/>
        <a:lstStyle/>
        <a:p>
          <a:endParaRPr lang="en-US"/>
        </a:p>
      </dgm:t>
    </dgm:pt>
    <dgm:pt modelId="{B7057CBE-F5A7-A04E-A532-2F9C9EC285E3}" type="sibTrans" cxnId="{A16F2B0A-1FD2-0042-908E-1505191D88E8}">
      <dgm:prSet/>
      <dgm:spPr/>
      <dgm:t>
        <a:bodyPr/>
        <a:lstStyle/>
        <a:p>
          <a:endParaRPr lang="en-US"/>
        </a:p>
      </dgm:t>
    </dgm:pt>
    <dgm:pt modelId="{C1C874CB-1733-D047-80EF-541BB1F835B4}">
      <dgm:prSet phldrT="[Text]"/>
      <dgm:spPr/>
      <dgm:t>
        <a:bodyPr/>
        <a:lstStyle/>
        <a:p>
          <a:r>
            <a:rPr lang="zh-CN" altLang="en-US" dirty="0" smtClean="0"/>
            <a:t>地区封锁</a:t>
          </a:r>
          <a:endParaRPr lang="en-US" dirty="0"/>
        </a:p>
      </dgm:t>
    </dgm:pt>
    <dgm:pt modelId="{8926CCB0-EC55-9B49-92FA-C9B1E7606FE6}" type="parTrans" cxnId="{3B2F1169-47CF-9647-8F19-3B9F7E0C05AD}">
      <dgm:prSet/>
      <dgm:spPr/>
      <dgm:t>
        <a:bodyPr/>
        <a:lstStyle/>
        <a:p>
          <a:endParaRPr lang="en-US"/>
        </a:p>
      </dgm:t>
    </dgm:pt>
    <dgm:pt modelId="{7FE432CF-CE7B-3D4C-8EFB-F33BF1434644}" type="sibTrans" cxnId="{3B2F1169-47CF-9647-8F19-3B9F7E0C05AD}">
      <dgm:prSet/>
      <dgm:spPr/>
      <dgm:t>
        <a:bodyPr/>
        <a:lstStyle/>
        <a:p>
          <a:endParaRPr lang="en-US"/>
        </a:p>
      </dgm:t>
    </dgm:pt>
    <dgm:pt modelId="{45DAE647-BDD5-C54C-8771-7C9271E5930A}">
      <dgm:prSet phldrT="[Text]"/>
      <dgm:spPr/>
      <dgm:t>
        <a:bodyPr/>
        <a:lstStyle/>
        <a:p>
          <a:r>
            <a:rPr lang="zh-CN" altLang="en-US" dirty="0" smtClean="0"/>
            <a:t>招投标中的地方保护主义</a:t>
          </a:r>
          <a:endParaRPr lang="en-US" dirty="0"/>
        </a:p>
      </dgm:t>
    </dgm:pt>
    <dgm:pt modelId="{D5323167-E170-AA4A-A989-2ED5E27A131F}" type="parTrans" cxnId="{0C307F5C-A1E5-2841-A943-E785E6FF9659}">
      <dgm:prSet/>
      <dgm:spPr/>
      <dgm:t>
        <a:bodyPr/>
        <a:lstStyle/>
        <a:p>
          <a:endParaRPr lang="en-US"/>
        </a:p>
      </dgm:t>
    </dgm:pt>
    <dgm:pt modelId="{73AFA427-484B-0247-ABD5-C8A8C433893C}" type="sibTrans" cxnId="{0C307F5C-A1E5-2841-A943-E785E6FF9659}">
      <dgm:prSet/>
      <dgm:spPr/>
      <dgm:t>
        <a:bodyPr/>
        <a:lstStyle/>
        <a:p>
          <a:endParaRPr lang="en-US"/>
        </a:p>
      </dgm:t>
    </dgm:pt>
    <dgm:pt modelId="{CDF385FD-A83F-244D-A41B-65C05C3A2F53}">
      <dgm:prSet phldrT="[Text]"/>
      <dgm:spPr/>
      <dgm:t>
        <a:bodyPr/>
        <a:lstStyle/>
        <a:p>
          <a:r>
            <a:rPr lang="zh-CN" altLang="en-US" dirty="0" smtClean="0"/>
            <a:t>排斥或限制在本地区投资或设立分支机构</a:t>
          </a:r>
          <a:endParaRPr lang="en-US" dirty="0"/>
        </a:p>
      </dgm:t>
    </dgm:pt>
    <dgm:pt modelId="{5B886DA3-A771-254C-95B6-95FB2F2E183B}" type="parTrans" cxnId="{43A70B2E-E131-E94A-8FC6-4D41ECD9BC76}">
      <dgm:prSet/>
      <dgm:spPr/>
      <dgm:t>
        <a:bodyPr/>
        <a:lstStyle/>
        <a:p>
          <a:endParaRPr lang="en-US"/>
        </a:p>
      </dgm:t>
    </dgm:pt>
    <dgm:pt modelId="{E06665E3-A949-BF4A-A3AC-68DD4B136AFE}" type="sibTrans" cxnId="{43A70B2E-E131-E94A-8FC6-4D41ECD9BC76}">
      <dgm:prSet/>
      <dgm:spPr/>
      <dgm:t>
        <a:bodyPr/>
        <a:lstStyle/>
        <a:p>
          <a:endParaRPr lang="en-US"/>
        </a:p>
      </dgm:t>
    </dgm:pt>
    <dgm:pt modelId="{E4D096B3-42B1-4546-A4E3-BC2FE647F161}">
      <dgm:prSet phldrT="[Text]"/>
      <dgm:spPr/>
      <dgm:t>
        <a:bodyPr/>
        <a:lstStyle/>
        <a:p>
          <a:r>
            <a:rPr lang="zh-CN" altLang="en-US" dirty="0" smtClean="0"/>
            <a:t>强制经营者从事垄断行为</a:t>
          </a:r>
          <a:endParaRPr lang="en-US" dirty="0"/>
        </a:p>
      </dgm:t>
    </dgm:pt>
    <dgm:pt modelId="{B00BA55E-4435-6346-A42B-9F8EE931A976}" type="parTrans" cxnId="{041A5193-71E2-CC41-BEA3-42F28BD68B30}">
      <dgm:prSet/>
      <dgm:spPr/>
      <dgm:t>
        <a:bodyPr/>
        <a:lstStyle/>
        <a:p>
          <a:endParaRPr lang="en-US"/>
        </a:p>
      </dgm:t>
    </dgm:pt>
    <dgm:pt modelId="{1B095EB1-78E0-E046-8D05-806206ADD723}" type="sibTrans" cxnId="{041A5193-71E2-CC41-BEA3-42F28BD68B30}">
      <dgm:prSet/>
      <dgm:spPr/>
      <dgm:t>
        <a:bodyPr/>
        <a:lstStyle/>
        <a:p>
          <a:endParaRPr lang="en-US"/>
        </a:p>
      </dgm:t>
    </dgm:pt>
    <dgm:pt modelId="{A7265FED-41E9-C647-AADB-1C1B75E73A8F}">
      <dgm:prSet/>
      <dgm:spPr/>
      <dgm:t>
        <a:bodyPr/>
        <a:lstStyle/>
        <a:p>
          <a:r>
            <a:rPr lang="zh-CN" altLang="en-US" dirty="0" smtClean="0"/>
            <a:t>制定含有排除、限制竞争内容的规定</a:t>
          </a:r>
          <a:endParaRPr lang="en-US" dirty="0"/>
        </a:p>
      </dgm:t>
    </dgm:pt>
    <dgm:pt modelId="{0F19D314-06BD-1841-8B50-81F59E3441B0}" type="parTrans" cxnId="{9E7CF9DC-7DCC-C64B-9739-66E2DCD7B9FD}">
      <dgm:prSet/>
      <dgm:spPr/>
      <dgm:t>
        <a:bodyPr/>
        <a:lstStyle/>
        <a:p>
          <a:endParaRPr lang="en-US"/>
        </a:p>
      </dgm:t>
    </dgm:pt>
    <dgm:pt modelId="{B3CF771F-E15A-5E4C-8014-471F4DC651CF}" type="sibTrans" cxnId="{9E7CF9DC-7DCC-C64B-9739-66E2DCD7B9FD}">
      <dgm:prSet/>
      <dgm:spPr/>
      <dgm:t>
        <a:bodyPr/>
        <a:lstStyle/>
        <a:p>
          <a:endParaRPr lang="en-US"/>
        </a:p>
      </dgm:t>
    </dgm:pt>
    <dgm:pt modelId="{F2A00E61-218B-3241-81A2-2B96D9922A20}" type="pres">
      <dgm:prSet presAssocID="{E575E02B-41E1-474D-812C-CF7D891350ED}" presName="hierChild1" presStyleCnt="0">
        <dgm:presLayoutVars>
          <dgm:chPref val="1"/>
          <dgm:dir/>
          <dgm:animOne val="branch"/>
          <dgm:animLvl val="lvl"/>
          <dgm:resizeHandles/>
        </dgm:presLayoutVars>
      </dgm:prSet>
      <dgm:spPr/>
      <dgm:t>
        <a:bodyPr/>
        <a:lstStyle/>
        <a:p>
          <a:endParaRPr lang="en-US"/>
        </a:p>
      </dgm:t>
    </dgm:pt>
    <dgm:pt modelId="{ACC649AA-0256-7D45-AC93-B3727A9B27F2}" type="pres">
      <dgm:prSet presAssocID="{EB14923A-7FF7-3D48-8585-33253B680D8B}" presName="hierRoot1" presStyleCnt="0"/>
      <dgm:spPr/>
    </dgm:pt>
    <dgm:pt modelId="{6392B6A6-B594-7F4E-BE31-DAF7C7AC4692}" type="pres">
      <dgm:prSet presAssocID="{EB14923A-7FF7-3D48-8585-33253B680D8B}" presName="composite" presStyleCnt="0"/>
      <dgm:spPr/>
    </dgm:pt>
    <dgm:pt modelId="{9035CF01-0A1E-844C-8E79-BA049F7B0C83}" type="pres">
      <dgm:prSet presAssocID="{EB14923A-7FF7-3D48-8585-33253B680D8B}" presName="background" presStyleLbl="node0" presStyleIdx="0" presStyleCnt="1"/>
      <dgm:spPr/>
    </dgm:pt>
    <dgm:pt modelId="{D641E221-BE72-E943-9796-A7871CBBB104}" type="pres">
      <dgm:prSet presAssocID="{EB14923A-7FF7-3D48-8585-33253B680D8B}" presName="text" presStyleLbl="fgAcc0" presStyleIdx="0" presStyleCnt="1">
        <dgm:presLayoutVars>
          <dgm:chPref val="3"/>
        </dgm:presLayoutVars>
      </dgm:prSet>
      <dgm:spPr/>
      <dgm:t>
        <a:bodyPr/>
        <a:lstStyle/>
        <a:p>
          <a:endParaRPr lang="en-US"/>
        </a:p>
      </dgm:t>
    </dgm:pt>
    <dgm:pt modelId="{FA7E6CE4-0F40-DD48-AE1A-DFDD66E6AC56}" type="pres">
      <dgm:prSet presAssocID="{EB14923A-7FF7-3D48-8585-33253B680D8B}" presName="hierChild2" presStyleCnt="0"/>
      <dgm:spPr/>
    </dgm:pt>
    <dgm:pt modelId="{A447D9C7-D185-5442-8C8F-6F08DDD11838}" type="pres">
      <dgm:prSet presAssocID="{1160A491-12CD-8646-9F6A-43B89C97CC3D}" presName="Name10" presStyleLbl="parChTrans1D2" presStyleIdx="0" presStyleCnt="6"/>
      <dgm:spPr/>
      <dgm:t>
        <a:bodyPr/>
        <a:lstStyle/>
        <a:p>
          <a:endParaRPr lang="en-US"/>
        </a:p>
      </dgm:t>
    </dgm:pt>
    <dgm:pt modelId="{E2589494-6259-E249-8BB6-5EDC552ECC10}" type="pres">
      <dgm:prSet presAssocID="{FFFB11A3-4306-934A-9441-C3B38F82F95D}" presName="hierRoot2" presStyleCnt="0"/>
      <dgm:spPr/>
    </dgm:pt>
    <dgm:pt modelId="{86527DC3-3FCF-FF47-827E-C1943FD937EE}" type="pres">
      <dgm:prSet presAssocID="{FFFB11A3-4306-934A-9441-C3B38F82F95D}" presName="composite2" presStyleCnt="0"/>
      <dgm:spPr/>
    </dgm:pt>
    <dgm:pt modelId="{AA16501A-9FD4-FB4F-B93C-409993F8923C}" type="pres">
      <dgm:prSet presAssocID="{FFFB11A3-4306-934A-9441-C3B38F82F95D}" presName="background2" presStyleLbl="node2" presStyleIdx="0" presStyleCnt="6"/>
      <dgm:spPr/>
    </dgm:pt>
    <dgm:pt modelId="{A0EE61E2-7E68-A844-A5E1-93200D676567}" type="pres">
      <dgm:prSet presAssocID="{FFFB11A3-4306-934A-9441-C3B38F82F95D}" presName="text2" presStyleLbl="fgAcc2" presStyleIdx="0" presStyleCnt="6" custScaleY="184508">
        <dgm:presLayoutVars>
          <dgm:chPref val="3"/>
        </dgm:presLayoutVars>
      </dgm:prSet>
      <dgm:spPr/>
      <dgm:t>
        <a:bodyPr/>
        <a:lstStyle/>
        <a:p>
          <a:endParaRPr lang="en-US"/>
        </a:p>
      </dgm:t>
    </dgm:pt>
    <dgm:pt modelId="{900AB78B-1E85-7C41-ABFF-E7DC42FCA982}" type="pres">
      <dgm:prSet presAssocID="{FFFB11A3-4306-934A-9441-C3B38F82F95D}" presName="hierChild3" presStyleCnt="0"/>
      <dgm:spPr/>
    </dgm:pt>
    <dgm:pt modelId="{D09EAD12-16B4-494F-8860-62BECFA7B493}" type="pres">
      <dgm:prSet presAssocID="{8926CCB0-EC55-9B49-92FA-C9B1E7606FE6}" presName="Name10" presStyleLbl="parChTrans1D2" presStyleIdx="1" presStyleCnt="6"/>
      <dgm:spPr/>
      <dgm:t>
        <a:bodyPr/>
        <a:lstStyle/>
        <a:p>
          <a:endParaRPr lang="en-US"/>
        </a:p>
      </dgm:t>
    </dgm:pt>
    <dgm:pt modelId="{946FBD25-979F-2D46-B1FC-C2E5F0EFD802}" type="pres">
      <dgm:prSet presAssocID="{C1C874CB-1733-D047-80EF-541BB1F835B4}" presName="hierRoot2" presStyleCnt="0"/>
      <dgm:spPr/>
    </dgm:pt>
    <dgm:pt modelId="{9AA50C16-7CE8-EF4E-839B-769423F64D12}" type="pres">
      <dgm:prSet presAssocID="{C1C874CB-1733-D047-80EF-541BB1F835B4}" presName="composite2" presStyleCnt="0"/>
      <dgm:spPr/>
    </dgm:pt>
    <dgm:pt modelId="{08ED17E6-B630-8C40-8484-D14C645EA207}" type="pres">
      <dgm:prSet presAssocID="{C1C874CB-1733-D047-80EF-541BB1F835B4}" presName="background2" presStyleLbl="node2" presStyleIdx="1" presStyleCnt="6"/>
      <dgm:spPr/>
    </dgm:pt>
    <dgm:pt modelId="{B2C40A99-C583-8345-B213-84421C90203F}" type="pres">
      <dgm:prSet presAssocID="{C1C874CB-1733-D047-80EF-541BB1F835B4}" presName="text2" presStyleLbl="fgAcc2" presStyleIdx="1" presStyleCnt="6" custScaleY="195595">
        <dgm:presLayoutVars>
          <dgm:chPref val="3"/>
        </dgm:presLayoutVars>
      </dgm:prSet>
      <dgm:spPr/>
      <dgm:t>
        <a:bodyPr/>
        <a:lstStyle/>
        <a:p>
          <a:endParaRPr lang="en-US"/>
        </a:p>
      </dgm:t>
    </dgm:pt>
    <dgm:pt modelId="{65D4CA8C-57C9-7C47-98A0-A474A780BBA7}" type="pres">
      <dgm:prSet presAssocID="{C1C874CB-1733-D047-80EF-541BB1F835B4}" presName="hierChild3" presStyleCnt="0"/>
      <dgm:spPr/>
    </dgm:pt>
    <dgm:pt modelId="{7A636E2D-7A6E-3740-9B1E-28FD8512F889}" type="pres">
      <dgm:prSet presAssocID="{D5323167-E170-AA4A-A989-2ED5E27A131F}" presName="Name10" presStyleLbl="parChTrans1D2" presStyleIdx="2" presStyleCnt="6"/>
      <dgm:spPr/>
      <dgm:t>
        <a:bodyPr/>
        <a:lstStyle/>
        <a:p>
          <a:endParaRPr lang="en-US"/>
        </a:p>
      </dgm:t>
    </dgm:pt>
    <dgm:pt modelId="{7899DACF-EF13-084D-997D-F70AB20B66F6}" type="pres">
      <dgm:prSet presAssocID="{45DAE647-BDD5-C54C-8771-7C9271E5930A}" presName="hierRoot2" presStyleCnt="0"/>
      <dgm:spPr/>
    </dgm:pt>
    <dgm:pt modelId="{3E150864-1911-9A4E-B5F6-CC77AD994DDD}" type="pres">
      <dgm:prSet presAssocID="{45DAE647-BDD5-C54C-8771-7C9271E5930A}" presName="composite2" presStyleCnt="0"/>
      <dgm:spPr/>
    </dgm:pt>
    <dgm:pt modelId="{9A377EFA-69EC-5E47-B4E6-6ADA2C3E47BC}" type="pres">
      <dgm:prSet presAssocID="{45DAE647-BDD5-C54C-8771-7C9271E5930A}" presName="background2" presStyleLbl="node2" presStyleIdx="2" presStyleCnt="6"/>
      <dgm:spPr/>
    </dgm:pt>
    <dgm:pt modelId="{2E38605F-E860-154B-87A5-7F456DDDBA00}" type="pres">
      <dgm:prSet presAssocID="{45DAE647-BDD5-C54C-8771-7C9271E5930A}" presName="text2" presStyleLbl="fgAcc2" presStyleIdx="2" presStyleCnt="6" custScaleY="163596">
        <dgm:presLayoutVars>
          <dgm:chPref val="3"/>
        </dgm:presLayoutVars>
      </dgm:prSet>
      <dgm:spPr/>
      <dgm:t>
        <a:bodyPr/>
        <a:lstStyle/>
        <a:p>
          <a:endParaRPr lang="en-US"/>
        </a:p>
      </dgm:t>
    </dgm:pt>
    <dgm:pt modelId="{399F62DD-2127-0D4A-8263-AC919B104D89}" type="pres">
      <dgm:prSet presAssocID="{45DAE647-BDD5-C54C-8771-7C9271E5930A}" presName="hierChild3" presStyleCnt="0"/>
      <dgm:spPr/>
    </dgm:pt>
    <dgm:pt modelId="{A106D9A9-47A3-2747-9F6B-20A5F804521F}" type="pres">
      <dgm:prSet presAssocID="{5B886DA3-A771-254C-95B6-95FB2F2E183B}" presName="Name10" presStyleLbl="parChTrans1D2" presStyleIdx="3" presStyleCnt="6"/>
      <dgm:spPr/>
      <dgm:t>
        <a:bodyPr/>
        <a:lstStyle/>
        <a:p>
          <a:endParaRPr lang="en-US"/>
        </a:p>
      </dgm:t>
    </dgm:pt>
    <dgm:pt modelId="{A6194C9A-D8C2-134F-84F9-DCFD873DD36E}" type="pres">
      <dgm:prSet presAssocID="{CDF385FD-A83F-244D-A41B-65C05C3A2F53}" presName="hierRoot2" presStyleCnt="0"/>
      <dgm:spPr/>
    </dgm:pt>
    <dgm:pt modelId="{F8A15CF0-85FE-8E4F-96F3-2F30A2F2AE2A}" type="pres">
      <dgm:prSet presAssocID="{CDF385FD-A83F-244D-A41B-65C05C3A2F53}" presName="composite2" presStyleCnt="0"/>
      <dgm:spPr/>
    </dgm:pt>
    <dgm:pt modelId="{2F8BB6AA-8D46-D64F-8A46-DA12ED852865}" type="pres">
      <dgm:prSet presAssocID="{CDF385FD-A83F-244D-A41B-65C05C3A2F53}" presName="background2" presStyleLbl="node2" presStyleIdx="3" presStyleCnt="6"/>
      <dgm:spPr/>
    </dgm:pt>
    <dgm:pt modelId="{979843F4-C9B2-BB44-828E-88FA3A8EA634}" type="pres">
      <dgm:prSet presAssocID="{CDF385FD-A83F-244D-A41B-65C05C3A2F53}" presName="text2" presStyleLbl="fgAcc2" presStyleIdx="3" presStyleCnt="6" custScaleY="227594">
        <dgm:presLayoutVars>
          <dgm:chPref val="3"/>
        </dgm:presLayoutVars>
      </dgm:prSet>
      <dgm:spPr/>
      <dgm:t>
        <a:bodyPr/>
        <a:lstStyle/>
        <a:p>
          <a:endParaRPr lang="en-US"/>
        </a:p>
      </dgm:t>
    </dgm:pt>
    <dgm:pt modelId="{24ACAD6B-A638-2241-A961-7590D52A45FB}" type="pres">
      <dgm:prSet presAssocID="{CDF385FD-A83F-244D-A41B-65C05C3A2F53}" presName="hierChild3" presStyleCnt="0"/>
      <dgm:spPr/>
    </dgm:pt>
    <dgm:pt modelId="{39CE3E3A-2A7E-A54F-BF88-6CD0255115CE}" type="pres">
      <dgm:prSet presAssocID="{B00BA55E-4435-6346-A42B-9F8EE931A976}" presName="Name10" presStyleLbl="parChTrans1D2" presStyleIdx="4" presStyleCnt="6"/>
      <dgm:spPr/>
      <dgm:t>
        <a:bodyPr/>
        <a:lstStyle/>
        <a:p>
          <a:endParaRPr lang="en-US"/>
        </a:p>
      </dgm:t>
    </dgm:pt>
    <dgm:pt modelId="{B8D27551-7D34-3E4B-9E35-E504EBF1D8A9}" type="pres">
      <dgm:prSet presAssocID="{E4D096B3-42B1-4546-A4E3-BC2FE647F161}" presName="hierRoot2" presStyleCnt="0"/>
      <dgm:spPr/>
    </dgm:pt>
    <dgm:pt modelId="{C2E98FF8-FBB0-7B43-841C-7B1C066B123B}" type="pres">
      <dgm:prSet presAssocID="{E4D096B3-42B1-4546-A4E3-BC2FE647F161}" presName="composite2" presStyleCnt="0"/>
      <dgm:spPr/>
    </dgm:pt>
    <dgm:pt modelId="{1A2BCE72-28C4-DA4F-AE59-A0849F69F08B}" type="pres">
      <dgm:prSet presAssocID="{E4D096B3-42B1-4546-A4E3-BC2FE647F161}" presName="background2" presStyleLbl="node2" presStyleIdx="4" presStyleCnt="6"/>
      <dgm:spPr/>
    </dgm:pt>
    <dgm:pt modelId="{D86898E3-03CC-B14F-AEC3-388A857BDB01}" type="pres">
      <dgm:prSet presAssocID="{E4D096B3-42B1-4546-A4E3-BC2FE647F161}" presName="text2" presStyleLbl="fgAcc2" presStyleIdx="4" presStyleCnt="6" custScaleY="265338">
        <dgm:presLayoutVars>
          <dgm:chPref val="3"/>
        </dgm:presLayoutVars>
      </dgm:prSet>
      <dgm:spPr/>
      <dgm:t>
        <a:bodyPr/>
        <a:lstStyle/>
        <a:p>
          <a:endParaRPr lang="en-US"/>
        </a:p>
      </dgm:t>
    </dgm:pt>
    <dgm:pt modelId="{D939F12A-E14D-914D-87AE-5D2E3459E0D9}" type="pres">
      <dgm:prSet presAssocID="{E4D096B3-42B1-4546-A4E3-BC2FE647F161}" presName="hierChild3" presStyleCnt="0"/>
      <dgm:spPr/>
    </dgm:pt>
    <dgm:pt modelId="{2891D67E-8BA4-6F44-A5BE-CA17A91F88A6}" type="pres">
      <dgm:prSet presAssocID="{0F19D314-06BD-1841-8B50-81F59E3441B0}" presName="Name10" presStyleLbl="parChTrans1D2" presStyleIdx="5" presStyleCnt="6"/>
      <dgm:spPr/>
      <dgm:t>
        <a:bodyPr/>
        <a:lstStyle/>
        <a:p>
          <a:endParaRPr lang="en-US"/>
        </a:p>
      </dgm:t>
    </dgm:pt>
    <dgm:pt modelId="{5952B870-F8C5-3341-81C8-27DACBD0AA14}" type="pres">
      <dgm:prSet presAssocID="{A7265FED-41E9-C647-AADB-1C1B75E73A8F}" presName="hierRoot2" presStyleCnt="0"/>
      <dgm:spPr/>
    </dgm:pt>
    <dgm:pt modelId="{55066756-6CB5-DC4A-874F-1450BC45F9A8}" type="pres">
      <dgm:prSet presAssocID="{A7265FED-41E9-C647-AADB-1C1B75E73A8F}" presName="composite2" presStyleCnt="0"/>
      <dgm:spPr/>
    </dgm:pt>
    <dgm:pt modelId="{1389955B-A20D-F849-8D08-DF9F28FEDBD3}" type="pres">
      <dgm:prSet presAssocID="{A7265FED-41E9-C647-AADB-1C1B75E73A8F}" presName="background2" presStyleLbl="node2" presStyleIdx="5" presStyleCnt="6"/>
      <dgm:spPr/>
    </dgm:pt>
    <dgm:pt modelId="{AE49F79E-A4E4-1845-A09D-2FC01902308C}" type="pres">
      <dgm:prSet presAssocID="{A7265FED-41E9-C647-AADB-1C1B75E73A8F}" presName="text2" presStyleLbl="fgAcc2" presStyleIdx="5" presStyleCnt="6" custScaleY="248506">
        <dgm:presLayoutVars>
          <dgm:chPref val="3"/>
        </dgm:presLayoutVars>
      </dgm:prSet>
      <dgm:spPr/>
      <dgm:t>
        <a:bodyPr/>
        <a:lstStyle/>
        <a:p>
          <a:endParaRPr lang="en-US"/>
        </a:p>
      </dgm:t>
    </dgm:pt>
    <dgm:pt modelId="{7965ED24-0799-4C4F-8A20-CE5304085242}" type="pres">
      <dgm:prSet presAssocID="{A7265FED-41E9-C647-AADB-1C1B75E73A8F}" presName="hierChild3" presStyleCnt="0"/>
      <dgm:spPr/>
    </dgm:pt>
  </dgm:ptLst>
  <dgm:cxnLst>
    <dgm:cxn modelId="{0C307F5C-A1E5-2841-A943-E785E6FF9659}" srcId="{EB14923A-7FF7-3D48-8585-33253B680D8B}" destId="{45DAE647-BDD5-C54C-8771-7C9271E5930A}" srcOrd="2" destOrd="0" parTransId="{D5323167-E170-AA4A-A989-2ED5E27A131F}" sibTransId="{73AFA427-484B-0247-ABD5-C8A8C433893C}"/>
    <dgm:cxn modelId="{BFCC9DEC-348E-2E41-8F0C-92A3EBD44E40}" type="presOf" srcId="{45DAE647-BDD5-C54C-8771-7C9271E5930A}" destId="{2E38605F-E860-154B-87A5-7F456DDDBA00}" srcOrd="0" destOrd="0" presId="urn:microsoft.com/office/officeart/2005/8/layout/hierarchy1"/>
    <dgm:cxn modelId="{43A70B2E-E131-E94A-8FC6-4D41ECD9BC76}" srcId="{EB14923A-7FF7-3D48-8585-33253B680D8B}" destId="{CDF385FD-A83F-244D-A41B-65C05C3A2F53}" srcOrd="3" destOrd="0" parTransId="{5B886DA3-A771-254C-95B6-95FB2F2E183B}" sibTransId="{E06665E3-A949-BF4A-A3AC-68DD4B136AFE}"/>
    <dgm:cxn modelId="{AFA68BD6-1FFD-C049-A2A9-F8E6F933E143}" srcId="{E575E02B-41E1-474D-812C-CF7D891350ED}" destId="{EB14923A-7FF7-3D48-8585-33253B680D8B}" srcOrd="0" destOrd="0" parTransId="{418C85E5-BEE4-E64F-9D0F-CFAC354B2D7F}" sibTransId="{881E6E11-1CEC-794C-A5A5-51CFE729F691}"/>
    <dgm:cxn modelId="{9E7CF9DC-7DCC-C64B-9739-66E2DCD7B9FD}" srcId="{EB14923A-7FF7-3D48-8585-33253B680D8B}" destId="{A7265FED-41E9-C647-AADB-1C1B75E73A8F}" srcOrd="5" destOrd="0" parTransId="{0F19D314-06BD-1841-8B50-81F59E3441B0}" sibTransId="{B3CF771F-E15A-5E4C-8014-471F4DC651CF}"/>
    <dgm:cxn modelId="{D2193644-56D0-B64F-A46C-476A4C657481}" type="presOf" srcId="{D5323167-E170-AA4A-A989-2ED5E27A131F}" destId="{7A636E2D-7A6E-3740-9B1E-28FD8512F889}" srcOrd="0" destOrd="0" presId="urn:microsoft.com/office/officeart/2005/8/layout/hierarchy1"/>
    <dgm:cxn modelId="{86ADB27D-2D9A-0943-B036-44E91487F55F}" type="presOf" srcId="{5B886DA3-A771-254C-95B6-95FB2F2E183B}" destId="{A106D9A9-47A3-2747-9F6B-20A5F804521F}" srcOrd="0" destOrd="0" presId="urn:microsoft.com/office/officeart/2005/8/layout/hierarchy1"/>
    <dgm:cxn modelId="{A16F2B0A-1FD2-0042-908E-1505191D88E8}" srcId="{EB14923A-7FF7-3D48-8585-33253B680D8B}" destId="{FFFB11A3-4306-934A-9441-C3B38F82F95D}" srcOrd="0" destOrd="0" parTransId="{1160A491-12CD-8646-9F6A-43B89C97CC3D}" sibTransId="{B7057CBE-F5A7-A04E-A532-2F9C9EC285E3}"/>
    <dgm:cxn modelId="{87817849-324E-AB44-A634-C77959C4900C}" type="presOf" srcId="{A7265FED-41E9-C647-AADB-1C1B75E73A8F}" destId="{AE49F79E-A4E4-1845-A09D-2FC01902308C}" srcOrd="0" destOrd="0" presId="urn:microsoft.com/office/officeart/2005/8/layout/hierarchy1"/>
    <dgm:cxn modelId="{75D47C39-B78B-D94B-B5C7-67CAF931F3B0}" type="presOf" srcId="{1160A491-12CD-8646-9F6A-43B89C97CC3D}" destId="{A447D9C7-D185-5442-8C8F-6F08DDD11838}" srcOrd="0" destOrd="0" presId="urn:microsoft.com/office/officeart/2005/8/layout/hierarchy1"/>
    <dgm:cxn modelId="{041A5193-71E2-CC41-BEA3-42F28BD68B30}" srcId="{EB14923A-7FF7-3D48-8585-33253B680D8B}" destId="{E4D096B3-42B1-4546-A4E3-BC2FE647F161}" srcOrd="4" destOrd="0" parTransId="{B00BA55E-4435-6346-A42B-9F8EE931A976}" sibTransId="{1B095EB1-78E0-E046-8D05-806206ADD723}"/>
    <dgm:cxn modelId="{C54D80C7-965D-D54C-8C7E-12752A3CF4B0}" type="presOf" srcId="{E575E02B-41E1-474D-812C-CF7D891350ED}" destId="{F2A00E61-218B-3241-81A2-2B96D9922A20}" srcOrd="0" destOrd="0" presId="urn:microsoft.com/office/officeart/2005/8/layout/hierarchy1"/>
    <dgm:cxn modelId="{3886B56C-53B0-5E40-A43F-FFFC2B825F8C}" type="presOf" srcId="{EB14923A-7FF7-3D48-8585-33253B680D8B}" destId="{D641E221-BE72-E943-9796-A7871CBBB104}" srcOrd="0" destOrd="0" presId="urn:microsoft.com/office/officeart/2005/8/layout/hierarchy1"/>
    <dgm:cxn modelId="{568BA0B4-32E9-F34C-9449-C72B49ACC42A}" type="presOf" srcId="{8926CCB0-EC55-9B49-92FA-C9B1E7606FE6}" destId="{D09EAD12-16B4-494F-8860-62BECFA7B493}" srcOrd="0" destOrd="0" presId="urn:microsoft.com/office/officeart/2005/8/layout/hierarchy1"/>
    <dgm:cxn modelId="{3A17C6EF-391C-534A-8123-5277D7E06BB4}" type="presOf" srcId="{0F19D314-06BD-1841-8B50-81F59E3441B0}" destId="{2891D67E-8BA4-6F44-A5BE-CA17A91F88A6}" srcOrd="0" destOrd="0" presId="urn:microsoft.com/office/officeart/2005/8/layout/hierarchy1"/>
    <dgm:cxn modelId="{E4B9F59F-00A9-AD4C-B43C-986657D1AB4D}" type="presOf" srcId="{CDF385FD-A83F-244D-A41B-65C05C3A2F53}" destId="{979843F4-C9B2-BB44-828E-88FA3A8EA634}" srcOrd="0" destOrd="0" presId="urn:microsoft.com/office/officeart/2005/8/layout/hierarchy1"/>
    <dgm:cxn modelId="{FA199F08-65E4-4C4A-815E-1F6105A804AC}" type="presOf" srcId="{FFFB11A3-4306-934A-9441-C3B38F82F95D}" destId="{A0EE61E2-7E68-A844-A5E1-93200D676567}" srcOrd="0" destOrd="0" presId="urn:microsoft.com/office/officeart/2005/8/layout/hierarchy1"/>
    <dgm:cxn modelId="{5C11E817-7271-EF4B-ADB5-E70707FABB4E}" type="presOf" srcId="{B00BA55E-4435-6346-A42B-9F8EE931A976}" destId="{39CE3E3A-2A7E-A54F-BF88-6CD0255115CE}" srcOrd="0" destOrd="0" presId="urn:microsoft.com/office/officeart/2005/8/layout/hierarchy1"/>
    <dgm:cxn modelId="{DB3FCB9C-BAF9-C74D-8A68-EF4A31337985}" type="presOf" srcId="{E4D096B3-42B1-4546-A4E3-BC2FE647F161}" destId="{D86898E3-03CC-B14F-AEC3-388A857BDB01}" srcOrd="0" destOrd="0" presId="urn:microsoft.com/office/officeart/2005/8/layout/hierarchy1"/>
    <dgm:cxn modelId="{EF7E8572-424D-3E41-B7E5-29965502ABD1}" type="presOf" srcId="{C1C874CB-1733-D047-80EF-541BB1F835B4}" destId="{B2C40A99-C583-8345-B213-84421C90203F}" srcOrd="0" destOrd="0" presId="urn:microsoft.com/office/officeart/2005/8/layout/hierarchy1"/>
    <dgm:cxn modelId="{3B2F1169-47CF-9647-8F19-3B9F7E0C05AD}" srcId="{EB14923A-7FF7-3D48-8585-33253B680D8B}" destId="{C1C874CB-1733-D047-80EF-541BB1F835B4}" srcOrd="1" destOrd="0" parTransId="{8926CCB0-EC55-9B49-92FA-C9B1E7606FE6}" sibTransId="{7FE432CF-CE7B-3D4C-8EFB-F33BF1434644}"/>
    <dgm:cxn modelId="{6104552E-0BC1-8743-A099-EDF717872862}" type="presParOf" srcId="{F2A00E61-218B-3241-81A2-2B96D9922A20}" destId="{ACC649AA-0256-7D45-AC93-B3727A9B27F2}" srcOrd="0" destOrd="0" presId="urn:microsoft.com/office/officeart/2005/8/layout/hierarchy1"/>
    <dgm:cxn modelId="{37084DF0-8F54-F248-821C-2EE1CEDCDD1E}" type="presParOf" srcId="{ACC649AA-0256-7D45-AC93-B3727A9B27F2}" destId="{6392B6A6-B594-7F4E-BE31-DAF7C7AC4692}" srcOrd="0" destOrd="0" presId="urn:microsoft.com/office/officeart/2005/8/layout/hierarchy1"/>
    <dgm:cxn modelId="{77C71E15-5158-E64A-BAC9-0BC6EA9C4BE1}" type="presParOf" srcId="{6392B6A6-B594-7F4E-BE31-DAF7C7AC4692}" destId="{9035CF01-0A1E-844C-8E79-BA049F7B0C83}" srcOrd="0" destOrd="0" presId="urn:microsoft.com/office/officeart/2005/8/layout/hierarchy1"/>
    <dgm:cxn modelId="{6579A05C-5E93-CD4C-AD37-C00E8A80FF21}" type="presParOf" srcId="{6392B6A6-B594-7F4E-BE31-DAF7C7AC4692}" destId="{D641E221-BE72-E943-9796-A7871CBBB104}" srcOrd="1" destOrd="0" presId="urn:microsoft.com/office/officeart/2005/8/layout/hierarchy1"/>
    <dgm:cxn modelId="{7BAEF8C6-87BA-1F4A-91AF-1282E67135B3}" type="presParOf" srcId="{ACC649AA-0256-7D45-AC93-B3727A9B27F2}" destId="{FA7E6CE4-0F40-DD48-AE1A-DFDD66E6AC56}" srcOrd="1" destOrd="0" presId="urn:microsoft.com/office/officeart/2005/8/layout/hierarchy1"/>
    <dgm:cxn modelId="{596A1EF8-90BF-AE42-A429-156B1DAB75C4}" type="presParOf" srcId="{FA7E6CE4-0F40-DD48-AE1A-DFDD66E6AC56}" destId="{A447D9C7-D185-5442-8C8F-6F08DDD11838}" srcOrd="0" destOrd="0" presId="urn:microsoft.com/office/officeart/2005/8/layout/hierarchy1"/>
    <dgm:cxn modelId="{F4639F89-9E52-5D4B-9DDF-CF972437A6AC}" type="presParOf" srcId="{FA7E6CE4-0F40-DD48-AE1A-DFDD66E6AC56}" destId="{E2589494-6259-E249-8BB6-5EDC552ECC10}" srcOrd="1" destOrd="0" presId="urn:microsoft.com/office/officeart/2005/8/layout/hierarchy1"/>
    <dgm:cxn modelId="{E387D9EE-2A9D-BA42-89BF-464DB17C7646}" type="presParOf" srcId="{E2589494-6259-E249-8BB6-5EDC552ECC10}" destId="{86527DC3-3FCF-FF47-827E-C1943FD937EE}" srcOrd="0" destOrd="0" presId="urn:microsoft.com/office/officeart/2005/8/layout/hierarchy1"/>
    <dgm:cxn modelId="{94E9EE3C-C5A6-6940-B743-37B51C66E6B9}" type="presParOf" srcId="{86527DC3-3FCF-FF47-827E-C1943FD937EE}" destId="{AA16501A-9FD4-FB4F-B93C-409993F8923C}" srcOrd="0" destOrd="0" presId="urn:microsoft.com/office/officeart/2005/8/layout/hierarchy1"/>
    <dgm:cxn modelId="{AC75E24F-6C6F-BF44-AE0C-DAA13C795AE8}" type="presParOf" srcId="{86527DC3-3FCF-FF47-827E-C1943FD937EE}" destId="{A0EE61E2-7E68-A844-A5E1-93200D676567}" srcOrd="1" destOrd="0" presId="urn:microsoft.com/office/officeart/2005/8/layout/hierarchy1"/>
    <dgm:cxn modelId="{2F957139-662E-1F4D-91E6-F866ADC9FA48}" type="presParOf" srcId="{E2589494-6259-E249-8BB6-5EDC552ECC10}" destId="{900AB78B-1E85-7C41-ABFF-E7DC42FCA982}" srcOrd="1" destOrd="0" presId="urn:microsoft.com/office/officeart/2005/8/layout/hierarchy1"/>
    <dgm:cxn modelId="{467C16A8-50F1-3546-B1EA-C0A535B6D44C}" type="presParOf" srcId="{FA7E6CE4-0F40-DD48-AE1A-DFDD66E6AC56}" destId="{D09EAD12-16B4-494F-8860-62BECFA7B493}" srcOrd="2" destOrd="0" presId="urn:microsoft.com/office/officeart/2005/8/layout/hierarchy1"/>
    <dgm:cxn modelId="{0AAC7ADF-30B9-4840-AE16-E5FB5B91CE91}" type="presParOf" srcId="{FA7E6CE4-0F40-DD48-AE1A-DFDD66E6AC56}" destId="{946FBD25-979F-2D46-B1FC-C2E5F0EFD802}" srcOrd="3" destOrd="0" presId="urn:microsoft.com/office/officeart/2005/8/layout/hierarchy1"/>
    <dgm:cxn modelId="{566AEF2F-B4FE-3440-A66A-C5D477908BC8}" type="presParOf" srcId="{946FBD25-979F-2D46-B1FC-C2E5F0EFD802}" destId="{9AA50C16-7CE8-EF4E-839B-769423F64D12}" srcOrd="0" destOrd="0" presId="urn:microsoft.com/office/officeart/2005/8/layout/hierarchy1"/>
    <dgm:cxn modelId="{1796CAA4-9FF4-034D-8ECF-EE50D875367B}" type="presParOf" srcId="{9AA50C16-7CE8-EF4E-839B-769423F64D12}" destId="{08ED17E6-B630-8C40-8484-D14C645EA207}" srcOrd="0" destOrd="0" presId="urn:microsoft.com/office/officeart/2005/8/layout/hierarchy1"/>
    <dgm:cxn modelId="{9EE1468C-1412-1447-B7B1-0795990FB433}" type="presParOf" srcId="{9AA50C16-7CE8-EF4E-839B-769423F64D12}" destId="{B2C40A99-C583-8345-B213-84421C90203F}" srcOrd="1" destOrd="0" presId="urn:microsoft.com/office/officeart/2005/8/layout/hierarchy1"/>
    <dgm:cxn modelId="{3DF48E11-25A2-F546-A399-D83B1E3D5271}" type="presParOf" srcId="{946FBD25-979F-2D46-B1FC-C2E5F0EFD802}" destId="{65D4CA8C-57C9-7C47-98A0-A474A780BBA7}" srcOrd="1" destOrd="0" presId="urn:microsoft.com/office/officeart/2005/8/layout/hierarchy1"/>
    <dgm:cxn modelId="{5C409FCE-3B07-3A4F-AF02-3DC2905FDBA4}" type="presParOf" srcId="{FA7E6CE4-0F40-DD48-AE1A-DFDD66E6AC56}" destId="{7A636E2D-7A6E-3740-9B1E-28FD8512F889}" srcOrd="4" destOrd="0" presId="urn:microsoft.com/office/officeart/2005/8/layout/hierarchy1"/>
    <dgm:cxn modelId="{97676C0E-9506-F24C-8C3A-3A295B71CB70}" type="presParOf" srcId="{FA7E6CE4-0F40-DD48-AE1A-DFDD66E6AC56}" destId="{7899DACF-EF13-084D-997D-F70AB20B66F6}" srcOrd="5" destOrd="0" presId="urn:microsoft.com/office/officeart/2005/8/layout/hierarchy1"/>
    <dgm:cxn modelId="{036BE2CD-26A9-CB46-8AC3-29A283C84049}" type="presParOf" srcId="{7899DACF-EF13-084D-997D-F70AB20B66F6}" destId="{3E150864-1911-9A4E-B5F6-CC77AD994DDD}" srcOrd="0" destOrd="0" presId="urn:microsoft.com/office/officeart/2005/8/layout/hierarchy1"/>
    <dgm:cxn modelId="{01D0989C-100C-1746-A30E-949C53BC66A5}" type="presParOf" srcId="{3E150864-1911-9A4E-B5F6-CC77AD994DDD}" destId="{9A377EFA-69EC-5E47-B4E6-6ADA2C3E47BC}" srcOrd="0" destOrd="0" presId="urn:microsoft.com/office/officeart/2005/8/layout/hierarchy1"/>
    <dgm:cxn modelId="{31BD12DC-E329-E747-8B1F-EFFDFD9F1675}" type="presParOf" srcId="{3E150864-1911-9A4E-B5F6-CC77AD994DDD}" destId="{2E38605F-E860-154B-87A5-7F456DDDBA00}" srcOrd="1" destOrd="0" presId="urn:microsoft.com/office/officeart/2005/8/layout/hierarchy1"/>
    <dgm:cxn modelId="{DE858B63-B9A8-C548-8094-A85A288AB517}" type="presParOf" srcId="{7899DACF-EF13-084D-997D-F70AB20B66F6}" destId="{399F62DD-2127-0D4A-8263-AC919B104D89}" srcOrd="1" destOrd="0" presId="urn:microsoft.com/office/officeart/2005/8/layout/hierarchy1"/>
    <dgm:cxn modelId="{39E17FCA-8936-9648-A385-1EC0CD304C59}" type="presParOf" srcId="{FA7E6CE4-0F40-DD48-AE1A-DFDD66E6AC56}" destId="{A106D9A9-47A3-2747-9F6B-20A5F804521F}" srcOrd="6" destOrd="0" presId="urn:microsoft.com/office/officeart/2005/8/layout/hierarchy1"/>
    <dgm:cxn modelId="{B2D4A372-E5C9-B446-82DA-D79471360EC9}" type="presParOf" srcId="{FA7E6CE4-0F40-DD48-AE1A-DFDD66E6AC56}" destId="{A6194C9A-D8C2-134F-84F9-DCFD873DD36E}" srcOrd="7" destOrd="0" presId="urn:microsoft.com/office/officeart/2005/8/layout/hierarchy1"/>
    <dgm:cxn modelId="{994788DB-5236-D544-B5F8-BD246A3D0153}" type="presParOf" srcId="{A6194C9A-D8C2-134F-84F9-DCFD873DD36E}" destId="{F8A15CF0-85FE-8E4F-96F3-2F30A2F2AE2A}" srcOrd="0" destOrd="0" presId="urn:microsoft.com/office/officeart/2005/8/layout/hierarchy1"/>
    <dgm:cxn modelId="{31CD369F-2209-424F-9F81-094D8304844F}" type="presParOf" srcId="{F8A15CF0-85FE-8E4F-96F3-2F30A2F2AE2A}" destId="{2F8BB6AA-8D46-D64F-8A46-DA12ED852865}" srcOrd="0" destOrd="0" presId="urn:microsoft.com/office/officeart/2005/8/layout/hierarchy1"/>
    <dgm:cxn modelId="{77A5E272-8CF6-654D-BA7F-F02F11E0C171}" type="presParOf" srcId="{F8A15CF0-85FE-8E4F-96F3-2F30A2F2AE2A}" destId="{979843F4-C9B2-BB44-828E-88FA3A8EA634}" srcOrd="1" destOrd="0" presId="urn:microsoft.com/office/officeart/2005/8/layout/hierarchy1"/>
    <dgm:cxn modelId="{54E106D7-C354-9845-A507-A925ECADB961}" type="presParOf" srcId="{A6194C9A-D8C2-134F-84F9-DCFD873DD36E}" destId="{24ACAD6B-A638-2241-A961-7590D52A45FB}" srcOrd="1" destOrd="0" presId="urn:microsoft.com/office/officeart/2005/8/layout/hierarchy1"/>
    <dgm:cxn modelId="{052472F8-C78E-4B49-A56A-6DBBDBA7D990}" type="presParOf" srcId="{FA7E6CE4-0F40-DD48-AE1A-DFDD66E6AC56}" destId="{39CE3E3A-2A7E-A54F-BF88-6CD0255115CE}" srcOrd="8" destOrd="0" presId="urn:microsoft.com/office/officeart/2005/8/layout/hierarchy1"/>
    <dgm:cxn modelId="{DF102532-7BD2-3E44-8758-2DE5A9B20639}" type="presParOf" srcId="{FA7E6CE4-0F40-DD48-AE1A-DFDD66E6AC56}" destId="{B8D27551-7D34-3E4B-9E35-E504EBF1D8A9}" srcOrd="9" destOrd="0" presId="urn:microsoft.com/office/officeart/2005/8/layout/hierarchy1"/>
    <dgm:cxn modelId="{E8BDBF93-E74E-CF47-8F15-D376F453563F}" type="presParOf" srcId="{B8D27551-7D34-3E4B-9E35-E504EBF1D8A9}" destId="{C2E98FF8-FBB0-7B43-841C-7B1C066B123B}" srcOrd="0" destOrd="0" presId="urn:microsoft.com/office/officeart/2005/8/layout/hierarchy1"/>
    <dgm:cxn modelId="{F4032B06-0602-194A-BCA9-61EA8C90CFCE}" type="presParOf" srcId="{C2E98FF8-FBB0-7B43-841C-7B1C066B123B}" destId="{1A2BCE72-28C4-DA4F-AE59-A0849F69F08B}" srcOrd="0" destOrd="0" presId="urn:microsoft.com/office/officeart/2005/8/layout/hierarchy1"/>
    <dgm:cxn modelId="{C3AE8C68-AC6B-1443-8A92-2746B45C1EAB}" type="presParOf" srcId="{C2E98FF8-FBB0-7B43-841C-7B1C066B123B}" destId="{D86898E3-03CC-B14F-AEC3-388A857BDB01}" srcOrd="1" destOrd="0" presId="urn:microsoft.com/office/officeart/2005/8/layout/hierarchy1"/>
    <dgm:cxn modelId="{26998FBB-657C-684C-A066-1BE96686912D}" type="presParOf" srcId="{B8D27551-7D34-3E4B-9E35-E504EBF1D8A9}" destId="{D939F12A-E14D-914D-87AE-5D2E3459E0D9}" srcOrd="1" destOrd="0" presId="urn:microsoft.com/office/officeart/2005/8/layout/hierarchy1"/>
    <dgm:cxn modelId="{38C1B562-406F-D340-99BA-13E257161F29}" type="presParOf" srcId="{FA7E6CE4-0F40-DD48-AE1A-DFDD66E6AC56}" destId="{2891D67E-8BA4-6F44-A5BE-CA17A91F88A6}" srcOrd="10" destOrd="0" presId="urn:microsoft.com/office/officeart/2005/8/layout/hierarchy1"/>
    <dgm:cxn modelId="{96B8E614-D03D-BC46-947A-F5A235232FBB}" type="presParOf" srcId="{FA7E6CE4-0F40-DD48-AE1A-DFDD66E6AC56}" destId="{5952B870-F8C5-3341-81C8-27DACBD0AA14}" srcOrd="11" destOrd="0" presId="urn:microsoft.com/office/officeart/2005/8/layout/hierarchy1"/>
    <dgm:cxn modelId="{188C47C0-69EB-5F4E-93ED-58A3732043A6}" type="presParOf" srcId="{5952B870-F8C5-3341-81C8-27DACBD0AA14}" destId="{55066756-6CB5-DC4A-874F-1450BC45F9A8}" srcOrd="0" destOrd="0" presId="urn:microsoft.com/office/officeart/2005/8/layout/hierarchy1"/>
    <dgm:cxn modelId="{2CBB2904-D579-3342-AF49-B21AD1EB3E0A}" type="presParOf" srcId="{55066756-6CB5-DC4A-874F-1450BC45F9A8}" destId="{1389955B-A20D-F849-8D08-DF9F28FEDBD3}" srcOrd="0" destOrd="0" presId="urn:microsoft.com/office/officeart/2005/8/layout/hierarchy1"/>
    <dgm:cxn modelId="{4045FCC8-9810-D44D-B907-510B5BA4F059}" type="presParOf" srcId="{55066756-6CB5-DC4A-874F-1450BC45F9A8}" destId="{AE49F79E-A4E4-1845-A09D-2FC01902308C}" srcOrd="1" destOrd="0" presId="urn:microsoft.com/office/officeart/2005/8/layout/hierarchy1"/>
    <dgm:cxn modelId="{63DDB5BB-9409-D148-A55D-98B0C9806BBD}" type="presParOf" srcId="{5952B870-F8C5-3341-81C8-27DACBD0AA14}" destId="{7965ED24-0799-4C4F-8A20-CE53040852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A522C-8684-8340-9259-73BBA4B412D5}">
      <dsp:nvSpPr>
        <dsp:cNvPr id="0" name=""/>
        <dsp:cNvSpPr/>
      </dsp:nvSpPr>
      <dsp:spPr>
        <a:xfrm>
          <a:off x="51" y="16892"/>
          <a:ext cx="4913783" cy="864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kern="1200" dirty="0" smtClean="0"/>
            <a:t>表现形式</a:t>
          </a:r>
          <a:endParaRPr lang="en-US" sz="3000" kern="1200" dirty="0"/>
        </a:p>
      </dsp:txBody>
      <dsp:txXfrm>
        <a:off x="51" y="16892"/>
        <a:ext cx="4913783" cy="864000"/>
      </dsp:txXfrm>
    </dsp:sp>
    <dsp:sp modelId="{0302C04F-7075-AC45-A140-EF736C8B2B17}">
      <dsp:nvSpPr>
        <dsp:cNvPr id="0" name=""/>
        <dsp:cNvSpPr/>
      </dsp:nvSpPr>
      <dsp:spPr>
        <a:xfrm>
          <a:off x="51" y="880892"/>
          <a:ext cx="4913783" cy="345355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地方保护、地区封锁</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部门、行业垄断</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行政强制交易</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政企部分</a:t>
          </a:r>
          <a:endParaRPr lang="en-US" sz="3000" kern="1200" dirty="0"/>
        </a:p>
      </dsp:txBody>
      <dsp:txXfrm>
        <a:off x="51" y="880892"/>
        <a:ext cx="4913783" cy="3453553"/>
      </dsp:txXfrm>
    </dsp:sp>
    <dsp:sp modelId="{46AEEBF3-370A-3D46-BB50-099FF62EA02B}">
      <dsp:nvSpPr>
        <dsp:cNvPr id="0" name=""/>
        <dsp:cNvSpPr/>
      </dsp:nvSpPr>
      <dsp:spPr>
        <a:xfrm>
          <a:off x="5601764" y="16892"/>
          <a:ext cx="4913783" cy="864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zh-CN" altLang="en-US" sz="3000" kern="1200" dirty="0" smtClean="0"/>
            <a:t>危害</a:t>
          </a:r>
          <a:endParaRPr lang="en-US" sz="3000" kern="1200" dirty="0"/>
        </a:p>
      </dsp:txBody>
      <dsp:txXfrm>
        <a:off x="5601764" y="16892"/>
        <a:ext cx="4913783" cy="864000"/>
      </dsp:txXfrm>
    </dsp:sp>
    <dsp:sp modelId="{A2DA9BAF-C83B-EB4F-BB5A-C46380329025}">
      <dsp:nvSpPr>
        <dsp:cNvPr id="0" name=""/>
        <dsp:cNvSpPr/>
      </dsp:nvSpPr>
      <dsp:spPr>
        <a:xfrm>
          <a:off x="5601764" y="880892"/>
          <a:ext cx="4913783" cy="345355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smtClean="0"/>
            <a:t>阻碍全国统一、开放、竞争、有序的市场体系的建立</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削弱企业竞争力</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损害消费者合法权益</a:t>
          </a:r>
          <a:endParaRPr lang="en-US" sz="3000" kern="1200" dirty="0"/>
        </a:p>
        <a:p>
          <a:pPr marL="285750" lvl="1" indent="-285750" algn="l" defTabSz="1333500">
            <a:lnSpc>
              <a:spcPct val="90000"/>
            </a:lnSpc>
            <a:spcBef>
              <a:spcPct val="0"/>
            </a:spcBef>
            <a:spcAft>
              <a:spcPct val="15000"/>
            </a:spcAft>
            <a:buChar char="•"/>
          </a:pPr>
          <a:r>
            <a:rPr lang="zh-CN" altLang="en-US" sz="3000" kern="1200" dirty="0" smtClean="0"/>
            <a:t>滋生腐败，官商勾结</a:t>
          </a:r>
          <a:endParaRPr lang="en-US" sz="3000" kern="1200" dirty="0"/>
        </a:p>
      </dsp:txBody>
      <dsp:txXfrm>
        <a:off x="5601764" y="880892"/>
        <a:ext cx="4913783" cy="3453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1D67E-8BA4-6F44-A5BE-CA17A91F88A6}">
      <dsp:nvSpPr>
        <dsp:cNvPr id="0" name=""/>
        <dsp:cNvSpPr/>
      </dsp:nvSpPr>
      <dsp:spPr>
        <a:xfrm>
          <a:off x="5571608" y="1731749"/>
          <a:ext cx="4786913" cy="455627"/>
        </a:xfrm>
        <a:custGeom>
          <a:avLst/>
          <a:gdLst/>
          <a:ahLst/>
          <a:cxnLst/>
          <a:rect l="0" t="0" r="0" b="0"/>
          <a:pathLst>
            <a:path>
              <a:moveTo>
                <a:pt x="0" y="0"/>
              </a:moveTo>
              <a:lnTo>
                <a:pt x="0" y="310496"/>
              </a:lnTo>
              <a:lnTo>
                <a:pt x="4786913" y="310496"/>
              </a:lnTo>
              <a:lnTo>
                <a:pt x="4786913"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CE3E3A-2A7E-A54F-BF88-6CD0255115CE}">
      <dsp:nvSpPr>
        <dsp:cNvPr id="0" name=""/>
        <dsp:cNvSpPr/>
      </dsp:nvSpPr>
      <dsp:spPr>
        <a:xfrm>
          <a:off x="5571608" y="1731749"/>
          <a:ext cx="2872148" cy="455627"/>
        </a:xfrm>
        <a:custGeom>
          <a:avLst/>
          <a:gdLst/>
          <a:ahLst/>
          <a:cxnLst/>
          <a:rect l="0" t="0" r="0" b="0"/>
          <a:pathLst>
            <a:path>
              <a:moveTo>
                <a:pt x="0" y="0"/>
              </a:moveTo>
              <a:lnTo>
                <a:pt x="0" y="310496"/>
              </a:lnTo>
              <a:lnTo>
                <a:pt x="2872148" y="310496"/>
              </a:lnTo>
              <a:lnTo>
                <a:pt x="2872148"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06D9A9-47A3-2747-9F6B-20A5F804521F}">
      <dsp:nvSpPr>
        <dsp:cNvPr id="0" name=""/>
        <dsp:cNvSpPr/>
      </dsp:nvSpPr>
      <dsp:spPr>
        <a:xfrm>
          <a:off x="5571608" y="1731749"/>
          <a:ext cx="957382" cy="455627"/>
        </a:xfrm>
        <a:custGeom>
          <a:avLst/>
          <a:gdLst/>
          <a:ahLst/>
          <a:cxnLst/>
          <a:rect l="0" t="0" r="0" b="0"/>
          <a:pathLst>
            <a:path>
              <a:moveTo>
                <a:pt x="0" y="0"/>
              </a:moveTo>
              <a:lnTo>
                <a:pt x="0" y="310496"/>
              </a:lnTo>
              <a:lnTo>
                <a:pt x="957382" y="310496"/>
              </a:lnTo>
              <a:lnTo>
                <a:pt x="957382"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636E2D-7A6E-3740-9B1E-28FD8512F889}">
      <dsp:nvSpPr>
        <dsp:cNvPr id="0" name=""/>
        <dsp:cNvSpPr/>
      </dsp:nvSpPr>
      <dsp:spPr>
        <a:xfrm>
          <a:off x="4614225" y="1731749"/>
          <a:ext cx="957382" cy="455627"/>
        </a:xfrm>
        <a:custGeom>
          <a:avLst/>
          <a:gdLst/>
          <a:ahLst/>
          <a:cxnLst/>
          <a:rect l="0" t="0" r="0" b="0"/>
          <a:pathLst>
            <a:path>
              <a:moveTo>
                <a:pt x="957382" y="0"/>
              </a:moveTo>
              <a:lnTo>
                <a:pt x="957382" y="310496"/>
              </a:lnTo>
              <a:lnTo>
                <a:pt x="0" y="310496"/>
              </a:lnTo>
              <a:lnTo>
                <a:pt x="0"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9EAD12-16B4-494F-8860-62BECFA7B493}">
      <dsp:nvSpPr>
        <dsp:cNvPr id="0" name=""/>
        <dsp:cNvSpPr/>
      </dsp:nvSpPr>
      <dsp:spPr>
        <a:xfrm>
          <a:off x="2699460" y="1731749"/>
          <a:ext cx="2872148" cy="455627"/>
        </a:xfrm>
        <a:custGeom>
          <a:avLst/>
          <a:gdLst/>
          <a:ahLst/>
          <a:cxnLst/>
          <a:rect l="0" t="0" r="0" b="0"/>
          <a:pathLst>
            <a:path>
              <a:moveTo>
                <a:pt x="2872148" y="0"/>
              </a:moveTo>
              <a:lnTo>
                <a:pt x="2872148" y="310496"/>
              </a:lnTo>
              <a:lnTo>
                <a:pt x="0" y="310496"/>
              </a:lnTo>
              <a:lnTo>
                <a:pt x="0"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447D9C7-D185-5442-8C8F-6F08DDD11838}">
      <dsp:nvSpPr>
        <dsp:cNvPr id="0" name=""/>
        <dsp:cNvSpPr/>
      </dsp:nvSpPr>
      <dsp:spPr>
        <a:xfrm>
          <a:off x="784694" y="1731749"/>
          <a:ext cx="4786913" cy="455627"/>
        </a:xfrm>
        <a:custGeom>
          <a:avLst/>
          <a:gdLst/>
          <a:ahLst/>
          <a:cxnLst/>
          <a:rect l="0" t="0" r="0" b="0"/>
          <a:pathLst>
            <a:path>
              <a:moveTo>
                <a:pt x="4786913" y="0"/>
              </a:moveTo>
              <a:lnTo>
                <a:pt x="4786913" y="310496"/>
              </a:lnTo>
              <a:lnTo>
                <a:pt x="0" y="310496"/>
              </a:lnTo>
              <a:lnTo>
                <a:pt x="0" y="4556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35CF01-0A1E-844C-8E79-BA049F7B0C83}">
      <dsp:nvSpPr>
        <dsp:cNvPr id="0" name=""/>
        <dsp:cNvSpPr/>
      </dsp:nvSpPr>
      <dsp:spPr>
        <a:xfrm>
          <a:off x="4788295" y="736941"/>
          <a:ext cx="1566626" cy="99480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41E221-BE72-E943-9796-A7871CBBB104}">
      <dsp:nvSpPr>
        <dsp:cNvPr id="0" name=""/>
        <dsp:cNvSpPr/>
      </dsp:nvSpPr>
      <dsp:spPr>
        <a:xfrm>
          <a:off x="4962365" y="902307"/>
          <a:ext cx="1566626" cy="99480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行政垄断</a:t>
          </a:r>
          <a:endParaRPr lang="en-US" sz="2500" kern="1200" dirty="0"/>
        </a:p>
      </dsp:txBody>
      <dsp:txXfrm>
        <a:off x="4991502" y="931444"/>
        <a:ext cx="1508352" cy="936533"/>
      </dsp:txXfrm>
    </dsp:sp>
    <dsp:sp modelId="{AA16501A-9FD4-FB4F-B93C-409993F8923C}">
      <dsp:nvSpPr>
        <dsp:cNvPr id="0" name=""/>
        <dsp:cNvSpPr/>
      </dsp:nvSpPr>
      <dsp:spPr>
        <a:xfrm>
          <a:off x="1381" y="2187376"/>
          <a:ext cx="1566626" cy="18354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EE61E2-7E68-A844-A5E1-93200D676567}">
      <dsp:nvSpPr>
        <dsp:cNvPr id="0" name=""/>
        <dsp:cNvSpPr/>
      </dsp:nvSpPr>
      <dsp:spPr>
        <a:xfrm>
          <a:off x="175451" y="2352742"/>
          <a:ext cx="1566626" cy="183549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强制限定交易</a:t>
          </a:r>
          <a:endParaRPr lang="en-US" sz="2500" kern="1200" dirty="0"/>
        </a:p>
      </dsp:txBody>
      <dsp:txXfrm>
        <a:off x="221336" y="2398627"/>
        <a:ext cx="1474856" cy="1743729"/>
      </dsp:txXfrm>
    </dsp:sp>
    <dsp:sp modelId="{08ED17E6-B630-8C40-8484-D14C645EA207}">
      <dsp:nvSpPr>
        <dsp:cNvPr id="0" name=""/>
        <dsp:cNvSpPr/>
      </dsp:nvSpPr>
      <dsp:spPr>
        <a:xfrm>
          <a:off x="1916147" y="2187376"/>
          <a:ext cx="1566626" cy="194579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C40A99-C583-8345-B213-84421C90203F}">
      <dsp:nvSpPr>
        <dsp:cNvPr id="0" name=""/>
        <dsp:cNvSpPr/>
      </dsp:nvSpPr>
      <dsp:spPr>
        <a:xfrm>
          <a:off x="2090216" y="2352742"/>
          <a:ext cx="1566626" cy="1945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地区封锁</a:t>
          </a:r>
          <a:endParaRPr lang="en-US" sz="2500" kern="1200" dirty="0"/>
        </a:p>
      </dsp:txBody>
      <dsp:txXfrm>
        <a:off x="2136101" y="2398627"/>
        <a:ext cx="1474856" cy="1854024"/>
      </dsp:txXfrm>
    </dsp:sp>
    <dsp:sp modelId="{9A377EFA-69EC-5E47-B4E6-6ADA2C3E47BC}">
      <dsp:nvSpPr>
        <dsp:cNvPr id="0" name=""/>
        <dsp:cNvSpPr/>
      </dsp:nvSpPr>
      <dsp:spPr>
        <a:xfrm>
          <a:off x="3830912" y="2187376"/>
          <a:ext cx="1566626" cy="162746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E38605F-E860-154B-87A5-7F456DDDBA00}">
      <dsp:nvSpPr>
        <dsp:cNvPr id="0" name=""/>
        <dsp:cNvSpPr/>
      </dsp:nvSpPr>
      <dsp:spPr>
        <a:xfrm>
          <a:off x="4004982" y="2352742"/>
          <a:ext cx="1566626" cy="16274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招投标中的地方保护主义</a:t>
          </a:r>
          <a:endParaRPr lang="en-US" sz="2500" kern="1200" dirty="0"/>
        </a:p>
      </dsp:txBody>
      <dsp:txXfrm>
        <a:off x="4050867" y="2398627"/>
        <a:ext cx="1474856" cy="1535695"/>
      </dsp:txXfrm>
    </dsp:sp>
    <dsp:sp modelId="{2F8BB6AA-8D46-D64F-8A46-DA12ED852865}">
      <dsp:nvSpPr>
        <dsp:cNvPr id="0" name=""/>
        <dsp:cNvSpPr/>
      </dsp:nvSpPr>
      <dsp:spPr>
        <a:xfrm>
          <a:off x="5745678" y="2187376"/>
          <a:ext cx="1566626" cy="22641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79843F4-C9B2-BB44-828E-88FA3A8EA634}">
      <dsp:nvSpPr>
        <dsp:cNvPr id="0" name=""/>
        <dsp:cNvSpPr/>
      </dsp:nvSpPr>
      <dsp:spPr>
        <a:xfrm>
          <a:off x="5919747" y="2352742"/>
          <a:ext cx="1566626" cy="226412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排斥或限制在本地区投资或设立分支机构</a:t>
          </a:r>
          <a:endParaRPr lang="en-US" sz="2500" kern="1200" dirty="0"/>
        </a:p>
      </dsp:txBody>
      <dsp:txXfrm>
        <a:off x="5965632" y="2398627"/>
        <a:ext cx="1474856" cy="2172352"/>
      </dsp:txXfrm>
    </dsp:sp>
    <dsp:sp modelId="{1A2BCE72-28C4-DA4F-AE59-A0849F69F08B}">
      <dsp:nvSpPr>
        <dsp:cNvPr id="0" name=""/>
        <dsp:cNvSpPr/>
      </dsp:nvSpPr>
      <dsp:spPr>
        <a:xfrm>
          <a:off x="7660443" y="2187376"/>
          <a:ext cx="1566626" cy="26396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6898E3-03CC-B14F-AEC3-388A857BDB01}">
      <dsp:nvSpPr>
        <dsp:cNvPr id="0" name=""/>
        <dsp:cNvSpPr/>
      </dsp:nvSpPr>
      <dsp:spPr>
        <a:xfrm>
          <a:off x="7834513" y="2352742"/>
          <a:ext cx="1566626" cy="263960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强制经营者从事垄断行为</a:t>
          </a:r>
          <a:endParaRPr lang="en-US" sz="2500" kern="1200" dirty="0"/>
        </a:p>
      </dsp:txBody>
      <dsp:txXfrm>
        <a:off x="7880398" y="2398627"/>
        <a:ext cx="1474856" cy="2547833"/>
      </dsp:txXfrm>
    </dsp:sp>
    <dsp:sp modelId="{1389955B-A20D-F849-8D08-DF9F28FEDBD3}">
      <dsp:nvSpPr>
        <dsp:cNvPr id="0" name=""/>
        <dsp:cNvSpPr/>
      </dsp:nvSpPr>
      <dsp:spPr>
        <a:xfrm>
          <a:off x="9575209" y="2187376"/>
          <a:ext cx="1566626" cy="247215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E49F79E-A4E4-1845-A09D-2FC01902308C}">
      <dsp:nvSpPr>
        <dsp:cNvPr id="0" name=""/>
        <dsp:cNvSpPr/>
      </dsp:nvSpPr>
      <dsp:spPr>
        <a:xfrm>
          <a:off x="9749279" y="2352742"/>
          <a:ext cx="1566626" cy="247215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制定含有排除、限制竞争内容的规定</a:t>
          </a:r>
          <a:endParaRPr lang="en-US" sz="2500" kern="1200" dirty="0"/>
        </a:p>
      </dsp:txBody>
      <dsp:txXfrm>
        <a:off x="9795164" y="2398627"/>
        <a:ext cx="1474856" cy="238038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8C81-9A6A-5645-A9B7-7D5693FC5CD3}" type="datetimeFigureOut">
              <a:rPr lang="en-US" smtClean="0"/>
              <a:t>12/1/17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FC66D-F8E8-854A-A9CB-F587F9FEF58E}" type="slidenum">
              <a:rPr lang="en-US" smtClean="0"/>
              <a:t>‹#›</a:t>
            </a:fld>
            <a:endParaRPr lang="en-US"/>
          </a:p>
        </p:txBody>
      </p:sp>
    </p:spTree>
    <p:extLst>
      <p:ext uri="{BB962C8B-B14F-4D97-AF65-F5344CB8AC3E}">
        <p14:creationId xmlns:p14="http://schemas.microsoft.com/office/powerpoint/2010/main" val="198688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4FC66D-F8E8-854A-A9CB-F587F9FEF58E}" type="slidenum">
              <a:rPr lang="en-US" smtClean="0"/>
              <a:t>22</a:t>
            </a:fld>
            <a:endParaRPr lang="en-US"/>
          </a:p>
        </p:txBody>
      </p:sp>
    </p:spTree>
    <p:extLst>
      <p:ext uri="{BB962C8B-B14F-4D97-AF65-F5344CB8AC3E}">
        <p14:creationId xmlns:p14="http://schemas.microsoft.com/office/powerpoint/2010/main" val="25193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AEC2D9-45E0-8F40-B398-D13E1E7FC9E4}"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11447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EC2D9-45E0-8F40-B398-D13E1E7FC9E4}"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67735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EC2D9-45E0-8F40-B398-D13E1E7FC9E4}"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48835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EC2D9-45E0-8F40-B398-D13E1E7FC9E4}"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203082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EC2D9-45E0-8F40-B398-D13E1E7FC9E4}"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208558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AEC2D9-45E0-8F40-B398-D13E1E7FC9E4}"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118986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AEC2D9-45E0-8F40-B398-D13E1E7FC9E4}" type="datetimeFigureOut">
              <a:rPr lang="en-US" smtClean="0"/>
              <a:t>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70439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AEC2D9-45E0-8F40-B398-D13E1E7FC9E4}" type="datetimeFigureOut">
              <a:rPr lang="en-US" smtClean="0"/>
              <a:t>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180567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EC2D9-45E0-8F40-B398-D13E1E7FC9E4}" type="datetimeFigureOut">
              <a:rPr lang="en-US" smtClean="0"/>
              <a:t>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189385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EC2D9-45E0-8F40-B398-D13E1E7FC9E4}"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2766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EC2D9-45E0-8F40-B398-D13E1E7FC9E4}"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4C703-2A81-404A-8ECB-2153681D6CE3}" type="slidenum">
              <a:rPr lang="en-US" smtClean="0"/>
              <a:t>‹#›</a:t>
            </a:fld>
            <a:endParaRPr lang="en-US"/>
          </a:p>
        </p:txBody>
      </p:sp>
    </p:spTree>
    <p:extLst>
      <p:ext uri="{BB962C8B-B14F-4D97-AF65-F5344CB8AC3E}">
        <p14:creationId xmlns:p14="http://schemas.microsoft.com/office/powerpoint/2010/main" val="1082917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EC2D9-45E0-8F40-B398-D13E1E7FC9E4}" type="datetimeFigureOut">
              <a:rPr lang="en-US" smtClean="0"/>
              <a:t>12/1/17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4C703-2A81-404A-8ECB-2153681D6CE3}" type="slidenum">
              <a:rPr lang="en-US" smtClean="0"/>
              <a:t>‹#›</a:t>
            </a:fld>
            <a:endParaRPr lang="en-US"/>
          </a:p>
        </p:txBody>
      </p:sp>
    </p:spTree>
    <p:extLst>
      <p:ext uri="{BB962C8B-B14F-4D97-AF65-F5344CB8AC3E}">
        <p14:creationId xmlns:p14="http://schemas.microsoft.com/office/powerpoint/2010/main" val="6261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行政性垄断</a:t>
            </a:r>
            <a:r>
              <a:rPr lang="en-US" altLang="zh-CN" dirty="0" smtClean="0"/>
              <a:t/>
            </a:r>
            <a:br>
              <a:rPr lang="en-US" altLang="zh-CN" dirty="0" smtClean="0"/>
            </a:br>
            <a:r>
              <a:rPr lang="en-US" altLang="zh-CN" dirty="0" smtClean="0"/>
              <a:t>administrative monopoly</a:t>
            </a:r>
            <a:endParaRPr lang="en-US" dirty="0"/>
          </a:p>
        </p:txBody>
      </p:sp>
      <p:sp>
        <p:nvSpPr>
          <p:cNvPr id="3" name="Subtitle 2"/>
          <p:cNvSpPr>
            <a:spLocks noGrp="1"/>
          </p:cNvSpPr>
          <p:nvPr>
            <p:ph type="subTitle" idx="1"/>
          </p:nvPr>
        </p:nvSpPr>
        <p:spPr/>
        <p:txBody>
          <a:bodyPr/>
          <a:lstStyle/>
          <a:p>
            <a:r>
              <a:rPr lang="zh-CN" altLang="en-US" dirty="0" smtClean="0"/>
              <a:t>工商大学</a:t>
            </a:r>
            <a:endParaRPr lang="en-US" altLang="zh-CN" dirty="0" smtClean="0"/>
          </a:p>
          <a:p>
            <a:r>
              <a:rPr lang="en-US" dirty="0" err="1" smtClean="0"/>
              <a:t>btbu</a:t>
            </a:r>
            <a:endParaRPr lang="en-US" dirty="0"/>
          </a:p>
        </p:txBody>
      </p:sp>
    </p:spTree>
    <p:extLst>
      <p:ext uri="{BB962C8B-B14F-4D97-AF65-F5344CB8AC3E}">
        <p14:creationId xmlns:p14="http://schemas.microsoft.com/office/powerpoint/2010/main" val="6336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表现形式</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smtClean="0"/>
              <a:t>限定单位或个人只能经营、购买和使用本行政辖区范围内经营者提供的商品；</a:t>
            </a:r>
            <a:endParaRPr lang="en-US" altLang="zh-CN" dirty="0"/>
          </a:p>
          <a:p>
            <a:pPr marL="514350" indent="-514350">
              <a:buFont typeface="+mj-lt"/>
              <a:buAutoNum type="arabicParenR"/>
            </a:pPr>
            <a:r>
              <a:rPr lang="zh-CN" altLang="en-US" dirty="0" smtClean="0"/>
              <a:t>要求必须经营行政机关或公共组织挂靠的企业的商品；</a:t>
            </a:r>
            <a:endParaRPr lang="en-US" altLang="zh-CN" dirty="0"/>
          </a:p>
          <a:p>
            <a:pPr marL="514350" indent="-514350">
              <a:buFont typeface="+mj-lt"/>
              <a:buAutoNum type="arabicParenR"/>
            </a:pPr>
            <a:r>
              <a:rPr lang="zh-CN" altLang="en-US" dirty="0" smtClean="0"/>
              <a:t>要求必须购买、使用挂靠企业的商品；</a:t>
            </a:r>
            <a:endParaRPr lang="en-US" altLang="zh-CN" dirty="0" smtClean="0"/>
          </a:p>
          <a:p>
            <a:pPr marL="514350" indent="-514350">
              <a:buFont typeface="+mj-lt"/>
              <a:buAutoNum type="arabicParenR"/>
            </a:pPr>
            <a:r>
              <a:rPr lang="zh-CN" altLang="en-US" dirty="0" smtClean="0"/>
              <a:t>限定购买关系户的商品；</a:t>
            </a:r>
            <a:endParaRPr lang="en-US" altLang="zh-CN" dirty="0"/>
          </a:p>
          <a:p>
            <a:pPr marL="514350" indent="-514350">
              <a:buFont typeface="+mj-lt"/>
              <a:buAutoNum type="arabicParenR"/>
            </a:pPr>
            <a:r>
              <a:rPr lang="zh-CN" altLang="en-US" dirty="0" smtClean="0"/>
              <a:t>限定购买和接受指定单位的有偿服务。</a:t>
            </a:r>
            <a:endParaRPr lang="en-US" dirty="0"/>
          </a:p>
        </p:txBody>
      </p:sp>
    </p:spTree>
    <p:extLst>
      <p:ext uri="{BB962C8B-B14F-4D97-AF65-F5344CB8AC3E}">
        <p14:creationId xmlns:p14="http://schemas.microsoft.com/office/powerpoint/2010/main" val="44617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2.2</a:t>
            </a:r>
            <a:r>
              <a:rPr lang="zh-CN" altLang="en-US" dirty="0" smtClean="0"/>
              <a:t> 地区封锁行为</a:t>
            </a:r>
            <a:endParaRPr lang="en-US" dirty="0"/>
          </a:p>
        </p:txBody>
      </p:sp>
      <p:sp>
        <p:nvSpPr>
          <p:cNvPr id="3" name="Content Placeholder 2"/>
          <p:cNvSpPr>
            <a:spLocks noGrp="1"/>
          </p:cNvSpPr>
          <p:nvPr>
            <p:ph idx="1"/>
          </p:nvPr>
        </p:nvSpPr>
        <p:spPr>
          <a:xfrm>
            <a:off x="838200" y="1200150"/>
            <a:ext cx="10515600" cy="4976813"/>
          </a:xfrm>
        </p:spPr>
        <p:txBody>
          <a:bodyPr>
            <a:normAutofit fontScale="92500"/>
          </a:bodyPr>
          <a:lstStyle/>
          <a:p>
            <a:r>
              <a:rPr lang="zh-CN" altLang="en-US" dirty="0" smtClean="0"/>
              <a:t>第</a:t>
            </a:r>
            <a:r>
              <a:rPr lang="en-US" altLang="zh-CN" dirty="0" smtClean="0"/>
              <a:t>33</a:t>
            </a:r>
            <a:r>
              <a:rPr lang="zh-CN" altLang="en-US" dirty="0" smtClean="0"/>
              <a:t>条</a:t>
            </a:r>
            <a:endParaRPr lang="en-US" altLang="zh-CN" dirty="0" smtClean="0"/>
          </a:p>
          <a:p>
            <a:r>
              <a:rPr lang="zh-CN" altLang="en-US" dirty="0"/>
              <a:t>行政机关和法律、法规授权的具有管理公共事务职能的组织不得滥用行政权力，实施下列行为，妨碍商品在地区之间的自由流通： </a:t>
            </a:r>
            <a:br>
              <a:rPr lang="zh-CN" altLang="en-US" dirty="0"/>
            </a:br>
            <a:r>
              <a:rPr lang="zh-CN" altLang="en-US" dirty="0"/>
              <a:t>    （一）对外地商品设定歧视性收费项目、实行歧视性收费标准，或者规定歧视性价格； </a:t>
            </a:r>
            <a:br>
              <a:rPr lang="zh-CN" altLang="en-US" dirty="0"/>
            </a:br>
            <a:r>
              <a:rPr lang="zh-CN" altLang="en-US" dirty="0"/>
              <a:t>    （二）对外地商品规定与本地同类商品不同的技术要求、检验标准，或者对外地商品采取重复检验、重复认证等歧视性技术措施，限制外地商品进入本地市场； </a:t>
            </a:r>
            <a:br>
              <a:rPr lang="zh-CN" altLang="en-US" dirty="0"/>
            </a:br>
            <a:r>
              <a:rPr lang="zh-CN" altLang="en-US" dirty="0"/>
              <a:t>    （三）采取专门针对外地商品的行政许可，限制外地商品进入本地市场； </a:t>
            </a:r>
            <a:br>
              <a:rPr lang="zh-CN" altLang="en-US" dirty="0"/>
            </a:br>
            <a:r>
              <a:rPr lang="zh-CN" altLang="en-US" dirty="0"/>
              <a:t>    （四）设置关卡或者采取其他手段，阻碍外地商品进入或者本地商品运出； </a:t>
            </a:r>
            <a:br>
              <a:rPr lang="zh-CN" altLang="en-US" dirty="0"/>
            </a:br>
            <a:r>
              <a:rPr lang="zh-CN" altLang="en-US" dirty="0"/>
              <a:t>    （五）妨碍商品在地区之间自由流通的其他行为。 </a:t>
            </a:r>
            <a:endParaRPr lang="en-US" altLang="zh-CN" dirty="0" smtClean="0"/>
          </a:p>
        </p:txBody>
      </p:sp>
    </p:spTree>
    <p:extLst>
      <p:ext uri="{BB962C8B-B14F-4D97-AF65-F5344CB8AC3E}">
        <p14:creationId xmlns:p14="http://schemas.microsoft.com/office/powerpoint/2010/main" val="1035715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zh-CN" altLang="en-US" dirty="0"/>
              <a:t>概念：政府或具有公共管理职能的组织采用不正当的方式，阻碍商品在地区之间流动。</a:t>
            </a:r>
            <a:endParaRPr lang="en-US" altLang="zh-CN" dirty="0"/>
          </a:p>
          <a:p>
            <a:endParaRPr lang="en-US" altLang="zh-CN" dirty="0"/>
          </a:p>
          <a:p>
            <a:r>
              <a:rPr lang="zh-CN" altLang="en-US" dirty="0"/>
              <a:t>表现形式：</a:t>
            </a:r>
            <a:endParaRPr lang="en-US" altLang="zh-CN" dirty="0"/>
          </a:p>
          <a:p>
            <a:pPr marL="514350" indent="-514350">
              <a:buFont typeface="+mj-lt"/>
              <a:buAutoNum type="arabicParenR"/>
            </a:pPr>
            <a:r>
              <a:rPr lang="zh-CN" altLang="en-US" dirty="0"/>
              <a:t>对外地商品设定歧视性收费项目、收费标准；</a:t>
            </a:r>
            <a:endParaRPr lang="en-US" altLang="zh-CN" dirty="0"/>
          </a:p>
          <a:p>
            <a:pPr marL="514350" indent="-514350">
              <a:buFont typeface="+mj-lt"/>
              <a:buAutoNum type="arabicParenR"/>
            </a:pPr>
            <a:r>
              <a:rPr lang="zh-CN" altLang="en-US" dirty="0"/>
              <a:t>对外地商品设定与本地商品不同的技术要求、检验标准；</a:t>
            </a:r>
            <a:endParaRPr lang="en-US" altLang="zh-CN" dirty="0"/>
          </a:p>
          <a:p>
            <a:pPr marL="514350" indent="-514350">
              <a:buFont typeface="+mj-lt"/>
              <a:buAutoNum type="arabicParenR"/>
            </a:pPr>
            <a:r>
              <a:rPr lang="zh-CN" altLang="en-US" dirty="0"/>
              <a:t>对外地商品重复检验、重复认证；</a:t>
            </a:r>
            <a:endParaRPr lang="en-US" altLang="zh-CN" dirty="0"/>
          </a:p>
          <a:p>
            <a:pPr marL="514350" indent="-514350">
              <a:buFont typeface="+mj-lt"/>
              <a:buAutoNum type="arabicParenR"/>
            </a:pPr>
            <a:r>
              <a:rPr lang="zh-CN" altLang="en-US" dirty="0"/>
              <a:t>对外地商品采取专门的行政许可；</a:t>
            </a:r>
            <a:endParaRPr lang="en-US" altLang="zh-CN" dirty="0"/>
          </a:p>
          <a:p>
            <a:pPr marL="514350" indent="-514350">
              <a:buFont typeface="+mj-lt"/>
              <a:buAutoNum type="arabicParenR"/>
            </a:pPr>
            <a:r>
              <a:rPr lang="zh-CN" altLang="en-US" dirty="0"/>
              <a:t>设置关卡，阻碍外地商品运输。</a:t>
            </a:r>
            <a:endParaRPr lang="en-US" altLang="zh-CN" dirty="0"/>
          </a:p>
          <a:p>
            <a:endParaRPr lang="en-US" dirty="0"/>
          </a:p>
        </p:txBody>
      </p:sp>
    </p:spTree>
    <p:extLst>
      <p:ext uri="{BB962C8B-B14F-4D97-AF65-F5344CB8AC3E}">
        <p14:creationId xmlns:p14="http://schemas.microsoft.com/office/powerpoint/2010/main" val="1759151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例子</a:t>
            </a:r>
            <a:r>
              <a:rPr lang="en-US" altLang="zh-CN" dirty="0" smtClean="0"/>
              <a:t>1:</a:t>
            </a:r>
            <a:r>
              <a:rPr lang="zh-CN" altLang="en-US" dirty="0" smtClean="0"/>
              <a:t> </a:t>
            </a:r>
            <a:r>
              <a:rPr lang="en-US" altLang="zh-CN" dirty="0" smtClean="0"/>
              <a:t>2001</a:t>
            </a:r>
            <a:r>
              <a:rPr lang="zh-CN" altLang="en-US" dirty="0" smtClean="0"/>
              <a:t>年，辽宁省大洼县专卖事业管理局在发放酒类经营许可证时，按照盘锦市专卖事业管理局的统一要求，公然把经营范围限定为“地产啤酒”。在换发经营许可证时，对经营本地产啤酒的业户放松管理，一些不够条件的业户虽未能取得许可证，但因经销地产“辽河”啤酒，仍可从事批发业务。</a:t>
            </a:r>
            <a:endParaRPr lang="en-US" altLang="zh-CN" dirty="0" smtClean="0"/>
          </a:p>
          <a:p>
            <a:endParaRPr lang="en-US" dirty="0"/>
          </a:p>
        </p:txBody>
      </p:sp>
    </p:spTree>
    <p:extLst>
      <p:ext uri="{BB962C8B-B14F-4D97-AF65-F5344CB8AC3E}">
        <p14:creationId xmlns:p14="http://schemas.microsoft.com/office/powerpoint/2010/main" val="195187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a:t>
            </a:r>
            <a:r>
              <a:rPr lang="zh-CN" altLang="en-US" dirty="0"/>
              <a:t> 招投标活动中的地方保护主义</a:t>
            </a:r>
            <a:endParaRPr lang="en-US" dirty="0"/>
          </a:p>
        </p:txBody>
      </p:sp>
      <p:sp>
        <p:nvSpPr>
          <p:cNvPr id="3" name="Content Placeholder 2"/>
          <p:cNvSpPr>
            <a:spLocks noGrp="1"/>
          </p:cNvSpPr>
          <p:nvPr>
            <p:ph idx="1"/>
          </p:nvPr>
        </p:nvSpPr>
        <p:spPr/>
        <p:txBody>
          <a:bodyPr/>
          <a:lstStyle/>
          <a:p>
            <a:r>
              <a:rPr lang="zh-CN" altLang="en-US" b="1" dirty="0"/>
              <a:t>第三十四条</a:t>
            </a:r>
            <a:r>
              <a:rPr lang="zh-CN" altLang="en-US" dirty="0"/>
              <a:t>　</a:t>
            </a:r>
            <a:endParaRPr lang="en-US" altLang="zh-CN" dirty="0" smtClean="0"/>
          </a:p>
          <a:p>
            <a:r>
              <a:rPr lang="zh-CN" altLang="en-US" dirty="0" smtClean="0"/>
              <a:t>行政</a:t>
            </a:r>
            <a:r>
              <a:rPr lang="zh-CN" altLang="en-US" dirty="0"/>
              <a:t>机关和法律、法规授权的具有管理公共事务职能的组织不得滥用行政权力，以设定歧视性资质要求、评审标准或者不依法发布信息等方式，排斥或者限制外地经营者参加本地的招标投标活动。</a:t>
            </a:r>
            <a:endParaRPr lang="en-US" dirty="0"/>
          </a:p>
        </p:txBody>
      </p:sp>
    </p:spTree>
    <p:extLst>
      <p:ext uri="{BB962C8B-B14F-4D97-AF65-F5344CB8AC3E}">
        <p14:creationId xmlns:p14="http://schemas.microsoft.com/office/powerpoint/2010/main" val="368887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a:t>
            </a:r>
            <a:r>
              <a:rPr lang="zh-CN" altLang="en-US" dirty="0" smtClean="0"/>
              <a:t> 招投标活动中的地方保护主义</a:t>
            </a:r>
            <a:endParaRPr lang="en-US" dirty="0"/>
          </a:p>
        </p:txBody>
      </p:sp>
      <p:sp>
        <p:nvSpPr>
          <p:cNvPr id="3" name="Content Placeholder 2"/>
          <p:cNvSpPr>
            <a:spLocks noGrp="1"/>
          </p:cNvSpPr>
          <p:nvPr>
            <p:ph idx="1"/>
          </p:nvPr>
        </p:nvSpPr>
        <p:spPr/>
        <p:txBody>
          <a:bodyPr/>
          <a:lstStyle/>
          <a:p>
            <a:r>
              <a:rPr lang="zh-CN" altLang="en-US" dirty="0" smtClean="0"/>
              <a:t>依法必须招标的项目，其招标投标活动不受地区的限制。</a:t>
            </a:r>
            <a:endParaRPr lang="en-US" altLang="zh-CN" dirty="0" smtClean="0"/>
          </a:p>
          <a:p>
            <a:endParaRPr lang="en-US" altLang="zh-CN" dirty="0" smtClean="0"/>
          </a:p>
          <a:p>
            <a:r>
              <a:rPr lang="zh-CN" altLang="en-US" dirty="0" smtClean="0"/>
              <a:t>常见行为：设定歧视性资质要求、评审标准或不依法发布信息。</a:t>
            </a:r>
            <a:endParaRPr lang="en-US" altLang="zh-CN" dirty="0" smtClean="0"/>
          </a:p>
          <a:p>
            <a:endParaRPr lang="en-US" dirty="0"/>
          </a:p>
          <a:p>
            <a:r>
              <a:rPr lang="zh-CN" altLang="en-US" dirty="0" smtClean="0"/>
              <a:t>例子：某县工商银行对迁建办公楼项目进行招标，来自外地的某建筑公司中标，但却在中标后被告知暂停发放中标通知书，其原因是县领导认为让外地企业中标不利于扶持本地企业的发展。该公司无奈之下，向法院提起诉讼。</a:t>
            </a:r>
            <a:endParaRPr lang="en-US" dirty="0"/>
          </a:p>
        </p:txBody>
      </p:sp>
    </p:spTree>
    <p:extLst>
      <p:ext uri="{BB962C8B-B14F-4D97-AF65-F5344CB8AC3E}">
        <p14:creationId xmlns:p14="http://schemas.microsoft.com/office/powerpoint/2010/main" val="191813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2.4</a:t>
            </a:r>
            <a:r>
              <a:rPr lang="zh-CN" altLang="en-US" dirty="0"/>
              <a:t> 排斥或限制在本地投资或设立分支机构行为 </a:t>
            </a:r>
            <a:endParaRPr lang="en-US" dirty="0"/>
          </a:p>
        </p:txBody>
      </p:sp>
      <p:sp>
        <p:nvSpPr>
          <p:cNvPr id="3" name="Content Placeholder 2"/>
          <p:cNvSpPr>
            <a:spLocks noGrp="1"/>
          </p:cNvSpPr>
          <p:nvPr>
            <p:ph idx="1"/>
          </p:nvPr>
        </p:nvSpPr>
        <p:spPr/>
        <p:txBody>
          <a:bodyPr/>
          <a:lstStyle/>
          <a:p>
            <a:r>
              <a:rPr lang="zh-CN" altLang="en-US" dirty="0"/>
              <a:t> </a:t>
            </a:r>
            <a:r>
              <a:rPr lang="zh-CN" altLang="en-US" b="1" dirty="0"/>
              <a:t>第三十五条</a:t>
            </a:r>
            <a:r>
              <a:rPr lang="zh-CN" altLang="en-US" dirty="0"/>
              <a:t>　</a:t>
            </a:r>
            <a:endParaRPr lang="en-US" altLang="zh-CN" dirty="0" smtClean="0"/>
          </a:p>
          <a:p>
            <a:r>
              <a:rPr lang="zh-CN" altLang="en-US" dirty="0" smtClean="0"/>
              <a:t>行政</a:t>
            </a:r>
            <a:r>
              <a:rPr lang="zh-CN" altLang="en-US" dirty="0"/>
              <a:t>机关和法律、法规授权的具有管理公共事务职能的组织不得滥用行政权力，采取与本地经营者不平等待遇等方式，排斥或者限制外地经营者在本地投资或者设立分支机构。 </a:t>
            </a:r>
            <a:endParaRPr lang="en-US" dirty="0"/>
          </a:p>
        </p:txBody>
      </p:sp>
    </p:spTree>
    <p:extLst>
      <p:ext uri="{BB962C8B-B14F-4D97-AF65-F5344CB8AC3E}">
        <p14:creationId xmlns:p14="http://schemas.microsoft.com/office/powerpoint/2010/main" val="90882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2.4</a:t>
            </a:r>
            <a:r>
              <a:rPr lang="zh-CN" altLang="en-US" dirty="0" smtClean="0"/>
              <a:t> 排斥或限制在本地投资或设立分支机构行为 </a:t>
            </a:r>
            <a:endParaRPr lang="en-US" dirty="0"/>
          </a:p>
        </p:txBody>
      </p:sp>
      <p:sp>
        <p:nvSpPr>
          <p:cNvPr id="3" name="Content Placeholder 2"/>
          <p:cNvSpPr>
            <a:spLocks noGrp="1"/>
          </p:cNvSpPr>
          <p:nvPr>
            <p:ph idx="1"/>
          </p:nvPr>
        </p:nvSpPr>
        <p:spPr/>
        <p:txBody>
          <a:bodyPr/>
          <a:lstStyle/>
          <a:p>
            <a:r>
              <a:rPr lang="zh-CN" altLang="en-US" dirty="0" smtClean="0"/>
              <a:t>常见行为：</a:t>
            </a:r>
            <a:endParaRPr lang="en-US" altLang="zh-CN" dirty="0" smtClean="0"/>
          </a:p>
          <a:p>
            <a:pPr marL="514350" indent="-514350">
              <a:buFont typeface="+mj-lt"/>
              <a:buAutoNum type="arabicParenR"/>
            </a:pPr>
            <a:r>
              <a:rPr lang="zh-CN" altLang="en-US" dirty="0" smtClean="0"/>
              <a:t>要求外地经营者具备与其投资无关的资质条件；</a:t>
            </a:r>
            <a:endParaRPr lang="en-US" altLang="zh-CN" dirty="0" smtClean="0"/>
          </a:p>
          <a:p>
            <a:pPr marL="514350" indent="-514350">
              <a:buFont typeface="+mj-lt"/>
              <a:buAutoNum type="arabicParenR"/>
            </a:pPr>
            <a:r>
              <a:rPr lang="zh-CN" altLang="en-US" dirty="0" smtClean="0"/>
              <a:t>要求外地经营者提供高额的担保；</a:t>
            </a:r>
            <a:endParaRPr lang="en-US" altLang="zh-CN" dirty="0" smtClean="0"/>
          </a:p>
          <a:p>
            <a:pPr marL="514350" indent="-514350">
              <a:buFont typeface="+mj-lt"/>
              <a:buAutoNum type="arabicParenR"/>
            </a:pPr>
            <a:r>
              <a:rPr lang="zh-CN" altLang="en-US" dirty="0" smtClean="0"/>
              <a:t>强制征收额外税款；</a:t>
            </a:r>
            <a:endParaRPr lang="en-US" altLang="zh-CN" dirty="0" smtClean="0"/>
          </a:p>
          <a:p>
            <a:pPr marL="514350" indent="-514350">
              <a:buFont typeface="+mj-lt"/>
              <a:buAutoNum type="arabicParenR"/>
            </a:pPr>
            <a:r>
              <a:rPr lang="zh-CN" altLang="en-US" dirty="0" smtClean="0"/>
              <a:t>明确限定投资项目；</a:t>
            </a:r>
            <a:endParaRPr lang="en-US" altLang="zh-CN" dirty="0" smtClean="0"/>
          </a:p>
          <a:p>
            <a:pPr marL="514350" indent="-514350">
              <a:buFont typeface="+mj-lt"/>
              <a:buAutoNum type="arabicParenR"/>
            </a:pPr>
            <a:r>
              <a:rPr lang="zh-CN" altLang="en-US" dirty="0" smtClean="0"/>
              <a:t>限制资金投入、流向和使用；</a:t>
            </a:r>
            <a:endParaRPr lang="en-US" altLang="zh-CN" dirty="0" smtClean="0"/>
          </a:p>
          <a:p>
            <a:pPr marL="514350" indent="-514350">
              <a:buFont typeface="+mj-lt"/>
              <a:buAutoNum type="arabicParenR"/>
            </a:pPr>
            <a:r>
              <a:rPr lang="zh-CN" altLang="en-US" dirty="0" smtClean="0"/>
              <a:t>设置繁琐的审判程序和条件；</a:t>
            </a:r>
            <a:endParaRPr lang="en-US" altLang="zh-CN" dirty="0" smtClean="0"/>
          </a:p>
          <a:p>
            <a:pPr marL="514350" indent="-514350">
              <a:buFont typeface="+mj-lt"/>
              <a:buAutoNum type="arabicParenR"/>
            </a:pPr>
            <a:r>
              <a:rPr lang="zh-CN" altLang="en-US" dirty="0" smtClean="0"/>
              <a:t>给予本地经营者贷款支持、税收优惠、特殊关照等。</a:t>
            </a:r>
            <a:endParaRPr lang="en-US" dirty="0"/>
          </a:p>
        </p:txBody>
      </p:sp>
    </p:spTree>
    <p:extLst>
      <p:ext uri="{BB962C8B-B14F-4D97-AF65-F5344CB8AC3E}">
        <p14:creationId xmlns:p14="http://schemas.microsoft.com/office/powerpoint/2010/main" val="132370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2.5</a:t>
            </a:r>
            <a:r>
              <a:rPr lang="zh-CN" altLang="en-US" dirty="0" smtClean="0"/>
              <a:t> 强制经营者从事垄断行为</a:t>
            </a:r>
            <a:endParaRPr lang="en-US" dirty="0"/>
          </a:p>
        </p:txBody>
      </p:sp>
      <p:sp>
        <p:nvSpPr>
          <p:cNvPr id="3" name="Content Placeholder 2"/>
          <p:cNvSpPr>
            <a:spLocks noGrp="1"/>
          </p:cNvSpPr>
          <p:nvPr>
            <p:ph idx="1"/>
          </p:nvPr>
        </p:nvSpPr>
        <p:spPr/>
        <p:txBody>
          <a:bodyPr/>
          <a:lstStyle/>
          <a:p>
            <a:r>
              <a:rPr lang="zh-CN" altLang="en-US" b="1" dirty="0"/>
              <a:t>第三十六条</a:t>
            </a:r>
            <a:r>
              <a:rPr lang="zh-CN" altLang="en-US" dirty="0"/>
              <a:t>　</a:t>
            </a:r>
            <a:endParaRPr lang="en-US" altLang="zh-CN" dirty="0" smtClean="0"/>
          </a:p>
          <a:p>
            <a:r>
              <a:rPr lang="zh-CN" altLang="en-US" dirty="0" smtClean="0"/>
              <a:t>行政</a:t>
            </a:r>
            <a:r>
              <a:rPr lang="zh-CN" altLang="en-US" dirty="0"/>
              <a:t>机关和法律、法规授权的具有管理公共事务职能的组织不得滥用行政权力，强制经营者从事本法规定的垄断行为。 </a:t>
            </a:r>
            <a:endParaRPr lang="en-US" altLang="zh-CN" dirty="0" smtClean="0"/>
          </a:p>
          <a:p>
            <a:endParaRPr lang="en-US" altLang="zh-CN" dirty="0"/>
          </a:p>
          <a:p>
            <a:endParaRPr lang="en-US" altLang="zh-CN" dirty="0" smtClean="0"/>
          </a:p>
          <a:p>
            <a:r>
              <a:rPr lang="zh-CN" altLang="en-US" dirty="0" smtClean="0"/>
              <a:t>常见行为：强制经营者达成垄断协议，滥用支配地位、经营者集中</a:t>
            </a:r>
            <a:endParaRPr lang="en-US" dirty="0"/>
          </a:p>
        </p:txBody>
      </p:sp>
    </p:spTree>
    <p:extLst>
      <p:ext uri="{BB962C8B-B14F-4D97-AF65-F5344CB8AC3E}">
        <p14:creationId xmlns:p14="http://schemas.microsoft.com/office/powerpoint/2010/main" val="209753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制定含有排除、限制竞争内容的规定的行为</a:t>
            </a:r>
            <a:endParaRPr lang="en-US" dirty="0"/>
          </a:p>
        </p:txBody>
      </p:sp>
      <p:sp>
        <p:nvSpPr>
          <p:cNvPr id="3" name="Content Placeholder 2"/>
          <p:cNvSpPr>
            <a:spLocks noGrp="1"/>
          </p:cNvSpPr>
          <p:nvPr>
            <p:ph idx="1"/>
          </p:nvPr>
        </p:nvSpPr>
        <p:spPr/>
        <p:txBody>
          <a:bodyPr>
            <a:normAutofit/>
          </a:bodyPr>
          <a:lstStyle/>
          <a:p>
            <a:r>
              <a:rPr lang="zh-CN" altLang="en-US" b="1" dirty="0"/>
              <a:t>第三十七条</a:t>
            </a:r>
            <a:r>
              <a:rPr lang="zh-CN" altLang="en-US" dirty="0"/>
              <a:t>　</a:t>
            </a:r>
            <a:endParaRPr lang="en-US" altLang="zh-CN" dirty="0" smtClean="0"/>
          </a:p>
          <a:p>
            <a:r>
              <a:rPr lang="zh-CN" altLang="en-US" dirty="0" smtClean="0"/>
              <a:t>行政</a:t>
            </a:r>
            <a:r>
              <a:rPr lang="zh-CN" altLang="en-US" dirty="0"/>
              <a:t>机关不得滥用行政权力，制定含有排除、限制竞争内容的规定。</a:t>
            </a:r>
            <a:endParaRPr lang="en-US" altLang="zh-CN" dirty="0" smtClean="0"/>
          </a:p>
          <a:p>
            <a:endParaRPr lang="en-US" altLang="zh-CN" dirty="0"/>
          </a:p>
          <a:p>
            <a:endParaRPr lang="en-US" altLang="zh-CN" dirty="0"/>
          </a:p>
          <a:p>
            <a:r>
              <a:rPr lang="zh-CN" altLang="en-US" dirty="0" smtClean="0"/>
              <a:t>概念：行政机关以决定、公告、通告、通知、意见、会议纪要等形式，制定、发布含有排除、限制竞争的内容的规定。</a:t>
            </a:r>
            <a:endParaRPr lang="en-US" altLang="zh-CN" dirty="0" smtClean="0"/>
          </a:p>
        </p:txBody>
      </p:sp>
    </p:spTree>
    <p:extLst>
      <p:ext uri="{BB962C8B-B14F-4D97-AF65-F5344CB8AC3E}">
        <p14:creationId xmlns:p14="http://schemas.microsoft.com/office/powerpoint/2010/main" val="202255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zh-CN" altLang="en-US" dirty="0" smtClean="0"/>
              <a:t>主要内容</a:t>
            </a:r>
            <a:r>
              <a:rPr lang="en-US" altLang="zh-CN" dirty="0" smtClean="0"/>
              <a:t>main contents</a:t>
            </a:r>
            <a:endParaRPr lang="en-US" dirty="0"/>
          </a:p>
        </p:txBody>
      </p:sp>
      <p:sp>
        <p:nvSpPr>
          <p:cNvPr id="3" name="Content Placeholder 2"/>
          <p:cNvSpPr>
            <a:spLocks noGrp="1"/>
          </p:cNvSpPr>
          <p:nvPr>
            <p:ph idx="1"/>
          </p:nvPr>
        </p:nvSpPr>
        <p:spPr/>
        <p:txBody>
          <a:bodyPr/>
          <a:lstStyle/>
          <a:p>
            <a:r>
              <a:rPr lang="zh-CN" altLang="en-US" dirty="0" smtClean="0"/>
              <a:t>行政性垄断的概念</a:t>
            </a:r>
            <a:r>
              <a:rPr lang="en-US" altLang="zh-CN" dirty="0" smtClean="0"/>
              <a:t>definition of administrative monopoly</a:t>
            </a:r>
          </a:p>
          <a:p>
            <a:r>
              <a:rPr lang="zh-CN" altLang="en-US" dirty="0" smtClean="0"/>
              <a:t>行政性垄断行为</a:t>
            </a:r>
            <a:r>
              <a:rPr lang="en-US" altLang="zh-CN" dirty="0" smtClean="0"/>
              <a:t> administrative monopolistic </a:t>
            </a:r>
            <a:r>
              <a:rPr lang="en-US" altLang="zh-CN" dirty="0" err="1" smtClean="0"/>
              <a:t>behaivors</a:t>
            </a:r>
            <a:endParaRPr lang="en-US" dirty="0"/>
          </a:p>
        </p:txBody>
      </p:sp>
    </p:spTree>
    <p:extLst>
      <p:ext uri="{BB962C8B-B14F-4D97-AF65-F5344CB8AC3E}">
        <p14:creationId xmlns:p14="http://schemas.microsoft.com/office/powerpoint/2010/main" val="161707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舒城县“商整办”的地方保护业绩</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舒城县“商业流通秩序整顿办公室”由工商、税务、城建、技术监督局组成，目标是保护本地的白酒、水泥等企业。</a:t>
            </a:r>
            <a:endParaRPr lang="en-US" altLang="zh-CN" dirty="0" smtClean="0"/>
          </a:p>
          <a:p>
            <a:r>
              <a:rPr lang="zh-CN" altLang="en-US" dirty="0" smtClean="0"/>
              <a:t>商整办总结了五年来的工作业绩，包括保护</a:t>
            </a:r>
            <a:r>
              <a:rPr lang="zh-CN" altLang="en-US" dirty="0"/>
              <a:t>本县产品的三项制度</a:t>
            </a:r>
            <a:r>
              <a:rPr lang="zh-CN" altLang="en-US" dirty="0" smtClean="0"/>
              <a:t>：</a:t>
            </a:r>
            <a:endParaRPr lang="en-US" altLang="zh-CN" dirty="0" smtClean="0"/>
          </a:p>
          <a:p>
            <a:pPr marL="514350" indent="-514350">
              <a:buFont typeface="+mj-lt"/>
              <a:buAutoNum type="arabicParenR"/>
            </a:pPr>
            <a:r>
              <a:rPr lang="en-US" altLang="zh-CN" dirty="0" smtClean="0"/>
              <a:t>《</a:t>
            </a:r>
            <a:r>
              <a:rPr lang="zh-CN" altLang="en-US" dirty="0" smtClean="0"/>
              <a:t>舒城县商整工作目标管理考评方案</a:t>
            </a:r>
            <a:r>
              <a:rPr lang="en-US" altLang="zh-CN" dirty="0" smtClean="0"/>
              <a:t>》</a:t>
            </a:r>
            <a:r>
              <a:rPr lang="zh-CN" altLang="en-US" dirty="0" smtClean="0"/>
              <a:t>确立了地方名优产品销售指标和市场占有指标，把任务量化，每年以县办文件下发到乡镇，一年度一考评，根据考评奖优罚劣；</a:t>
            </a:r>
            <a:endParaRPr lang="en-US" altLang="zh-CN" dirty="0" smtClean="0"/>
          </a:p>
          <a:p>
            <a:pPr marL="514350" indent="-514350">
              <a:buFont typeface="+mj-lt"/>
              <a:buAutoNum type="arabicParenR"/>
            </a:pPr>
            <a:r>
              <a:rPr lang="zh-CN" altLang="en-US" dirty="0" smtClean="0"/>
              <a:t>优先使用地方名优产品制度，规定招待用酒必须用本地品牌；在建筑材料方面，优先使用本地水泥产品；</a:t>
            </a:r>
            <a:endParaRPr lang="en-US" altLang="zh-CN" dirty="0" smtClean="0"/>
          </a:p>
          <a:p>
            <a:pPr marL="514350" indent="-514350">
              <a:buFont typeface="+mj-lt"/>
              <a:buAutoNum type="arabicParenR"/>
            </a:pPr>
            <a:r>
              <a:rPr lang="zh-CN" altLang="en-US" dirty="0" smtClean="0"/>
              <a:t>工作通报制度，商整办不定期发布简报，向全县通报水泥产量和销量</a:t>
            </a:r>
            <a:endParaRPr lang="en-US" altLang="zh-CN" dirty="0" smtClean="0"/>
          </a:p>
        </p:txBody>
      </p:sp>
    </p:spTree>
    <p:extLst>
      <p:ext uri="{BB962C8B-B14F-4D97-AF65-F5344CB8AC3E}">
        <p14:creationId xmlns:p14="http://schemas.microsoft.com/office/powerpoint/2010/main" val="1104072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456"/>
          </a:xfrm>
        </p:spPr>
        <p:txBody>
          <a:bodyPr/>
          <a:lstStyle/>
          <a:p>
            <a:r>
              <a:rPr lang="en-US" altLang="zh-CN" dirty="0" smtClean="0"/>
              <a:t>BCD</a:t>
            </a:r>
            <a:endParaRPr lang="en-US" dirty="0"/>
          </a:p>
        </p:txBody>
      </p:sp>
      <p:sp>
        <p:nvSpPr>
          <p:cNvPr id="3" name="Content Placeholder 2"/>
          <p:cNvSpPr>
            <a:spLocks noGrp="1"/>
          </p:cNvSpPr>
          <p:nvPr>
            <p:ph idx="1"/>
          </p:nvPr>
        </p:nvSpPr>
        <p:spPr>
          <a:xfrm>
            <a:off x="838200" y="1169582"/>
            <a:ext cx="10515600" cy="5316278"/>
          </a:xfrm>
        </p:spPr>
        <p:txBody>
          <a:bodyPr>
            <a:normAutofit/>
          </a:bodyPr>
          <a:lstStyle/>
          <a:p>
            <a:pPr>
              <a:lnSpc>
                <a:spcPct val="100000"/>
              </a:lnSpc>
            </a:pPr>
            <a:r>
              <a:rPr lang="zh-CN" altLang="en-US" dirty="0" smtClean="0"/>
              <a:t>下列行为中，属于</a:t>
            </a:r>
            <a:r>
              <a:rPr lang="en-US" altLang="zh-CN" dirty="0" smtClean="0"/>
              <a:t>《</a:t>
            </a:r>
            <a:r>
              <a:rPr lang="zh-CN" altLang="en-US" dirty="0" smtClean="0"/>
              <a:t>反垄断法</a:t>
            </a:r>
            <a:r>
              <a:rPr lang="en-US" altLang="zh-CN" dirty="0" smtClean="0"/>
              <a:t>》</a:t>
            </a:r>
            <a:r>
              <a:rPr lang="zh-CN" altLang="en-US" dirty="0" smtClean="0"/>
              <a:t>禁止的垄断行为的是（   ）</a:t>
            </a:r>
            <a:endParaRPr lang="en-US" altLang="zh-CN" dirty="0" smtClean="0"/>
          </a:p>
          <a:p>
            <a:pPr marL="514350" indent="-514350">
              <a:lnSpc>
                <a:spcPct val="100000"/>
              </a:lnSpc>
              <a:buFont typeface="+mj-lt"/>
              <a:buAutoNum type="alphaUcPeriod"/>
            </a:pPr>
            <a:r>
              <a:rPr lang="zh-CN" altLang="en-US" dirty="0" smtClean="0"/>
              <a:t>某药品生产企业因拥有一项治疗心血管疾病的药品专利，占据了相关市场</a:t>
            </a:r>
            <a:r>
              <a:rPr lang="en-US" altLang="zh-CN" dirty="0" smtClean="0"/>
              <a:t>95%</a:t>
            </a:r>
            <a:r>
              <a:rPr lang="zh-CN" altLang="en-US" dirty="0" smtClean="0"/>
              <a:t>的份额</a:t>
            </a:r>
            <a:endParaRPr lang="en-US" altLang="zh-CN" dirty="0" smtClean="0"/>
          </a:p>
          <a:p>
            <a:pPr marL="514350" indent="-514350">
              <a:lnSpc>
                <a:spcPct val="100000"/>
              </a:lnSpc>
              <a:buFont typeface="+mj-lt"/>
              <a:buAutoNum type="alphaUcPeriod"/>
            </a:pPr>
            <a:r>
              <a:rPr lang="zh-CN" altLang="en-US" dirty="0" smtClean="0"/>
              <a:t>年销售额在</a:t>
            </a:r>
            <a:r>
              <a:rPr lang="en-US" altLang="zh-CN" dirty="0" smtClean="0"/>
              <a:t>1</a:t>
            </a:r>
            <a:r>
              <a:rPr lang="zh-CN" altLang="en-US" dirty="0" smtClean="0"/>
              <a:t>亿元以上的药品零售企业之间达成联盟协议，共同要求药品生产企业按统一的优惠价格向联盟内的企业供应药品，联盟内的企业按统一的零售价向消费者销售药品</a:t>
            </a:r>
            <a:endParaRPr lang="en-US" altLang="zh-CN" dirty="0" smtClean="0"/>
          </a:p>
          <a:p>
            <a:pPr marL="514350" indent="-514350">
              <a:lnSpc>
                <a:spcPct val="100000"/>
              </a:lnSpc>
              <a:buFont typeface="+mj-lt"/>
              <a:buAutoNum type="alphaUcPeriod"/>
            </a:pPr>
            <a:r>
              <a:rPr lang="zh-CN" altLang="en-US" dirty="0" smtClean="0"/>
              <a:t>某市政府在与某国有医药企业签订的战略合作协议中承诺，该国有医药企业在本市医疗机构药品招标中享有优先中标机会</a:t>
            </a:r>
            <a:endParaRPr lang="en-US" altLang="zh-CN" dirty="0" smtClean="0"/>
          </a:p>
          <a:p>
            <a:pPr marL="514350" indent="-514350">
              <a:lnSpc>
                <a:spcPct val="100000"/>
              </a:lnSpc>
              <a:buFont typeface="+mj-lt"/>
              <a:buAutoNum type="alphaUcPeriod"/>
            </a:pPr>
            <a:r>
              <a:rPr lang="zh-CN" altLang="en-US" dirty="0" smtClean="0"/>
              <a:t>某省政府招标办公室发布文件称：凡不在本省纳税的企业，一律不得参与本省的招投标活动</a:t>
            </a:r>
            <a:endParaRPr lang="en-US" dirty="0"/>
          </a:p>
        </p:txBody>
      </p:sp>
    </p:spTree>
    <p:extLst>
      <p:ext uri="{BB962C8B-B14F-4D97-AF65-F5344CB8AC3E}">
        <p14:creationId xmlns:p14="http://schemas.microsoft.com/office/powerpoint/2010/main" val="96366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某</a:t>
            </a:r>
            <a:r>
              <a:rPr lang="zh-CN" altLang="en-US" dirty="0"/>
              <a:t>燃气公司在办理燃气入户前，要求用户缴纳一笔“预付气费款”，否则不予供气。待不再用气时，用户可申请返还该款项。经查，该款项在用户日常购气中不能冲抵燃气费。根据</a:t>
            </a:r>
            <a:r>
              <a:rPr lang="en-US" altLang="zh-CN" dirty="0"/>
              <a:t>《</a:t>
            </a:r>
            <a:r>
              <a:rPr lang="zh-CN" altLang="en-US" dirty="0"/>
              <a:t>反垄断法</a:t>
            </a:r>
            <a:r>
              <a:rPr lang="en-US" altLang="zh-CN" dirty="0"/>
              <a:t>》</a:t>
            </a:r>
            <a:r>
              <a:rPr lang="zh-CN" altLang="en-US" dirty="0"/>
              <a:t>的规定，下列哪一说法是正确的？</a:t>
            </a:r>
          </a:p>
          <a:p>
            <a:r>
              <a:rPr lang="en-US" altLang="zh-CN" dirty="0"/>
              <a:t>A.</a:t>
            </a:r>
            <a:r>
              <a:rPr lang="zh-CN" altLang="en-US" dirty="0"/>
              <a:t>反垄断机构执法时应界定该公司所涉相关</a:t>
            </a:r>
            <a:r>
              <a:rPr lang="zh-CN" altLang="en-US" dirty="0" smtClean="0"/>
              <a:t>市场</a:t>
            </a:r>
            <a:endParaRPr lang="en-US" altLang="zh-CN" dirty="0" smtClean="0"/>
          </a:p>
          <a:p>
            <a:r>
              <a:rPr lang="en-US" altLang="zh-CN" dirty="0" smtClean="0"/>
              <a:t>B</a:t>
            </a:r>
            <a:r>
              <a:rPr lang="en-US" altLang="zh-CN" dirty="0"/>
              <a:t>.</a:t>
            </a:r>
            <a:r>
              <a:rPr lang="zh-CN" altLang="en-US" dirty="0"/>
              <a:t>只要该公司在当地独家经营，就能认定其具有市场支配地位</a:t>
            </a:r>
          </a:p>
          <a:p>
            <a:r>
              <a:rPr lang="en-US" altLang="zh-CN" dirty="0"/>
              <a:t>C.</a:t>
            </a:r>
            <a:r>
              <a:rPr lang="zh-CN" altLang="en-US" dirty="0"/>
              <a:t>如该公司的上游气源企业向其收取预付款，该公司就可向客户收取“预付</a:t>
            </a:r>
            <a:r>
              <a:rPr lang="zh-CN" altLang="en-US" dirty="0" smtClean="0"/>
              <a:t>气费款”</a:t>
            </a:r>
            <a:endParaRPr lang="en-US" altLang="zh-CN" dirty="0" smtClean="0"/>
          </a:p>
          <a:p>
            <a:r>
              <a:rPr lang="en-US" altLang="zh-CN" dirty="0" smtClean="0"/>
              <a:t>D</a:t>
            </a:r>
            <a:r>
              <a:rPr lang="zh-CN" altLang="en-US" dirty="0"/>
              <a:t> </a:t>
            </a:r>
            <a:r>
              <a:rPr lang="zh-CN" altLang="en-US" dirty="0" smtClean="0"/>
              <a:t>县政府</a:t>
            </a:r>
            <a:r>
              <a:rPr lang="zh-CN" altLang="en-US" dirty="0"/>
              <a:t>规定了“一个地域只能有一家燃气供应企业”，故该公司行为不构成垄断</a:t>
            </a:r>
          </a:p>
          <a:p>
            <a:endParaRPr lang="en-US" dirty="0"/>
          </a:p>
        </p:txBody>
      </p:sp>
    </p:spTree>
    <p:extLst>
      <p:ext uri="{BB962C8B-B14F-4D97-AF65-F5344CB8AC3E}">
        <p14:creationId xmlns:p14="http://schemas.microsoft.com/office/powerpoint/2010/main" val="8316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744324" cy="6858000"/>
          </a:xfrm>
        </p:spPr>
        <p:txBody>
          <a:bodyPr>
            <a:noAutofit/>
          </a:bodyPr>
          <a:lstStyle/>
          <a:p>
            <a:r>
              <a:rPr lang="zh-CN" altLang="en-US" b="1" dirty="0" smtClean="0"/>
              <a:t>案例</a:t>
            </a:r>
            <a:r>
              <a:rPr lang="en-US" altLang="zh-CN" b="1" dirty="0" smtClean="0"/>
              <a:t>case</a:t>
            </a:r>
            <a:r>
              <a:rPr lang="zh-CN" altLang="en-US" b="1" dirty="0" smtClean="0"/>
              <a:t>：</a:t>
            </a:r>
            <a:endParaRPr lang="en-US" altLang="zh-CN" b="1" dirty="0" smtClean="0"/>
          </a:p>
          <a:p>
            <a:r>
              <a:rPr lang="zh-CN" altLang="en-US" b="1" dirty="0" smtClean="0"/>
              <a:t>吉林省人民政府于</a:t>
            </a:r>
            <a:r>
              <a:rPr lang="en-US" altLang="zh-CN" b="1" dirty="0" smtClean="0"/>
              <a:t>2005</a:t>
            </a:r>
            <a:r>
              <a:rPr lang="zh-CN" altLang="en-US" b="1" dirty="0" smtClean="0"/>
              <a:t>年</a:t>
            </a:r>
            <a:r>
              <a:rPr lang="en-US" altLang="zh-CN" b="1" dirty="0" smtClean="0"/>
              <a:t>5</a:t>
            </a:r>
            <a:r>
              <a:rPr lang="zh-CN" altLang="en-US" b="1" dirty="0" smtClean="0"/>
              <a:t>月下发一项行政命令，要求：协调有关部门优先保障一汽对煤炭、天然气、运力等方面的需求；省内尽量购买一汽汽车；省内直属单位购车时，必须购买一汽汽车；在吉林省内购买一汽汽车享受税收优惠、贷款优惠；组织好省内配套企业与一起的衔接等。</a:t>
            </a:r>
            <a:endParaRPr lang="en-US" altLang="zh-CN" b="1" dirty="0" smtClean="0"/>
          </a:p>
          <a:p>
            <a:r>
              <a:rPr lang="en-US" b="1" dirty="0"/>
              <a:t>Jilin Province </a:t>
            </a:r>
            <a:r>
              <a:rPr lang="en-US" b="1" dirty="0" smtClean="0"/>
              <a:t>Government </a:t>
            </a:r>
            <a:r>
              <a:rPr lang="en-US" b="1" dirty="0"/>
              <a:t>issued an administrative order in May 2005, </a:t>
            </a:r>
            <a:r>
              <a:rPr lang="en-US" b="1" dirty="0" smtClean="0"/>
              <a:t>requiring the coordination among the relevant </a:t>
            </a:r>
            <a:r>
              <a:rPr lang="en-US" b="1" dirty="0"/>
              <a:t>departments </a:t>
            </a:r>
            <a:r>
              <a:rPr lang="en-US" b="1" dirty="0" smtClean="0"/>
              <a:t>so as to prioritize FAW's </a:t>
            </a:r>
            <a:r>
              <a:rPr lang="en-US" b="1" dirty="0"/>
              <a:t>demand for coal, natural gas and transportation capacity; to purchase FAW vehicles in the province as much as possible; and when purchasing vehicles directly </a:t>
            </a:r>
            <a:r>
              <a:rPr lang="en-US" b="1" dirty="0" smtClean="0"/>
              <a:t>within the </a:t>
            </a:r>
            <a:r>
              <a:rPr lang="en-US" b="1" dirty="0"/>
              <a:t>province, </a:t>
            </a:r>
            <a:r>
              <a:rPr lang="en-US" b="1" dirty="0" smtClean="0"/>
              <a:t>it shall purchase </a:t>
            </a:r>
            <a:r>
              <a:rPr lang="en-US" b="1" dirty="0"/>
              <a:t>FAW cars; </a:t>
            </a:r>
            <a:r>
              <a:rPr lang="en-US" b="1" dirty="0" smtClean="0"/>
              <a:t>when buying </a:t>
            </a:r>
            <a:r>
              <a:rPr lang="en-US" b="1" dirty="0"/>
              <a:t>FAW </a:t>
            </a:r>
            <a:r>
              <a:rPr lang="en-US" b="1" dirty="0" smtClean="0"/>
              <a:t>cars, individuals can </a:t>
            </a:r>
            <a:r>
              <a:rPr lang="en-US" b="1" dirty="0"/>
              <a:t>enjoy the </a:t>
            </a:r>
            <a:r>
              <a:rPr lang="en-US" b="1" dirty="0" smtClean="0"/>
              <a:t>tax reduction, loan benefits; </a:t>
            </a:r>
            <a:r>
              <a:rPr lang="en-US" b="1" dirty="0"/>
              <a:t>organization of supporting enterprises in the province with the </a:t>
            </a:r>
            <a:r>
              <a:rPr lang="en-US" b="1" dirty="0" smtClean="0"/>
              <a:t>convergence, etc..</a:t>
            </a:r>
            <a:endParaRPr lang="en-US" b="1" dirty="0"/>
          </a:p>
        </p:txBody>
      </p:sp>
    </p:spTree>
    <p:extLst>
      <p:ext uri="{BB962C8B-B14F-4D97-AF65-F5344CB8AC3E}">
        <p14:creationId xmlns:p14="http://schemas.microsoft.com/office/powerpoint/2010/main" val="480558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515600" cy="592138"/>
          </a:xfrm>
        </p:spPr>
        <p:txBody>
          <a:bodyPr>
            <a:normAutofit fontScale="90000"/>
          </a:bodyPr>
          <a:lstStyle/>
          <a:p>
            <a:r>
              <a:rPr lang="en-US" altLang="zh-CN" dirty="0"/>
              <a:t>1</a:t>
            </a:r>
            <a:r>
              <a:rPr lang="en-US" altLang="zh-CN" dirty="0" smtClean="0"/>
              <a:t>.1</a:t>
            </a:r>
            <a:r>
              <a:rPr lang="zh-CN" altLang="en-US" dirty="0" smtClean="0"/>
              <a:t> 概念</a:t>
            </a:r>
            <a:r>
              <a:rPr lang="en-US" altLang="zh-CN" dirty="0" smtClean="0"/>
              <a:t>definition</a:t>
            </a:r>
            <a:endParaRPr lang="en-US" dirty="0"/>
          </a:p>
        </p:txBody>
      </p:sp>
      <p:sp>
        <p:nvSpPr>
          <p:cNvPr id="3" name="Content Placeholder 2"/>
          <p:cNvSpPr>
            <a:spLocks noGrp="1"/>
          </p:cNvSpPr>
          <p:nvPr>
            <p:ph idx="1"/>
          </p:nvPr>
        </p:nvSpPr>
        <p:spPr>
          <a:xfrm>
            <a:off x="171450" y="592138"/>
            <a:ext cx="11844338" cy="6108699"/>
          </a:xfrm>
        </p:spPr>
        <p:txBody>
          <a:bodyPr>
            <a:normAutofit/>
          </a:bodyPr>
          <a:lstStyle/>
          <a:p>
            <a:r>
              <a:rPr lang="zh-CN" altLang="en-US" dirty="0"/>
              <a:t>概念：又称为行政性垄断行为，行政垄断行为，是指政府或经法律法规授权的组织滥用行政权力排除、限制竞争的行为。</a:t>
            </a:r>
            <a:endParaRPr lang="en-US" altLang="zh-CN" dirty="0"/>
          </a:p>
          <a:p>
            <a:r>
              <a:rPr lang="en-US" altLang="zh-CN" dirty="0" smtClean="0"/>
              <a:t>Definition: administrative monopoly, or abuse of administrative power to eliminate or restrict competition, </a:t>
            </a:r>
            <a:r>
              <a:rPr lang="en-US" altLang="zh-CN" dirty="0"/>
              <a:t>t</a:t>
            </a:r>
            <a:r>
              <a:rPr lang="en-US" dirty="0" smtClean="0"/>
              <a:t>he </a:t>
            </a:r>
            <a:r>
              <a:rPr lang="en-US" dirty="0"/>
              <a:t>administrative authorities and </a:t>
            </a:r>
            <a:r>
              <a:rPr lang="en-US" dirty="0" smtClean="0"/>
              <a:t>organizations </a:t>
            </a:r>
            <a:r>
              <a:rPr lang="en-US" dirty="0"/>
              <a:t>which are empowered by the laws and regulations </a:t>
            </a:r>
            <a:r>
              <a:rPr lang="en-US" dirty="0" smtClean="0"/>
              <a:t>to abuse </a:t>
            </a:r>
            <a:r>
              <a:rPr lang="en-US" dirty="0"/>
              <a:t>their administrative powers to </a:t>
            </a:r>
            <a:r>
              <a:rPr lang="en-US" dirty="0" smtClean="0"/>
              <a:t>eliminate or restrict competition.</a:t>
            </a:r>
            <a:endParaRPr lang="en-US" altLang="zh-CN" dirty="0" smtClean="0"/>
          </a:p>
          <a:p>
            <a:r>
              <a:rPr lang="zh-CN" altLang="en-US" dirty="0" smtClean="0"/>
              <a:t>行为主体：行政机关或法律</a:t>
            </a:r>
            <a:r>
              <a:rPr lang="zh-CN" altLang="en-US" dirty="0"/>
              <a:t>法规授权的</a:t>
            </a:r>
            <a:r>
              <a:rPr lang="zh-CN" altLang="en-US" dirty="0" smtClean="0"/>
              <a:t>组织</a:t>
            </a:r>
            <a:endParaRPr lang="en-US" altLang="zh-CN" dirty="0" smtClean="0"/>
          </a:p>
          <a:p>
            <a:r>
              <a:rPr lang="en-US" altLang="zh-CN" dirty="0" smtClean="0"/>
              <a:t>Subjects: administrative authorities or </a:t>
            </a:r>
            <a:r>
              <a:rPr lang="en-US" dirty="0"/>
              <a:t>organizations which are empowered by the laws and </a:t>
            </a:r>
            <a:r>
              <a:rPr lang="en-US" dirty="0" smtClean="0"/>
              <a:t>regulations;</a:t>
            </a:r>
            <a:endParaRPr lang="en-US" altLang="zh-CN" dirty="0" smtClean="0"/>
          </a:p>
          <a:p>
            <a:r>
              <a:rPr lang="zh-CN" altLang="en-US" dirty="0" smtClean="0"/>
              <a:t>危害：行政干预市场竞争，抑制正常的市场竞争和创新动力，导致资源配置低下，妨碍经济效益的提高。</a:t>
            </a:r>
            <a:endParaRPr lang="en-US" altLang="zh-CN" dirty="0" smtClean="0"/>
          </a:p>
          <a:p>
            <a:r>
              <a:rPr lang="en-US" altLang="zh-CN" dirty="0" smtClean="0"/>
              <a:t>Harm</a:t>
            </a:r>
            <a:r>
              <a:rPr lang="en-US" altLang="zh-CN" dirty="0"/>
              <a:t>: Administrative intervention in market competition, </a:t>
            </a:r>
            <a:r>
              <a:rPr lang="en-US" altLang="zh-CN" dirty="0" smtClean="0"/>
              <a:t>preventing the normal </a:t>
            </a:r>
            <a:r>
              <a:rPr lang="en-US" altLang="zh-CN" dirty="0"/>
              <a:t>market competition and </a:t>
            </a:r>
            <a:r>
              <a:rPr lang="en-US" altLang="zh-CN" dirty="0" smtClean="0"/>
              <a:t>innovation, </a:t>
            </a:r>
            <a:r>
              <a:rPr lang="en-US" altLang="zh-CN" dirty="0"/>
              <a:t>resulting </a:t>
            </a:r>
            <a:r>
              <a:rPr lang="en-US" altLang="zh-CN"/>
              <a:t>in </a:t>
            </a:r>
            <a:r>
              <a:rPr lang="en-US" altLang="zh-CN" smtClean="0"/>
              <a:t>inefficient resource </a:t>
            </a:r>
            <a:r>
              <a:rPr lang="en-US" altLang="zh-CN" dirty="0"/>
              <a:t>allocation, hinder the improvement of economic efficiency.</a:t>
            </a:r>
            <a:endParaRPr lang="en-US" dirty="0"/>
          </a:p>
        </p:txBody>
      </p:sp>
    </p:spTree>
    <p:extLst>
      <p:ext uri="{BB962C8B-B14F-4D97-AF65-F5344CB8AC3E}">
        <p14:creationId xmlns:p14="http://schemas.microsoft.com/office/powerpoint/2010/main" val="617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表现形式以及危害</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02043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97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6" y="271463"/>
            <a:ext cx="4916489" cy="557213"/>
          </a:xfrm>
        </p:spPr>
        <p:txBody>
          <a:bodyPr>
            <a:normAutofit fontScale="90000"/>
          </a:bodyPr>
          <a:lstStyle/>
          <a:p>
            <a:r>
              <a:rPr lang="en-US" altLang="zh-CN" dirty="0" smtClean="0"/>
              <a:t>2</a:t>
            </a:r>
            <a:r>
              <a:rPr lang="en-US" altLang="zh-CN" dirty="0"/>
              <a:t>.</a:t>
            </a:r>
            <a:r>
              <a:rPr lang="zh-CN" altLang="en-US" dirty="0" smtClean="0"/>
              <a:t> 具体行为</a:t>
            </a:r>
            <a:endParaRPr lang="en-US" dirty="0"/>
          </a:p>
        </p:txBody>
      </p:sp>
      <p:graphicFrame>
        <p:nvGraphicFramePr>
          <p:cNvPr id="4" name="Content Placeholder 3"/>
          <p:cNvGraphicFramePr>
            <a:graphicFrameLocks noGrp="1"/>
          </p:cNvGraphicFramePr>
          <p:nvPr>
            <p:ph idx="1"/>
            <p:extLst/>
          </p:nvPr>
        </p:nvGraphicFramePr>
        <p:xfrm>
          <a:off x="185738" y="642938"/>
          <a:ext cx="11317287" cy="5729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54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2.1</a:t>
            </a:r>
            <a:r>
              <a:rPr lang="zh-CN" altLang="en-US" dirty="0"/>
              <a:t>强制限定交易</a:t>
            </a:r>
            <a:endParaRPr lang="en-US" dirty="0"/>
          </a:p>
        </p:txBody>
      </p:sp>
      <p:sp>
        <p:nvSpPr>
          <p:cNvPr id="3" name="Content Placeholder 2"/>
          <p:cNvSpPr>
            <a:spLocks noGrp="1"/>
          </p:cNvSpPr>
          <p:nvPr>
            <p:ph idx="1"/>
          </p:nvPr>
        </p:nvSpPr>
        <p:spPr/>
        <p:txBody>
          <a:bodyPr/>
          <a:lstStyle/>
          <a:p>
            <a:r>
              <a:rPr lang="zh-CN" altLang="en-US" dirty="0" smtClean="0"/>
              <a:t>第</a:t>
            </a:r>
            <a:r>
              <a:rPr lang="en-US" altLang="zh-CN" dirty="0" smtClean="0"/>
              <a:t>32</a:t>
            </a:r>
            <a:r>
              <a:rPr lang="zh-CN" altLang="en-US" dirty="0" smtClean="0"/>
              <a:t>条</a:t>
            </a:r>
            <a:endParaRPr lang="en-US" altLang="zh-CN" dirty="0" smtClean="0"/>
          </a:p>
          <a:p>
            <a:r>
              <a:rPr lang="zh-CN" altLang="en-US" dirty="0" smtClean="0"/>
              <a:t>行政</a:t>
            </a:r>
            <a:r>
              <a:rPr lang="zh-CN" altLang="en-US" dirty="0"/>
              <a:t>机关和法律、法规授权的具有管理公共事务职能的组织不得滥用行政权力，限定或者变相限定单位或者个人经营、购买、使用其指定的经营者提供的商品。</a:t>
            </a:r>
            <a:endParaRPr lang="en-US" dirty="0"/>
          </a:p>
        </p:txBody>
      </p:sp>
    </p:spTree>
    <p:extLst>
      <p:ext uri="{BB962C8B-B14F-4D97-AF65-F5344CB8AC3E}">
        <p14:creationId xmlns:p14="http://schemas.microsoft.com/office/powerpoint/2010/main" val="113825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强制限定交易</a:t>
            </a:r>
            <a:endParaRPr lang="en-US" dirty="0"/>
          </a:p>
        </p:txBody>
      </p:sp>
      <p:sp>
        <p:nvSpPr>
          <p:cNvPr id="3" name="Content Placeholder 2"/>
          <p:cNvSpPr>
            <a:spLocks noGrp="1"/>
          </p:cNvSpPr>
          <p:nvPr>
            <p:ph idx="1"/>
          </p:nvPr>
        </p:nvSpPr>
        <p:spPr>
          <a:xfrm>
            <a:off x="1484310" y="1871330"/>
            <a:ext cx="10018713" cy="4343733"/>
          </a:xfrm>
        </p:spPr>
        <p:txBody>
          <a:bodyPr/>
          <a:lstStyle/>
          <a:p>
            <a:r>
              <a:rPr lang="zh-CN" altLang="en-US" dirty="0" smtClean="0"/>
              <a:t>概念：行政机关或法律法规授权的具有公共管理职能的组织限定或变相限定单位或个人经营、购买、使用其指定的经营者提供的商品。</a:t>
            </a:r>
            <a:endParaRPr lang="en-US" altLang="zh-CN" dirty="0" smtClean="0"/>
          </a:p>
          <a:p>
            <a:endParaRPr lang="en-US" altLang="zh-CN" dirty="0" smtClean="0"/>
          </a:p>
          <a:p>
            <a:r>
              <a:rPr lang="zh-CN" altLang="en-US" dirty="0" smtClean="0"/>
              <a:t>案例</a:t>
            </a:r>
            <a:r>
              <a:rPr lang="en-US" altLang="zh-CN" dirty="0" smtClean="0"/>
              <a:t>1</a:t>
            </a:r>
            <a:r>
              <a:rPr lang="zh-CN" altLang="en-US" dirty="0" smtClean="0"/>
              <a:t>：福建某镇盛产水蜜桃，每年需要大量纸箱，镇财政所给某纸箱店指定优惠政策，购买他们的纸箱，即可享受对水蜜桃的减税政策，尽管财政所没有强迫水果商购买，但是纸箱店的生意还是很好。</a:t>
            </a:r>
            <a:endParaRPr lang="en-US" dirty="0"/>
          </a:p>
        </p:txBody>
      </p:sp>
    </p:spTree>
    <p:extLst>
      <p:ext uri="{BB962C8B-B14F-4D97-AF65-F5344CB8AC3E}">
        <p14:creationId xmlns:p14="http://schemas.microsoft.com/office/powerpoint/2010/main" val="173253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案例</a:t>
            </a:r>
            <a:r>
              <a:rPr lang="en-US" altLang="zh-CN" dirty="0" smtClean="0"/>
              <a:t>2:</a:t>
            </a:r>
            <a:r>
              <a:rPr lang="zh-CN" altLang="en-US" dirty="0" smtClean="0"/>
              <a:t> </a:t>
            </a:r>
            <a:r>
              <a:rPr lang="en-US" altLang="zh-CN" dirty="0" smtClean="0"/>
              <a:t>1998</a:t>
            </a:r>
            <a:r>
              <a:rPr lang="zh-CN" altLang="en-US" dirty="0" smtClean="0"/>
              <a:t>年，江苏省邳州市邮电局在收取电话费时，限定电话用户使用其指定的中国工商银行邳州市支行发行的牡丹卡交费卡，否则不予办理，共强制办理牡丹卡</a:t>
            </a:r>
            <a:r>
              <a:rPr lang="en-US" altLang="zh-CN" dirty="0" smtClean="0"/>
              <a:t>5000</a:t>
            </a:r>
            <a:r>
              <a:rPr lang="zh-CN" altLang="en-US" dirty="0" smtClean="0"/>
              <a:t>份。</a:t>
            </a:r>
            <a:endParaRPr lang="en-US" altLang="zh-CN" dirty="0" smtClean="0"/>
          </a:p>
          <a:p>
            <a:endParaRPr lang="en-US" altLang="zh-CN" dirty="0" smtClean="0"/>
          </a:p>
          <a:p>
            <a:r>
              <a:rPr lang="zh-CN" altLang="en-US" dirty="0" smtClean="0"/>
              <a:t>邮电局限定用户持卡到指定银行缴费，不仅限制了消费者的选择权，给其缴费带来不便，还排除了其他金融机构的公平竞争。</a:t>
            </a:r>
            <a:endParaRPr lang="en-US" dirty="0"/>
          </a:p>
        </p:txBody>
      </p:sp>
    </p:spTree>
    <p:extLst>
      <p:ext uri="{BB962C8B-B14F-4D97-AF65-F5344CB8AC3E}">
        <p14:creationId xmlns:p14="http://schemas.microsoft.com/office/powerpoint/2010/main" val="1856096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1562</Words>
  <Application>Microsoft Macintosh PowerPoint</Application>
  <PresentationFormat>Widescreen</PresentationFormat>
  <Paragraphs>115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DengXian</vt:lpstr>
      <vt:lpstr>DengXian Light</vt:lpstr>
      <vt:lpstr>Arial</vt:lpstr>
      <vt:lpstr>Office Theme</vt:lpstr>
      <vt:lpstr>行政性垄断 administrative monopoly</vt:lpstr>
      <vt:lpstr> 主要内容main contents</vt:lpstr>
      <vt:lpstr>PowerPoint Presentation</vt:lpstr>
      <vt:lpstr>1.1 概念definition</vt:lpstr>
      <vt:lpstr>表现形式以及危害</vt:lpstr>
      <vt:lpstr>2. 具体行为</vt:lpstr>
      <vt:lpstr>2.1强制限定交易</vt:lpstr>
      <vt:lpstr>强制限定交易</vt:lpstr>
      <vt:lpstr>PowerPoint Presentation</vt:lpstr>
      <vt:lpstr>表现形式</vt:lpstr>
      <vt:lpstr>2.2 地区封锁行为</vt:lpstr>
      <vt:lpstr>PowerPoint Presentation</vt:lpstr>
      <vt:lpstr>PowerPoint Presentation</vt:lpstr>
      <vt:lpstr>2.3 招投标活动中的地方保护主义</vt:lpstr>
      <vt:lpstr>2.3 招投标活动中的地方保护主义</vt:lpstr>
      <vt:lpstr>2.4 排斥或限制在本地投资或设立分支机构行为 </vt:lpstr>
      <vt:lpstr>2.4 排斥或限制在本地投资或设立分支机构行为 </vt:lpstr>
      <vt:lpstr>2.5 强制经营者从事垄断行为</vt:lpstr>
      <vt:lpstr>2.6 制定含有排除、限制竞争内容的规定的行为</vt:lpstr>
      <vt:lpstr>舒城县“商整办”的地方保护业绩</vt:lpstr>
      <vt:lpstr>BCD</vt:lpstr>
      <vt:lpstr>A</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行政性垄断</dc:title>
  <dc:creator>Sen La</dc:creator>
  <cp:lastModifiedBy>Sen La</cp:lastModifiedBy>
  <cp:revision>39</cp:revision>
  <dcterms:created xsi:type="dcterms:W3CDTF">2017-03-06T09:19:39Z</dcterms:created>
  <dcterms:modified xsi:type="dcterms:W3CDTF">2017-12-01T06:04:12Z</dcterms:modified>
</cp:coreProperties>
</file>