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4"/>
  </p:normalViewPr>
  <p:slideViewPr>
    <p:cSldViewPr snapToGrid="0" snapToObjects="1">
      <p:cViewPr varScale="1">
        <p:scale>
          <a:sx n="90" d="100"/>
          <a:sy n="90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11/16/16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11/16/16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0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公司法习题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工商大学 注会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4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答案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C;</a:t>
            </a:r>
            <a:r>
              <a:rPr lang="zh-CN" altLang="en-US" dirty="0" smtClean="0"/>
              <a:t> </a:t>
            </a:r>
            <a:r>
              <a:rPr lang="en-US" altLang="zh-CN" dirty="0" smtClean="0"/>
              <a:t>A; B; B; B; BD; AD</a:t>
            </a:r>
            <a:r>
              <a:rPr lang="en-US" altLang="zh-CN" dirty="0" smtClean="0"/>
              <a:t>; </a:t>
            </a:r>
            <a:r>
              <a:rPr lang="en-US" altLang="zh-CN" dirty="0" smtClean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80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董事会职权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根据公司法，下列属于董事会职权的有（）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决定有关董事的报酬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修改公司章程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决定公司内部管理机构设置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决定发行公司债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0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会计财务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股份有限公司开股东大会年会时，应当提前将财物会计报告置备于本公司法律制度的规定，该提前日期是（）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en-US" altLang="zh-CN" dirty="0" smtClean="0"/>
              <a:t>20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en-US" altLang="zh-CN" dirty="0" smtClean="0"/>
              <a:t>10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en-US" altLang="zh-CN" dirty="0" smtClean="0"/>
              <a:t>30</a:t>
            </a:r>
            <a:r>
              <a:rPr lang="zh-CN" altLang="en-US" dirty="0" smtClean="0"/>
              <a:t>日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en-US" altLang="zh-CN" dirty="0" smtClean="0"/>
              <a:t>50</a:t>
            </a:r>
            <a:r>
              <a:rPr lang="zh-CN" altLang="en-US" dirty="0" smtClean="0"/>
              <a:t>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25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公司治理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李某为甲股份有限公司的董事长，赵某为乙股份有限公司董事长，甲公司持有乙公司</a:t>
            </a:r>
            <a:r>
              <a:rPr lang="en-US" altLang="zh-CN" dirty="0" smtClean="0"/>
              <a:t>60%</a:t>
            </a:r>
            <a:r>
              <a:rPr lang="zh-CN" altLang="en-US" dirty="0" smtClean="0"/>
              <a:t>的股份。甲、乙公司的下列行为中，公司法不予禁止的是（）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乙公司向李某提供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万元购房借款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甲公司向赵某提供</a:t>
            </a:r>
            <a:r>
              <a:rPr lang="en-US" altLang="zh-CN" dirty="0" smtClean="0"/>
              <a:t>200</a:t>
            </a:r>
            <a:r>
              <a:rPr lang="zh-CN" altLang="en-US" dirty="0" smtClean="0"/>
              <a:t>万元</a:t>
            </a:r>
            <a:r>
              <a:rPr lang="zh-CN" altLang="en-US" dirty="0"/>
              <a:t>购房</a:t>
            </a:r>
            <a:r>
              <a:rPr lang="zh-CN" altLang="en-US" dirty="0" smtClean="0"/>
              <a:t>借款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甲公司向李某</a:t>
            </a:r>
            <a:r>
              <a:rPr lang="zh-CN" altLang="en-US" dirty="0"/>
              <a:t>提供</a:t>
            </a:r>
            <a:r>
              <a:rPr lang="en-US" altLang="zh-CN" dirty="0"/>
              <a:t>200</a:t>
            </a:r>
            <a:r>
              <a:rPr lang="zh-CN" altLang="en-US" dirty="0"/>
              <a:t>万元购房借款</a:t>
            </a:r>
            <a:endParaRPr lang="en-US" altLang="zh-CN" dirty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乙公司向赵某</a:t>
            </a:r>
            <a:r>
              <a:rPr lang="zh-CN" altLang="en-US" dirty="0"/>
              <a:t>提供</a:t>
            </a:r>
            <a:r>
              <a:rPr lang="en-US" altLang="zh-CN" dirty="0"/>
              <a:t>200</a:t>
            </a:r>
            <a:r>
              <a:rPr lang="zh-CN" altLang="en-US" dirty="0"/>
              <a:t>万元购房借款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13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 公司治理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某有限责任公司共有股东</a:t>
            </a:r>
            <a:r>
              <a:rPr lang="en-US" altLang="zh-CN" dirty="0" smtClean="0"/>
              <a:t>3</a:t>
            </a:r>
            <a:r>
              <a:rPr lang="zh-CN" altLang="en-US" dirty="0" smtClean="0"/>
              <a:t>人，根据公司法律制度的规定，下列各项中，该公司必须设置的是（）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董事会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股东会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监事会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经理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会计财务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甲乙成立有限责任公司，甲认购出资</a:t>
            </a:r>
            <a:r>
              <a:rPr lang="en-US" altLang="zh-CN" dirty="0" smtClean="0"/>
              <a:t>4</a:t>
            </a:r>
            <a:r>
              <a:rPr lang="zh-CN" altLang="en-US" dirty="0" smtClean="0"/>
              <a:t>万元，乙认购</a:t>
            </a:r>
            <a:r>
              <a:rPr lang="en-US" altLang="zh-CN" dirty="0" smtClean="0"/>
              <a:t>2</a:t>
            </a:r>
            <a:r>
              <a:rPr lang="zh-CN" altLang="en-US" dirty="0" smtClean="0"/>
              <a:t>万元，一年后公司利润为</a:t>
            </a:r>
            <a:r>
              <a:rPr lang="en-US" altLang="zh-CN" dirty="0" smtClean="0"/>
              <a:t>9</a:t>
            </a:r>
            <a:r>
              <a:rPr lang="zh-CN" altLang="en-US" dirty="0" smtClean="0"/>
              <a:t>万元，甲实缴</a:t>
            </a:r>
            <a:r>
              <a:rPr lang="en-US" altLang="zh-CN" dirty="0" smtClean="0"/>
              <a:t>1</a:t>
            </a:r>
            <a:r>
              <a:rPr lang="zh-CN" altLang="en-US" dirty="0" smtClean="0"/>
              <a:t>万元，乙缴足出资。设立公司时未约定利润的分配方式，根据公司法，甲分配的利润是（）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en-US" altLang="zh-CN" dirty="0" smtClean="0"/>
              <a:t>6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 dirty="0" smtClean="0"/>
              <a:t>3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 dirty="0" smtClean="0"/>
              <a:t>4.5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 dirty="0" smtClean="0"/>
              <a:t>9.5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1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财务会计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（多选）根据公司法，下列各项中，应当在提取法定公积金之前实施的有（）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向股东分配利润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缴纳企业所得税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提取任意公积金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弥补以前年度亏损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465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公司治理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（多选）根据公司法，有权提议召开临时股东大会的有（）</a:t>
            </a:r>
            <a:endParaRPr lang="en-US" altLang="zh-CN" dirty="0" smtClean="0"/>
          </a:p>
          <a:p>
            <a:r>
              <a:rPr lang="zh-CN" altLang="en-US" dirty="0" smtClean="0"/>
              <a:t>持有公司</a:t>
            </a:r>
            <a:r>
              <a:rPr lang="en-US" altLang="zh-CN" dirty="0" smtClean="0"/>
              <a:t>1/10</a:t>
            </a:r>
            <a:r>
              <a:rPr lang="zh-CN" altLang="en-US" dirty="0" smtClean="0"/>
              <a:t>股份的股东</a:t>
            </a:r>
            <a:endParaRPr lang="en-US" altLang="zh-CN" dirty="0" smtClean="0"/>
          </a:p>
          <a:p>
            <a:r>
              <a:rPr lang="zh-CN" altLang="en-US" dirty="0" smtClean="0"/>
              <a:t>董事长</a:t>
            </a:r>
            <a:endParaRPr lang="en-US" altLang="zh-CN" dirty="0" smtClean="0"/>
          </a:p>
          <a:p>
            <a:r>
              <a:rPr lang="en-US" altLang="zh-CN" dirty="0" smtClean="0"/>
              <a:t>1/3</a:t>
            </a:r>
            <a:r>
              <a:rPr lang="zh-CN" altLang="en-US" dirty="0" smtClean="0"/>
              <a:t>的董事</a:t>
            </a:r>
            <a:endParaRPr lang="en-US" altLang="zh-CN" dirty="0" smtClean="0"/>
          </a:p>
          <a:p>
            <a:r>
              <a:rPr lang="zh-CN" altLang="en-US" dirty="0" smtClean="0"/>
              <a:t>监事会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1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公司治理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128839"/>
            <a:ext cx="10178322" cy="3593591"/>
          </a:xfrm>
        </p:spPr>
        <p:txBody>
          <a:bodyPr/>
          <a:lstStyle/>
          <a:p>
            <a:r>
              <a:rPr lang="zh-CN" altLang="en-US" dirty="0" smtClean="0"/>
              <a:t>中国公司甲、乙、丙共同设立一个有限责任公司，下列组织机构中必须设立的是（）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股东会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董事会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职工代表大会</a:t>
            </a:r>
            <a:endParaRPr lang="en-US" altLang="zh-CN" dirty="0" smtClean="0"/>
          </a:p>
          <a:p>
            <a:pPr marL="457200" indent="-457200">
              <a:buFont typeface="+mj-lt"/>
              <a:buAutoNum type="alphaUcPeriod"/>
            </a:pPr>
            <a:r>
              <a:rPr lang="zh-CN" altLang="en-US" dirty="0" smtClean="0"/>
              <a:t>监事会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371</Words>
  <Application>Microsoft Macintosh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DengXian</vt:lpstr>
      <vt:lpstr>DengXian Light</vt:lpstr>
      <vt:lpstr>Office Theme</vt:lpstr>
      <vt:lpstr>公司法习题</vt:lpstr>
      <vt:lpstr>董事会职权 </vt:lpstr>
      <vt:lpstr>会计财务</vt:lpstr>
      <vt:lpstr>公司治理</vt:lpstr>
      <vt:lpstr> 公司治理</vt:lpstr>
      <vt:lpstr>会计财务</vt:lpstr>
      <vt:lpstr>财务会计</vt:lpstr>
      <vt:lpstr>公司治理</vt:lpstr>
      <vt:lpstr>公司治理</vt:lpstr>
      <vt:lpstr>答案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公司法习题</dc:title>
  <dc:creator>Sen La</dc:creator>
  <cp:lastModifiedBy>Sen La</cp:lastModifiedBy>
  <cp:revision>8</cp:revision>
  <dcterms:created xsi:type="dcterms:W3CDTF">2016-11-13T06:49:10Z</dcterms:created>
  <dcterms:modified xsi:type="dcterms:W3CDTF">2016-11-16T14:20:31Z</dcterms:modified>
</cp:coreProperties>
</file>