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1" r:id="rId1"/>
  </p:sldMasterIdLst>
  <p:notesMasterIdLst>
    <p:notesMasterId r:id="rId49"/>
  </p:notesMasterIdLst>
  <p:sldIdLst>
    <p:sldId id="256" r:id="rId2"/>
    <p:sldId id="298" r:id="rId3"/>
    <p:sldId id="267" r:id="rId4"/>
    <p:sldId id="293" r:id="rId5"/>
    <p:sldId id="257" r:id="rId6"/>
    <p:sldId id="259" r:id="rId7"/>
    <p:sldId id="281" r:id="rId8"/>
    <p:sldId id="282" r:id="rId9"/>
    <p:sldId id="291" r:id="rId10"/>
    <p:sldId id="292" r:id="rId11"/>
    <p:sldId id="268" r:id="rId12"/>
    <p:sldId id="277" r:id="rId13"/>
    <p:sldId id="308" r:id="rId14"/>
    <p:sldId id="270" r:id="rId15"/>
    <p:sldId id="275" r:id="rId16"/>
    <p:sldId id="271" r:id="rId17"/>
    <p:sldId id="273" r:id="rId18"/>
    <p:sldId id="279" r:id="rId19"/>
    <p:sldId id="276" r:id="rId20"/>
    <p:sldId id="313" r:id="rId21"/>
    <p:sldId id="272" r:id="rId22"/>
    <p:sldId id="278" r:id="rId23"/>
    <p:sldId id="286" r:id="rId24"/>
    <p:sldId id="288" r:id="rId25"/>
    <p:sldId id="289" r:id="rId26"/>
    <p:sldId id="290" r:id="rId27"/>
    <p:sldId id="294" r:id="rId28"/>
    <p:sldId id="295" r:id="rId29"/>
    <p:sldId id="296" r:id="rId30"/>
    <p:sldId id="299" r:id="rId31"/>
    <p:sldId id="300" r:id="rId32"/>
    <p:sldId id="301" r:id="rId33"/>
    <p:sldId id="302" r:id="rId34"/>
    <p:sldId id="303" r:id="rId35"/>
    <p:sldId id="287" r:id="rId36"/>
    <p:sldId id="304" r:id="rId37"/>
    <p:sldId id="305" r:id="rId38"/>
    <p:sldId id="280" r:id="rId39"/>
    <p:sldId id="284" r:id="rId40"/>
    <p:sldId id="285" r:id="rId41"/>
    <p:sldId id="306" r:id="rId42"/>
    <p:sldId id="307" r:id="rId43"/>
    <p:sldId id="309" r:id="rId44"/>
    <p:sldId id="310" r:id="rId45"/>
    <p:sldId id="311" r:id="rId46"/>
    <p:sldId id="312" r:id="rId47"/>
    <p:sldId id="31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6"/>
    <p:restoredTop sz="94775"/>
  </p:normalViewPr>
  <p:slideViewPr>
    <p:cSldViewPr snapToGrid="0" snapToObjects="1">
      <p:cViewPr varScale="1">
        <p:scale>
          <a:sx n="90" d="100"/>
          <a:sy n="90" d="100"/>
        </p:scale>
        <p:origin x="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EEDABD-950E-794B-B71B-8B73DB847323}"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901A0DFF-A9BB-F345-B71B-3CBD14A4FEA8}">
      <dgm:prSet phldrT="[Text]" custT="1"/>
      <dgm:spPr/>
      <dgm:t>
        <a:bodyPr/>
        <a:lstStyle/>
        <a:p>
          <a:r>
            <a:rPr lang="zh-CN" altLang="en-US" sz="3600" b="1" dirty="0" smtClean="0"/>
            <a:t>公司法</a:t>
          </a:r>
          <a:endParaRPr lang="en-US" sz="3600" b="1" dirty="0"/>
        </a:p>
      </dgm:t>
    </dgm:pt>
    <dgm:pt modelId="{4B4E5FBB-388D-6342-BBDD-E050A863FEF9}" type="parTrans" cxnId="{346A0319-4F3E-854D-8B51-CFAD22E282B2}">
      <dgm:prSet/>
      <dgm:spPr/>
      <dgm:t>
        <a:bodyPr/>
        <a:lstStyle/>
        <a:p>
          <a:endParaRPr lang="en-US" sz="3600" b="1"/>
        </a:p>
      </dgm:t>
    </dgm:pt>
    <dgm:pt modelId="{CCC63DEF-DF4B-1044-BCD7-B6B265E06215}" type="sibTrans" cxnId="{346A0319-4F3E-854D-8B51-CFAD22E282B2}">
      <dgm:prSet/>
      <dgm:spPr/>
      <dgm:t>
        <a:bodyPr/>
        <a:lstStyle/>
        <a:p>
          <a:endParaRPr lang="en-US" sz="3600" b="1"/>
        </a:p>
      </dgm:t>
    </dgm:pt>
    <dgm:pt modelId="{63965BB7-AFAC-A843-9943-AC7FEC51F4F8}">
      <dgm:prSet phldrT="[Text]" custT="1"/>
      <dgm:spPr/>
      <dgm:t>
        <a:bodyPr/>
        <a:lstStyle/>
        <a:p>
          <a:r>
            <a:rPr lang="zh-CN" altLang="en-US" sz="3600" b="1" dirty="0" smtClean="0"/>
            <a:t>概述</a:t>
          </a:r>
          <a:endParaRPr lang="en-US" sz="3600" b="1" dirty="0"/>
        </a:p>
      </dgm:t>
    </dgm:pt>
    <dgm:pt modelId="{2F8D08BA-17A4-674F-8FE3-17EB8F527E03}" type="parTrans" cxnId="{4928CD89-E02A-0A48-A34D-710CD111A067}">
      <dgm:prSet/>
      <dgm:spPr/>
      <dgm:t>
        <a:bodyPr/>
        <a:lstStyle/>
        <a:p>
          <a:endParaRPr lang="en-US" sz="3600" b="1"/>
        </a:p>
      </dgm:t>
    </dgm:pt>
    <dgm:pt modelId="{FC7C070A-ABA7-6342-A972-A6CA9D4DDE7C}" type="sibTrans" cxnId="{4928CD89-E02A-0A48-A34D-710CD111A067}">
      <dgm:prSet/>
      <dgm:spPr/>
      <dgm:t>
        <a:bodyPr/>
        <a:lstStyle/>
        <a:p>
          <a:endParaRPr lang="en-US" sz="3600" b="1"/>
        </a:p>
      </dgm:t>
    </dgm:pt>
    <dgm:pt modelId="{ED2BE566-17F7-3546-89FC-A731576C48B7}">
      <dgm:prSet phldrT="[Text]" custT="1"/>
      <dgm:spPr/>
      <dgm:t>
        <a:bodyPr/>
        <a:lstStyle/>
        <a:p>
          <a:r>
            <a:rPr lang="zh-CN" altLang="en-US" sz="3600" b="1" dirty="0" smtClean="0"/>
            <a:t>公司的产生</a:t>
          </a:r>
          <a:endParaRPr lang="en-US" sz="3600" b="1" dirty="0"/>
        </a:p>
      </dgm:t>
    </dgm:pt>
    <dgm:pt modelId="{98DF286D-8AEF-3D45-A523-B8F1AF9BBB53}" type="parTrans" cxnId="{F0E01756-B5FD-1C48-A0F7-A4C79941A58C}">
      <dgm:prSet/>
      <dgm:spPr/>
      <dgm:t>
        <a:bodyPr/>
        <a:lstStyle/>
        <a:p>
          <a:endParaRPr lang="en-US" sz="3600" b="1"/>
        </a:p>
      </dgm:t>
    </dgm:pt>
    <dgm:pt modelId="{748EA7D0-2CEA-D84B-ABAE-6DE37467E0B8}" type="sibTrans" cxnId="{F0E01756-B5FD-1C48-A0F7-A4C79941A58C}">
      <dgm:prSet/>
      <dgm:spPr/>
      <dgm:t>
        <a:bodyPr/>
        <a:lstStyle/>
        <a:p>
          <a:endParaRPr lang="en-US" sz="3600" b="1"/>
        </a:p>
      </dgm:t>
    </dgm:pt>
    <dgm:pt modelId="{EF6F036E-7608-0A49-9D74-0E3B0E3A94DE}">
      <dgm:prSet custT="1"/>
      <dgm:spPr/>
      <dgm:t>
        <a:bodyPr/>
        <a:lstStyle/>
        <a:p>
          <a:r>
            <a:rPr lang="zh-CN" altLang="en-US" sz="3600" b="1" dirty="0" smtClean="0"/>
            <a:t>公司的运营</a:t>
          </a:r>
          <a:endParaRPr lang="en-US" sz="3600" b="1" dirty="0"/>
        </a:p>
      </dgm:t>
    </dgm:pt>
    <dgm:pt modelId="{773FF174-DE68-E047-B427-D94E40157E42}" type="parTrans" cxnId="{F3AB349D-936C-F64D-B301-9255690B8F95}">
      <dgm:prSet/>
      <dgm:spPr/>
      <dgm:t>
        <a:bodyPr/>
        <a:lstStyle/>
        <a:p>
          <a:endParaRPr lang="en-US" sz="3600" b="1"/>
        </a:p>
      </dgm:t>
    </dgm:pt>
    <dgm:pt modelId="{5E1EF609-76D2-6940-B571-FCB607D40BFA}" type="sibTrans" cxnId="{F3AB349D-936C-F64D-B301-9255690B8F95}">
      <dgm:prSet/>
      <dgm:spPr/>
      <dgm:t>
        <a:bodyPr/>
        <a:lstStyle/>
        <a:p>
          <a:endParaRPr lang="en-US" sz="3600" b="1"/>
        </a:p>
      </dgm:t>
    </dgm:pt>
    <dgm:pt modelId="{04FA8BE2-0CD8-6E4F-908B-7676C01F3BFB}">
      <dgm:prSet custT="1"/>
      <dgm:spPr/>
      <dgm:t>
        <a:bodyPr/>
        <a:lstStyle/>
        <a:p>
          <a:r>
            <a:rPr lang="zh-CN" altLang="en-US" sz="3600" b="1" dirty="0" smtClean="0"/>
            <a:t>公司的变更、合并、分立</a:t>
          </a:r>
          <a:endParaRPr lang="en-US" sz="3600" b="1" dirty="0"/>
        </a:p>
      </dgm:t>
    </dgm:pt>
    <dgm:pt modelId="{334AAE32-9B31-B948-97CF-9B9E41EC2D29}" type="parTrans" cxnId="{82E84ED8-4DCE-4740-996B-A6CE333797C3}">
      <dgm:prSet/>
      <dgm:spPr/>
      <dgm:t>
        <a:bodyPr/>
        <a:lstStyle/>
        <a:p>
          <a:endParaRPr lang="en-US" sz="3600" b="1"/>
        </a:p>
      </dgm:t>
    </dgm:pt>
    <dgm:pt modelId="{B37322BE-F4DA-C448-8EF4-98E3865D1A75}" type="sibTrans" cxnId="{82E84ED8-4DCE-4740-996B-A6CE333797C3}">
      <dgm:prSet/>
      <dgm:spPr/>
      <dgm:t>
        <a:bodyPr/>
        <a:lstStyle/>
        <a:p>
          <a:endParaRPr lang="en-US" sz="3600" b="1"/>
        </a:p>
      </dgm:t>
    </dgm:pt>
    <dgm:pt modelId="{7A9C7897-E2C9-9540-AC4D-654383B41AF9}">
      <dgm:prSet custT="1"/>
      <dgm:spPr/>
      <dgm:t>
        <a:bodyPr/>
        <a:lstStyle/>
        <a:p>
          <a:r>
            <a:rPr lang="zh-CN" altLang="en-US" sz="3600" b="1" dirty="0" smtClean="0"/>
            <a:t>公司的消亡</a:t>
          </a:r>
          <a:endParaRPr lang="en-US" sz="3600" b="1" dirty="0"/>
        </a:p>
      </dgm:t>
    </dgm:pt>
    <dgm:pt modelId="{BC8FB3D7-4A4E-BD45-BD07-16E70364F930}" type="parTrans" cxnId="{8B6F996D-EAF1-6D4C-A147-0E50D8EF526D}">
      <dgm:prSet/>
      <dgm:spPr/>
      <dgm:t>
        <a:bodyPr/>
        <a:lstStyle/>
        <a:p>
          <a:endParaRPr lang="en-US" sz="3600" b="1"/>
        </a:p>
      </dgm:t>
    </dgm:pt>
    <dgm:pt modelId="{59AEBB02-626F-B94E-8A72-3D0958C7F69E}" type="sibTrans" cxnId="{8B6F996D-EAF1-6D4C-A147-0E50D8EF526D}">
      <dgm:prSet/>
      <dgm:spPr/>
      <dgm:t>
        <a:bodyPr/>
        <a:lstStyle/>
        <a:p>
          <a:endParaRPr lang="en-US" sz="3600" b="1"/>
        </a:p>
      </dgm:t>
    </dgm:pt>
    <dgm:pt modelId="{1FE36EF0-8410-A445-8F3C-D601C8ED2994}" type="pres">
      <dgm:prSet presAssocID="{FFEEDABD-950E-794B-B71B-8B73DB847323}" presName="hierChild1" presStyleCnt="0">
        <dgm:presLayoutVars>
          <dgm:chPref val="1"/>
          <dgm:dir/>
          <dgm:animOne val="branch"/>
          <dgm:animLvl val="lvl"/>
          <dgm:resizeHandles/>
        </dgm:presLayoutVars>
      </dgm:prSet>
      <dgm:spPr/>
      <dgm:t>
        <a:bodyPr/>
        <a:lstStyle/>
        <a:p>
          <a:endParaRPr lang="en-US"/>
        </a:p>
      </dgm:t>
    </dgm:pt>
    <dgm:pt modelId="{A897B704-D785-584C-A01A-D72BDF073F14}" type="pres">
      <dgm:prSet presAssocID="{901A0DFF-A9BB-F345-B71B-3CBD14A4FEA8}" presName="hierRoot1" presStyleCnt="0"/>
      <dgm:spPr/>
    </dgm:pt>
    <dgm:pt modelId="{0F3E1422-50AF-284B-886E-541EF046C4C9}" type="pres">
      <dgm:prSet presAssocID="{901A0DFF-A9BB-F345-B71B-3CBD14A4FEA8}" presName="composite" presStyleCnt="0"/>
      <dgm:spPr/>
    </dgm:pt>
    <dgm:pt modelId="{A6567A99-1D72-7D48-BC12-C8C2773F8000}" type="pres">
      <dgm:prSet presAssocID="{901A0DFF-A9BB-F345-B71B-3CBD14A4FEA8}" presName="background" presStyleLbl="node0" presStyleIdx="0" presStyleCnt="1"/>
      <dgm:spPr/>
    </dgm:pt>
    <dgm:pt modelId="{BA08B656-B5AA-634C-BF4D-8EBC7F070352}" type="pres">
      <dgm:prSet presAssocID="{901A0DFF-A9BB-F345-B71B-3CBD14A4FEA8}" presName="text" presStyleLbl="fgAcc0" presStyleIdx="0" presStyleCnt="1">
        <dgm:presLayoutVars>
          <dgm:chPref val="3"/>
        </dgm:presLayoutVars>
      </dgm:prSet>
      <dgm:spPr/>
      <dgm:t>
        <a:bodyPr/>
        <a:lstStyle/>
        <a:p>
          <a:endParaRPr lang="en-US"/>
        </a:p>
      </dgm:t>
    </dgm:pt>
    <dgm:pt modelId="{E1E00BDA-966D-C841-BFA8-F78A88E81536}" type="pres">
      <dgm:prSet presAssocID="{901A0DFF-A9BB-F345-B71B-3CBD14A4FEA8}" presName="hierChild2" presStyleCnt="0"/>
      <dgm:spPr/>
    </dgm:pt>
    <dgm:pt modelId="{237E3F4B-075A-D748-889E-9E6667D0CC30}" type="pres">
      <dgm:prSet presAssocID="{2F8D08BA-17A4-674F-8FE3-17EB8F527E03}" presName="Name10" presStyleLbl="parChTrans1D2" presStyleIdx="0" presStyleCnt="5"/>
      <dgm:spPr/>
      <dgm:t>
        <a:bodyPr/>
        <a:lstStyle/>
        <a:p>
          <a:endParaRPr lang="en-US"/>
        </a:p>
      </dgm:t>
    </dgm:pt>
    <dgm:pt modelId="{A1CFA98B-5C79-B64B-BD33-211B6B2A531C}" type="pres">
      <dgm:prSet presAssocID="{63965BB7-AFAC-A843-9943-AC7FEC51F4F8}" presName="hierRoot2" presStyleCnt="0"/>
      <dgm:spPr/>
    </dgm:pt>
    <dgm:pt modelId="{27228497-691E-E74C-A7E5-0C3B4B117015}" type="pres">
      <dgm:prSet presAssocID="{63965BB7-AFAC-A843-9943-AC7FEC51F4F8}" presName="composite2" presStyleCnt="0"/>
      <dgm:spPr/>
    </dgm:pt>
    <dgm:pt modelId="{628850BA-C657-7B4C-9548-B695517885D5}" type="pres">
      <dgm:prSet presAssocID="{63965BB7-AFAC-A843-9943-AC7FEC51F4F8}" presName="background2" presStyleLbl="node2" presStyleIdx="0" presStyleCnt="5"/>
      <dgm:spPr/>
    </dgm:pt>
    <dgm:pt modelId="{EEFAAFA3-3146-4249-B64A-411F9DE99E66}" type="pres">
      <dgm:prSet presAssocID="{63965BB7-AFAC-A843-9943-AC7FEC51F4F8}" presName="text2" presStyleLbl="fgAcc2" presStyleIdx="0" presStyleCnt="5">
        <dgm:presLayoutVars>
          <dgm:chPref val="3"/>
        </dgm:presLayoutVars>
      </dgm:prSet>
      <dgm:spPr/>
      <dgm:t>
        <a:bodyPr/>
        <a:lstStyle/>
        <a:p>
          <a:endParaRPr lang="en-US"/>
        </a:p>
      </dgm:t>
    </dgm:pt>
    <dgm:pt modelId="{EB66A9C1-0007-B84E-A6C6-34EA4507D923}" type="pres">
      <dgm:prSet presAssocID="{63965BB7-AFAC-A843-9943-AC7FEC51F4F8}" presName="hierChild3" presStyleCnt="0"/>
      <dgm:spPr/>
    </dgm:pt>
    <dgm:pt modelId="{EAA06856-6911-F347-9D94-1707BDC68609}" type="pres">
      <dgm:prSet presAssocID="{98DF286D-8AEF-3D45-A523-B8F1AF9BBB53}" presName="Name10" presStyleLbl="parChTrans1D2" presStyleIdx="1" presStyleCnt="5"/>
      <dgm:spPr/>
      <dgm:t>
        <a:bodyPr/>
        <a:lstStyle/>
        <a:p>
          <a:endParaRPr lang="en-US"/>
        </a:p>
      </dgm:t>
    </dgm:pt>
    <dgm:pt modelId="{7F6B42F3-474A-AB49-A23A-0EFB6EBD1E00}" type="pres">
      <dgm:prSet presAssocID="{ED2BE566-17F7-3546-89FC-A731576C48B7}" presName="hierRoot2" presStyleCnt="0"/>
      <dgm:spPr/>
    </dgm:pt>
    <dgm:pt modelId="{0DADF3E2-B7D1-EA4B-86C8-F8514E14C4D8}" type="pres">
      <dgm:prSet presAssocID="{ED2BE566-17F7-3546-89FC-A731576C48B7}" presName="composite2" presStyleCnt="0"/>
      <dgm:spPr/>
    </dgm:pt>
    <dgm:pt modelId="{7D451C78-61BA-A54D-870D-AB3995489067}" type="pres">
      <dgm:prSet presAssocID="{ED2BE566-17F7-3546-89FC-A731576C48B7}" presName="background2" presStyleLbl="node2" presStyleIdx="1" presStyleCnt="5"/>
      <dgm:spPr/>
    </dgm:pt>
    <dgm:pt modelId="{654AA63B-3039-FD4E-A016-FAD7A7D146F8}" type="pres">
      <dgm:prSet presAssocID="{ED2BE566-17F7-3546-89FC-A731576C48B7}" presName="text2" presStyleLbl="fgAcc2" presStyleIdx="1" presStyleCnt="5" custScaleY="204228">
        <dgm:presLayoutVars>
          <dgm:chPref val="3"/>
        </dgm:presLayoutVars>
      </dgm:prSet>
      <dgm:spPr/>
      <dgm:t>
        <a:bodyPr/>
        <a:lstStyle/>
        <a:p>
          <a:endParaRPr lang="en-US"/>
        </a:p>
      </dgm:t>
    </dgm:pt>
    <dgm:pt modelId="{CAA1CFB0-40BB-6F46-964B-7C285D7F955E}" type="pres">
      <dgm:prSet presAssocID="{ED2BE566-17F7-3546-89FC-A731576C48B7}" presName="hierChild3" presStyleCnt="0"/>
      <dgm:spPr/>
    </dgm:pt>
    <dgm:pt modelId="{1C4E42BB-18FF-4F4A-BFBD-696A955FDAB8}" type="pres">
      <dgm:prSet presAssocID="{773FF174-DE68-E047-B427-D94E40157E42}" presName="Name10" presStyleLbl="parChTrans1D2" presStyleIdx="2" presStyleCnt="5"/>
      <dgm:spPr/>
      <dgm:t>
        <a:bodyPr/>
        <a:lstStyle/>
        <a:p>
          <a:endParaRPr lang="en-US"/>
        </a:p>
      </dgm:t>
    </dgm:pt>
    <dgm:pt modelId="{D7DB8285-07BA-6147-843A-55FAE53104BC}" type="pres">
      <dgm:prSet presAssocID="{EF6F036E-7608-0A49-9D74-0E3B0E3A94DE}" presName="hierRoot2" presStyleCnt="0"/>
      <dgm:spPr/>
    </dgm:pt>
    <dgm:pt modelId="{E4C07826-3E3A-1946-90A7-41E31469E0EC}" type="pres">
      <dgm:prSet presAssocID="{EF6F036E-7608-0A49-9D74-0E3B0E3A94DE}" presName="composite2" presStyleCnt="0"/>
      <dgm:spPr/>
    </dgm:pt>
    <dgm:pt modelId="{8E84B958-F08F-0142-B5AB-B7FD34923F07}" type="pres">
      <dgm:prSet presAssocID="{EF6F036E-7608-0A49-9D74-0E3B0E3A94DE}" presName="background2" presStyleLbl="node2" presStyleIdx="2" presStyleCnt="5"/>
      <dgm:spPr/>
    </dgm:pt>
    <dgm:pt modelId="{E0D1F834-5F3B-3C48-A8BD-4C56537393A1}" type="pres">
      <dgm:prSet presAssocID="{EF6F036E-7608-0A49-9D74-0E3B0E3A94DE}" presName="text2" presStyleLbl="fgAcc2" presStyleIdx="2" presStyleCnt="5" custScaleY="196265">
        <dgm:presLayoutVars>
          <dgm:chPref val="3"/>
        </dgm:presLayoutVars>
      </dgm:prSet>
      <dgm:spPr/>
      <dgm:t>
        <a:bodyPr/>
        <a:lstStyle/>
        <a:p>
          <a:endParaRPr lang="en-US"/>
        </a:p>
      </dgm:t>
    </dgm:pt>
    <dgm:pt modelId="{E75F9FBE-61B3-4B4C-97FB-5ED8DEAA2C46}" type="pres">
      <dgm:prSet presAssocID="{EF6F036E-7608-0A49-9D74-0E3B0E3A94DE}" presName="hierChild3" presStyleCnt="0"/>
      <dgm:spPr/>
    </dgm:pt>
    <dgm:pt modelId="{DC1A2F00-3226-5041-853D-6FF8DA884DCC}" type="pres">
      <dgm:prSet presAssocID="{334AAE32-9B31-B948-97CF-9B9E41EC2D29}" presName="Name10" presStyleLbl="parChTrans1D2" presStyleIdx="3" presStyleCnt="5"/>
      <dgm:spPr/>
      <dgm:t>
        <a:bodyPr/>
        <a:lstStyle/>
        <a:p>
          <a:endParaRPr lang="en-US"/>
        </a:p>
      </dgm:t>
    </dgm:pt>
    <dgm:pt modelId="{CA4B8443-4811-E84C-B3D1-EAC3ABA1D6E3}" type="pres">
      <dgm:prSet presAssocID="{04FA8BE2-0CD8-6E4F-908B-7676C01F3BFB}" presName="hierRoot2" presStyleCnt="0"/>
      <dgm:spPr/>
    </dgm:pt>
    <dgm:pt modelId="{CE2DB8DF-4C77-4341-BE9A-81F6544AD29F}" type="pres">
      <dgm:prSet presAssocID="{04FA8BE2-0CD8-6E4F-908B-7676C01F3BFB}" presName="composite2" presStyleCnt="0"/>
      <dgm:spPr/>
    </dgm:pt>
    <dgm:pt modelId="{1709D4BA-4288-CA40-BF22-2F13C94E137C}" type="pres">
      <dgm:prSet presAssocID="{04FA8BE2-0CD8-6E4F-908B-7676C01F3BFB}" presName="background2" presStyleLbl="node2" presStyleIdx="3" presStyleCnt="5"/>
      <dgm:spPr/>
    </dgm:pt>
    <dgm:pt modelId="{FF5BEEBA-3234-484D-8B4C-735AEC7D65E4}" type="pres">
      <dgm:prSet presAssocID="{04FA8BE2-0CD8-6E4F-908B-7676C01F3BFB}" presName="text2" presStyleLbl="fgAcc2" presStyleIdx="3" presStyleCnt="5" custScaleY="225108">
        <dgm:presLayoutVars>
          <dgm:chPref val="3"/>
        </dgm:presLayoutVars>
      </dgm:prSet>
      <dgm:spPr/>
      <dgm:t>
        <a:bodyPr/>
        <a:lstStyle/>
        <a:p>
          <a:endParaRPr lang="en-US"/>
        </a:p>
      </dgm:t>
    </dgm:pt>
    <dgm:pt modelId="{DCB99440-67C7-4C45-AD31-FFB02158DFCE}" type="pres">
      <dgm:prSet presAssocID="{04FA8BE2-0CD8-6E4F-908B-7676C01F3BFB}" presName="hierChild3" presStyleCnt="0"/>
      <dgm:spPr/>
    </dgm:pt>
    <dgm:pt modelId="{1F63E255-8975-C64A-96C0-BDDE12AA6691}" type="pres">
      <dgm:prSet presAssocID="{BC8FB3D7-4A4E-BD45-BD07-16E70364F930}" presName="Name10" presStyleLbl="parChTrans1D2" presStyleIdx="4" presStyleCnt="5"/>
      <dgm:spPr/>
      <dgm:t>
        <a:bodyPr/>
        <a:lstStyle/>
        <a:p>
          <a:endParaRPr lang="en-US"/>
        </a:p>
      </dgm:t>
    </dgm:pt>
    <dgm:pt modelId="{62693EC8-7F2A-E444-8AB6-E50A8F065533}" type="pres">
      <dgm:prSet presAssocID="{7A9C7897-E2C9-9540-AC4D-654383B41AF9}" presName="hierRoot2" presStyleCnt="0"/>
      <dgm:spPr/>
    </dgm:pt>
    <dgm:pt modelId="{75E18DCC-3E26-4B4B-B8E2-715E4618AF25}" type="pres">
      <dgm:prSet presAssocID="{7A9C7897-E2C9-9540-AC4D-654383B41AF9}" presName="composite2" presStyleCnt="0"/>
      <dgm:spPr/>
    </dgm:pt>
    <dgm:pt modelId="{8944B76D-B093-7948-9E50-27CC5B69178A}" type="pres">
      <dgm:prSet presAssocID="{7A9C7897-E2C9-9540-AC4D-654383B41AF9}" presName="background2" presStyleLbl="node2" presStyleIdx="4" presStyleCnt="5"/>
      <dgm:spPr/>
    </dgm:pt>
    <dgm:pt modelId="{70D4C23D-7505-D749-BC96-27B5075B4D19}" type="pres">
      <dgm:prSet presAssocID="{7A9C7897-E2C9-9540-AC4D-654383B41AF9}" presName="text2" presStyleLbl="fgAcc2" presStyleIdx="4" presStyleCnt="5" custScaleY="190956">
        <dgm:presLayoutVars>
          <dgm:chPref val="3"/>
        </dgm:presLayoutVars>
      </dgm:prSet>
      <dgm:spPr/>
      <dgm:t>
        <a:bodyPr/>
        <a:lstStyle/>
        <a:p>
          <a:endParaRPr lang="en-US"/>
        </a:p>
      </dgm:t>
    </dgm:pt>
    <dgm:pt modelId="{E1F51DFA-2ECB-2B41-8E7D-4EF9B35DC010}" type="pres">
      <dgm:prSet presAssocID="{7A9C7897-E2C9-9540-AC4D-654383B41AF9}" presName="hierChild3" presStyleCnt="0"/>
      <dgm:spPr/>
    </dgm:pt>
  </dgm:ptLst>
  <dgm:cxnLst>
    <dgm:cxn modelId="{D9F37600-1EAF-C84E-BA1D-F86D665E8BE2}" type="presOf" srcId="{2F8D08BA-17A4-674F-8FE3-17EB8F527E03}" destId="{237E3F4B-075A-D748-889E-9E6667D0CC30}" srcOrd="0" destOrd="0" presId="urn:microsoft.com/office/officeart/2005/8/layout/hierarchy1"/>
    <dgm:cxn modelId="{C70186A1-E6E4-C747-AF3D-B7C60431B887}" type="presOf" srcId="{EF6F036E-7608-0A49-9D74-0E3B0E3A94DE}" destId="{E0D1F834-5F3B-3C48-A8BD-4C56537393A1}" srcOrd="0" destOrd="0" presId="urn:microsoft.com/office/officeart/2005/8/layout/hierarchy1"/>
    <dgm:cxn modelId="{57FB02E6-2BB6-4B42-BAB0-BACDF4EAE568}" type="presOf" srcId="{7A9C7897-E2C9-9540-AC4D-654383B41AF9}" destId="{70D4C23D-7505-D749-BC96-27B5075B4D19}" srcOrd="0" destOrd="0" presId="urn:microsoft.com/office/officeart/2005/8/layout/hierarchy1"/>
    <dgm:cxn modelId="{346A0319-4F3E-854D-8B51-CFAD22E282B2}" srcId="{FFEEDABD-950E-794B-B71B-8B73DB847323}" destId="{901A0DFF-A9BB-F345-B71B-3CBD14A4FEA8}" srcOrd="0" destOrd="0" parTransId="{4B4E5FBB-388D-6342-BBDD-E050A863FEF9}" sibTransId="{CCC63DEF-DF4B-1044-BCD7-B6B265E06215}"/>
    <dgm:cxn modelId="{15ACB099-7612-474E-8CAF-E62912AEC7E7}" type="presOf" srcId="{334AAE32-9B31-B948-97CF-9B9E41EC2D29}" destId="{DC1A2F00-3226-5041-853D-6FF8DA884DCC}" srcOrd="0" destOrd="0" presId="urn:microsoft.com/office/officeart/2005/8/layout/hierarchy1"/>
    <dgm:cxn modelId="{78EF21DB-F67E-594C-A296-4859C53877ED}" type="presOf" srcId="{901A0DFF-A9BB-F345-B71B-3CBD14A4FEA8}" destId="{BA08B656-B5AA-634C-BF4D-8EBC7F070352}" srcOrd="0" destOrd="0" presId="urn:microsoft.com/office/officeart/2005/8/layout/hierarchy1"/>
    <dgm:cxn modelId="{932774E6-EECE-C345-8F24-4408F1C02A87}" type="presOf" srcId="{FFEEDABD-950E-794B-B71B-8B73DB847323}" destId="{1FE36EF0-8410-A445-8F3C-D601C8ED2994}" srcOrd="0" destOrd="0" presId="urn:microsoft.com/office/officeart/2005/8/layout/hierarchy1"/>
    <dgm:cxn modelId="{82E84ED8-4DCE-4740-996B-A6CE333797C3}" srcId="{901A0DFF-A9BB-F345-B71B-3CBD14A4FEA8}" destId="{04FA8BE2-0CD8-6E4F-908B-7676C01F3BFB}" srcOrd="3" destOrd="0" parTransId="{334AAE32-9B31-B948-97CF-9B9E41EC2D29}" sibTransId="{B37322BE-F4DA-C448-8EF4-98E3865D1A75}"/>
    <dgm:cxn modelId="{4928CD89-E02A-0A48-A34D-710CD111A067}" srcId="{901A0DFF-A9BB-F345-B71B-3CBD14A4FEA8}" destId="{63965BB7-AFAC-A843-9943-AC7FEC51F4F8}" srcOrd="0" destOrd="0" parTransId="{2F8D08BA-17A4-674F-8FE3-17EB8F527E03}" sibTransId="{FC7C070A-ABA7-6342-A972-A6CA9D4DDE7C}"/>
    <dgm:cxn modelId="{8B6F996D-EAF1-6D4C-A147-0E50D8EF526D}" srcId="{901A0DFF-A9BB-F345-B71B-3CBD14A4FEA8}" destId="{7A9C7897-E2C9-9540-AC4D-654383B41AF9}" srcOrd="4" destOrd="0" parTransId="{BC8FB3D7-4A4E-BD45-BD07-16E70364F930}" sibTransId="{59AEBB02-626F-B94E-8A72-3D0958C7F69E}"/>
    <dgm:cxn modelId="{F3AB349D-936C-F64D-B301-9255690B8F95}" srcId="{901A0DFF-A9BB-F345-B71B-3CBD14A4FEA8}" destId="{EF6F036E-7608-0A49-9D74-0E3B0E3A94DE}" srcOrd="2" destOrd="0" parTransId="{773FF174-DE68-E047-B427-D94E40157E42}" sibTransId="{5E1EF609-76D2-6940-B571-FCB607D40BFA}"/>
    <dgm:cxn modelId="{4B26734C-5406-254D-975E-41398F149547}" type="presOf" srcId="{98DF286D-8AEF-3D45-A523-B8F1AF9BBB53}" destId="{EAA06856-6911-F347-9D94-1707BDC68609}" srcOrd="0" destOrd="0" presId="urn:microsoft.com/office/officeart/2005/8/layout/hierarchy1"/>
    <dgm:cxn modelId="{E8528E2B-558D-134C-8CC1-CF92DCFD2D84}" type="presOf" srcId="{04FA8BE2-0CD8-6E4F-908B-7676C01F3BFB}" destId="{FF5BEEBA-3234-484D-8B4C-735AEC7D65E4}" srcOrd="0" destOrd="0" presId="urn:microsoft.com/office/officeart/2005/8/layout/hierarchy1"/>
    <dgm:cxn modelId="{C92EB5CA-1119-5B45-9529-741413B2A9A7}" type="presOf" srcId="{63965BB7-AFAC-A843-9943-AC7FEC51F4F8}" destId="{EEFAAFA3-3146-4249-B64A-411F9DE99E66}" srcOrd="0" destOrd="0" presId="urn:microsoft.com/office/officeart/2005/8/layout/hierarchy1"/>
    <dgm:cxn modelId="{C304D4C5-66DE-584D-ABB5-1E2ED10B489F}" type="presOf" srcId="{BC8FB3D7-4A4E-BD45-BD07-16E70364F930}" destId="{1F63E255-8975-C64A-96C0-BDDE12AA6691}" srcOrd="0" destOrd="0" presId="urn:microsoft.com/office/officeart/2005/8/layout/hierarchy1"/>
    <dgm:cxn modelId="{F0E01756-B5FD-1C48-A0F7-A4C79941A58C}" srcId="{901A0DFF-A9BB-F345-B71B-3CBD14A4FEA8}" destId="{ED2BE566-17F7-3546-89FC-A731576C48B7}" srcOrd="1" destOrd="0" parTransId="{98DF286D-8AEF-3D45-A523-B8F1AF9BBB53}" sibTransId="{748EA7D0-2CEA-D84B-ABAE-6DE37467E0B8}"/>
    <dgm:cxn modelId="{E16F5301-BEBE-C645-B84D-5423B212D63A}" type="presOf" srcId="{ED2BE566-17F7-3546-89FC-A731576C48B7}" destId="{654AA63B-3039-FD4E-A016-FAD7A7D146F8}" srcOrd="0" destOrd="0" presId="urn:microsoft.com/office/officeart/2005/8/layout/hierarchy1"/>
    <dgm:cxn modelId="{A9CFE29B-6A23-1244-A94D-ACE1251CD814}" type="presOf" srcId="{773FF174-DE68-E047-B427-D94E40157E42}" destId="{1C4E42BB-18FF-4F4A-BFBD-696A955FDAB8}" srcOrd="0" destOrd="0" presId="urn:microsoft.com/office/officeart/2005/8/layout/hierarchy1"/>
    <dgm:cxn modelId="{AE013105-E3EF-584D-B74C-AC285CCAC3CD}" type="presParOf" srcId="{1FE36EF0-8410-A445-8F3C-D601C8ED2994}" destId="{A897B704-D785-584C-A01A-D72BDF073F14}" srcOrd="0" destOrd="0" presId="urn:microsoft.com/office/officeart/2005/8/layout/hierarchy1"/>
    <dgm:cxn modelId="{689C8452-AB38-804D-8FCE-D61795A01FFD}" type="presParOf" srcId="{A897B704-D785-584C-A01A-D72BDF073F14}" destId="{0F3E1422-50AF-284B-886E-541EF046C4C9}" srcOrd="0" destOrd="0" presId="urn:microsoft.com/office/officeart/2005/8/layout/hierarchy1"/>
    <dgm:cxn modelId="{F030E7DB-CFE2-C84A-8C26-D936E22098DC}" type="presParOf" srcId="{0F3E1422-50AF-284B-886E-541EF046C4C9}" destId="{A6567A99-1D72-7D48-BC12-C8C2773F8000}" srcOrd="0" destOrd="0" presId="urn:microsoft.com/office/officeart/2005/8/layout/hierarchy1"/>
    <dgm:cxn modelId="{07A8EB59-134D-B546-AB73-AC89BB164394}" type="presParOf" srcId="{0F3E1422-50AF-284B-886E-541EF046C4C9}" destId="{BA08B656-B5AA-634C-BF4D-8EBC7F070352}" srcOrd="1" destOrd="0" presId="urn:microsoft.com/office/officeart/2005/8/layout/hierarchy1"/>
    <dgm:cxn modelId="{45B9FC7E-CEAC-6846-9B73-77CCC28A49AB}" type="presParOf" srcId="{A897B704-D785-584C-A01A-D72BDF073F14}" destId="{E1E00BDA-966D-C841-BFA8-F78A88E81536}" srcOrd="1" destOrd="0" presId="urn:microsoft.com/office/officeart/2005/8/layout/hierarchy1"/>
    <dgm:cxn modelId="{F0EF117F-CDE7-9649-A54C-BDB7F72B6770}" type="presParOf" srcId="{E1E00BDA-966D-C841-BFA8-F78A88E81536}" destId="{237E3F4B-075A-D748-889E-9E6667D0CC30}" srcOrd="0" destOrd="0" presId="urn:microsoft.com/office/officeart/2005/8/layout/hierarchy1"/>
    <dgm:cxn modelId="{807C7533-96A2-6C45-919A-CE94B1C88608}" type="presParOf" srcId="{E1E00BDA-966D-C841-BFA8-F78A88E81536}" destId="{A1CFA98B-5C79-B64B-BD33-211B6B2A531C}" srcOrd="1" destOrd="0" presId="urn:microsoft.com/office/officeart/2005/8/layout/hierarchy1"/>
    <dgm:cxn modelId="{D90CA69C-29D8-BB4E-A6F8-EB7AF16D09B3}" type="presParOf" srcId="{A1CFA98B-5C79-B64B-BD33-211B6B2A531C}" destId="{27228497-691E-E74C-A7E5-0C3B4B117015}" srcOrd="0" destOrd="0" presId="urn:microsoft.com/office/officeart/2005/8/layout/hierarchy1"/>
    <dgm:cxn modelId="{C45D8A74-EA97-3747-B08E-8C7200D3999A}" type="presParOf" srcId="{27228497-691E-E74C-A7E5-0C3B4B117015}" destId="{628850BA-C657-7B4C-9548-B695517885D5}" srcOrd="0" destOrd="0" presId="urn:microsoft.com/office/officeart/2005/8/layout/hierarchy1"/>
    <dgm:cxn modelId="{7C2132D7-50B1-9C4C-8504-1129F4952B3B}" type="presParOf" srcId="{27228497-691E-E74C-A7E5-0C3B4B117015}" destId="{EEFAAFA3-3146-4249-B64A-411F9DE99E66}" srcOrd="1" destOrd="0" presId="urn:microsoft.com/office/officeart/2005/8/layout/hierarchy1"/>
    <dgm:cxn modelId="{DC4E1BB4-4869-2643-9375-FA8D69E653AD}" type="presParOf" srcId="{A1CFA98B-5C79-B64B-BD33-211B6B2A531C}" destId="{EB66A9C1-0007-B84E-A6C6-34EA4507D923}" srcOrd="1" destOrd="0" presId="urn:microsoft.com/office/officeart/2005/8/layout/hierarchy1"/>
    <dgm:cxn modelId="{67B1FE4D-581F-BC41-9FAE-43FC5511956E}" type="presParOf" srcId="{E1E00BDA-966D-C841-BFA8-F78A88E81536}" destId="{EAA06856-6911-F347-9D94-1707BDC68609}" srcOrd="2" destOrd="0" presId="urn:microsoft.com/office/officeart/2005/8/layout/hierarchy1"/>
    <dgm:cxn modelId="{D6A521E6-3B89-E24F-B20F-85B5706ACABA}" type="presParOf" srcId="{E1E00BDA-966D-C841-BFA8-F78A88E81536}" destId="{7F6B42F3-474A-AB49-A23A-0EFB6EBD1E00}" srcOrd="3" destOrd="0" presId="urn:microsoft.com/office/officeart/2005/8/layout/hierarchy1"/>
    <dgm:cxn modelId="{D2DE9246-BCC6-7946-A6A7-91C451D3C176}" type="presParOf" srcId="{7F6B42F3-474A-AB49-A23A-0EFB6EBD1E00}" destId="{0DADF3E2-B7D1-EA4B-86C8-F8514E14C4D8}" srcOrd="0" destOrd="0" presId="urn:microsoft.com/office/officeart/2005/8/layout/hierarchy1"/>
    <dgm:cxn modelId="{B64CFB5F-1D33-3C4E-B754-9A82A20B6B41}" type="presParOf" srcId="{0DADF3E2-B7D1-EA4B-86C8-F8514E14C4D8}" destId="{7D451C78-61BA-A54D-870D-AB3995489067}" srcOrd="0" destOrd="0" presId="urn:microsoft.com/office/officeart/2005/8/layout/hierarchy1"/>
    <dgm:cxn modelId="{5C718FED-0E8C-F142-9932-C25B54F1FA6D}" type="presParOf" srcId="{0DADF3E2-B7D1-EA4B-86C8-F8514E14C4D8}" destId="{654AA63B-3039-FD4E-A016-FAD7A7D146F8}" srcOrd="1" destOrd="0" presId="urn:microsoft.com/office/officeart/2005/8/layout/hierarchy1"/>
    <dgm:cxn modelId="{4CDFEDF8-F68D-714A-A52A-D02DD27D5DD6}" type="presParOf" srcId="{7F6B42F3-474A-AB49-A23A-0EFB6EBD1E00}" destId="{CAA1CFB0-40BB-6F46-964B-7C285D7F955E}" srcOrd="1" destOrd="0" presId="urn:microsoft.com/office/officeart/2005/8/layout/hierarchy1"/>
    <dgm:cxn modelId="{1993D00D-6707-E04D-83DA-68C0DC3AB55D}" type="presParOf" srcId="{E1E00BDA-966D-C841-BFA8-F78A88E81536}" destId="{1C4E42BB-18FF-4F4A-BFBD-696A955FDAB8}" srcOrd="4" destOrd="0" presId="urn:microsoft.com/office/officeart/2005/8/layout/hierarchy1"/>
    <dgm:cxn modelId="{A5DD1AAA-6D9E-2F4F-A736-A52F1810819C}" type="presParOf" srcId="{E1E00BDA-966D-C841-BFA8-F78A88E81536}" destId="{D7DB8285-07BA-6147-843A-55FAE53104BC}" srcOrd="5" destOrd="0" presId="urn:microsoft.com/office/officeart/2005/8/layout/hierarchy1"/>
    <dgm:cxn modelId="{36147D1F-AA1E-9242-952A-EC42FA2F0F97}" type="presParOf" srcId="{D7DB8285-07BA-6147-843A-55FAE53104BC}" destId="{E4C07826-3E3A-1946-90A7-41E31469E0EC}" srcOrd="0" destOrd="0" presId="urn:microsoft.com/office/officeart/2005/8/layout/hierarchy1"/>
    <dgm:cxn modelId="{C2D56701-61A5-4144-9660-041CF2215932}" type="presParOf" srcId="{E4C07826-3E3A-1946-90A7-41E31469E0EC}" destId="{8E84B958-F08F-0142-B5AB-B7FD34923F07}" srcOrd="0" destOrd="0" presId="urn:microsoft.com/office/officeart/2005/8/layout/hierarchy1"/>
    <dgm:cxn modelId="{39875FBF-E768-D442-ADA1-D105C1BD1CEE}" type="presParOf" srcId="{E4C07826-3E3A-1946-90A7-41E31469E0EC}" destId="{E0D1F834-5F3B-3C48-A8BD-4C56537393A1}" srcOrd="1" destOrd="0" presId="urn:microsoft.com/office/officeart/2005/8/layout/hierarchy1"/>
    <dgm:cxn modelId="{81C37003-942B-D445-9AF6-7C65EC29F34D}" type="presParOf" srcId="{D7DB8285-07BA-6147-843A-55FAE53104BC}" destId="{E75F9FBE-61B3-4B4C-97FB-5ED8DEAA2C46}" srcOrd="1" destOrd="0" presId="urn:microsoft.com/office/officeart/2005/8/layout/hierarchy1"/>
    <dgm:cxn modelId="{4E35C56E-FEDE-634B-BAD5-FEFBB79602CB}" type="presParOf" srcId="{E1E00BDA-966D-C841-BFA8-F78A88E81536}" destId="{DC1A2F00-3226-5041-853D-6FF8DA884DCC}" srcOrd="6" destOrd="0" presId="urn:microsoft.com/office/officeart/2005/8/layout/hierarchy1"/>
    <dgm:cxn modelId="{0CE37D37-65FD-0E46-8F51-B3FD88B0963B}" type="presParOf" srcId="{E1E00BDA-966D-C841-BFA8-F78A88E81536}" destId="{CA4B8443-4811-E84C-B3D1-EAC3ABA1D6E3}" srcOrd="7" destOrd="0" presId="urn:microsoft.com/office/officeart/2005/8/layout/hierarchy1"/>
    <dgm:cxn modelId="{4B7EC5D8-16FF-6C47-938B-94FA08B24BBE}" type="presParOf" srcId="{CA4B8443-4811-E84C-B3D1-EAC3ABA1D6E3}" destId="{CE2DB8DF-4C77-4341-BE9A-81F6544AD29F}" srcOrd="0" destOrd="0" presId="urn:microsoft.com/office/officeart/2005/8/layout/hierarchy1"/>
    <dgm:cxn modelId="{8D1A6467-1926-894F-9A01-55ACB3E9BE8F}" type="presParOf" srcId="{CE2DB8DF-4C77-4341-BE9A-81F6544AD29F}" destId="{1709D4BA-4288-CA40-BF22-2F13C94E137C}" srcOrd="0" destOrd="0" presId="urn:microsoft.com/office/officeart/2005/8/layout/hierarchy1"/>
    <dgm:cxn modelId="{BB7C3480-EF46-6844-920B-5DAE7D0A56CE}" type="presParOf" srcId="{CE2DB8DF-4C77-4341-BE9A-81F6544AD29F}" destId="{FF5BEEBA-3234-484D-8B4C-735AEC7D65E4}" srcOrd="1" destOrd="0" presId="urn:microsoft.com/office/officeart/2005/8/layout/hierarchy1"/>
    <dgm:cxn modelId="{0D60E56A-8FB7-FB4E-B890-84A12DCCB6FD}" type="presParOf" srcId="{CA4B8443-4811-E84C-B3D1-EAC3ABA1D6E3}" destId="{DCB99440-67C7-4C45-AD31-FFB02158DFCE}" srcOrd="1" destOrd="0" presId="urn:microsoft.com/office/officeart/2005/8/layout/hierarchy1"/>
    <dgm:cxn modelId="{2BFE528F-B763-084A-A117-E260800C1BB7}" type="presParOf" srcId="{E1E00BDA-966D-C841-BFA8-F78A88E81536}" destId="{1F63E255-8975-C64A-96C0-BDDE12AA6691}" srcOrd="8" destOrd="0" presId="urn:microsoft.com/office/officeart/2005/8/layout/hierarchy1"/>
    <dgm:cxn modelId="{14250578-DFCE-424E-82A0-299159BFEC06}" type="presParOf" srcId="{E1E00BDA-966D-C841-BFA8-F78A88E81536}" destId="{62693EC8-7F2A-E444-8AB6-E50A8F065533}" srcOrd="9" destOrd="0" presId="urn:microsoft.com/office/officeart/2005/8/layout/hierarchy1"/>
    <dgm:cxn modelId="{F92ADF1E-DAD5-0B49-A766-22B7721936A5}" type="presParOf" srcId="{62693EC8-7F2A-E444-8AB6-E50A8F065533}" destId="{75E18DCC-3E26-4B4B-B8E2-715E4618AF25}" srcOrd="0" destOrd="0" presId="urn:microsoft.com/office/officeart/2005/8/layout/hierarchy1"/>
    <dgm:cxn modelId="{A5D73DC6-3E42-844D-8C33-6A6CC3986820}" type="presParOf" srcId="{75E18DCC-3E26-4B4B-B8E2-715E4618AF25}" destId="{8944B76D-B093-7948-9E50-27CC5B69178A}" srcOrd="0" destOrd="0" presId="urn:microsoft.com/office/officeart/2005/8/layout/hierarchy1"/>
    <dgm:cxn modelId="{2054EEEE-0824-2A47-86AC-47273AA4CF2B}" type="presParOf" srcId="{75E18DCC-3E26-4B4B-B8E2-715E4618AF25}" destId="{70D4C23D-7505-D749-BC96-27B5075B4D19}" srcOrd="1" destOrd="0" presId="urn:microsoft.com/office/officeart/2005/8/layout/hierarchy1"/>
    <dgm:cxn modelId="{A49AC523-9832-B843-A06D-8936823B7999}" type="presParOf" srcId="{62693EC8-7F2A-E444-8AB6-E50A8F065533}" destId="{E1F51DFA-2ECB-2B41-8E7D-4EF9B35DC0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23F5DCF-7AFF-E445-9BEB-F3151DD08D87}"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243100A1-780B-8B45-98BA-0991218891D8}">
      <dgm:prSet phldrT="[Text]"/>
      <dgm:spPr/>
      <dgm:t>
        <a:bodyPr/>
        <a:lstStyle/>
        <a:p>
          <a:r>
            <a:rPr lang="zh-CN" altLang="en-US" dirty="0" smtClean="0"/>
            <a:t>合并</a:t>
          </a:r>
          <a:endParaRPr lang="en-US" dirty="0"/>
        </a:p>
      </dgm:t>
    </dgm:pt>
    <dgm:pt modelId="{01E51FC8-EDF8-754E-B850-35D64142CDBD}" type="parTrans" cxnId="{20E76B23-7EA2-404F-A074-6732B62E6B35}">
      <dgm:prSet/>
      <dgm:spPr/>
      <dgm:t>
        <a:bodyPr/>
        <a:lstStyle/>
        <a:p>
          <a:endParaRPr lang="en-US"/>
        </a:p>
      </dgm:t>
    </dgm:pt>
    <dgm:pt modelId="{69074AF5-9786-9943-8949-D7595BD03CCF}" type="sibTrans" cxnId="{20E76B23-7EA2-404F-A074-6732B62E6B35}">
      <dgm:prSet/>
      <dgm:spPr/>
      <dgm:t>
        <a:bodyPr/>
        <a:lstStyle/>
        <a:p>
          <a:endParaRPr lang="en-US"/>
        </a:p>
      </dgm:t>
    </dgm:pt>
    <dgm:pt modelId="{507475C2-0793-E84D-B444-5AA48505FB91}">
      <dgm:prSet phldrT="[Text]"/>
      <dgm:spPr/>
      <dgm:t>
        <a:bodyPr/>
        <a:lstStyle/>
        <a:p>
          <a:r>
            <a:rPr lang="zh-CN" altLang="en-US" dirty="0" smtClean="0"/>
            <a:t>吸收合并与新设合并</a:t>
          </a:r>
          <a:endParaRPr lang="en-US" dirty="0"/>
        </a:p>
      </dgm:t>
    </dgm:pt>
    <dgm:pt modelId="{DA709219-024C-8C43-973C-CFED6CA26F7C}" type="parTrans" cxnId="{CCBCA7CD-1BB3-444B-B9CC-C106D4D6E085}">
      <dgm:prSet/>
      <dgm:spPr/>
      <dgm:t>
        <a:bodyPr/>
        <a:lstStyle/>
        <a:p>
          <a:endParaRPr lang="en-US"/>
        </a:p>
      </dgm:t>
    </dgm:pt>
    <dgm:pt modelId="{DAB38B0D-959D-1442-92C3-882E2D64531C}" type="sibTrans" cxnId="{CCBCA7CD-1BB3-444B-B9CC-C106D4D6E085}">
      <dgm:prSet/>
      <dgm:spPr/>
      <dgm:t>
        <a:bodyPr/>
        <a:lstStyle/>
        <a:p>
          <a:endParaRPr lang="en-US"/>
        </a:p>
      </dgm:t>
    </dgm:pt>
    <dgm:pt modelId="{E131D616-1A17-8342-B2C1-C02B57F504DB}">
      <dgm:prSet phldrT="[Text]"/>
      <dgm:spPr/>
      <dgm:t>
        <a:bodyPr/>
        <a:lstStyle/>
        <a:p>
          <a:r>
            <a:rPr lang="zh-CN" altLang="en-US" dirty="0" smtClean="0"/>
            <a:t>分立</a:t>
          </a:r>
          <a:endParaRPr lang="en-US" dirty="0"/>
        </a:p>
      </dgm:t>
    </dgm:pt>
    <dgm:pt modelId="{87B731D5-A192-F744-8066-592FD3BFA83B}" type="parTrans" cxnId="{F1CD6CD9-C4A8-1844-BC3D-C6104F9D3425}">
      <dgm:prSet/>
      <dgm:spPr/>
      <dgm:t>
        <a:bodyPr/>
        <a:lstStyle/>
        <a:p>
          <a:endParaRPr lang="en-US"/>
        </a:p>
      </dgm:t>
    </dgm:pt>
    <dgm:pt modelId="{82F182C6-B967-DF42-B55C-1A25762C17E9}" type="sibTrans" cxnId="{F1CD6CD9-C4A8-1844-BC3D-C6104F9D3425}">
      <dgm:prSet/>
      <dgm:spPr/>
      <dgm:t>
        <a:bodyPr/>
        <a:lstStyle/>
        <a:p>
          <a:endParaRPr lang="en-US"/>
        </a:p>
      </dgm:t>
    </dgm:pt>
    <dgm:pt modelId="{207DECA0-FB74-F444-9128-4E0806715345}">
      <dgm:prSet phldrT="[Text]"/>
      <dgm:spPr/>
      <dgm:t>
        <a:bodyPr/>
        <a:lstStyle/>
        <a:p>
          <a:r>
            <a:rPr lang="zh-CN" altLang="en-US" dirty="0" smtClean="0"/>
            <a:t>存续分立与解散分立</a:t>
          </a:r>
          <a:endParaRPr lang="en-US" dirty="0"/>
        </a:p>
      </dgm:t>
    </dgm:pt>
    <dgm:pt modelId="{A9B4E1AC-56C0-A848-8D46-0FE24A943916}" type="parTrans" cxnId="{DB05EDD3-9E78-924A-AE20-06B7FCFDB9FC}">
      <dgm:prSet/>
      <dgm:spPr/>
      <dgm:t>
        <a:bodyPr/>
        <a:lstStyle/>
        <a:p>
          <a:endParaRPr lang="en-US"/>
        </a:p>
      </dgm:t>
    </dgm:pt>
    <dgm:pt modelId="{A38E747F-630F-A04B-A244-CCB6F1B86DA3}" type="sibTrans" cxnId="{DB05EDD3-9E78-924A-AE20-06B7FCFDB9FC}">
      <dgm:prSet/>
      <dgm:spPr/>
      <dgm:t>
        <a:bodyPr/>
        <a:lstStyle/>
        <a:p>
          <a:endParaRPr lang="en-US"/>
        </a:p>
      </dgm:t>
    </dgm:pt>
    <dgm:pt modelId="{FE48CC4E-F0E4-E04F-8FFF-22778967C046}">
      <dgm:prSet phldrT="[Text]"/>
      <dgm:spPr/>
      <dgm:t>
        <a:bodyPr/>
        <a:lstStyle/>
        <a:p>
          <a:r>
            <a:rPr lang="zh-CN" altLang="en-US" dirty="0" smtClean="0"/>
            <a:t>债务由分立后的公司承担连带责任（另有约定的除外）</a:t>
          </a:r>
          <a:endParaRPr lang="en-US" dirty="0"/>
        </a:p>
      </dgm:t>
    </dgm:pt>
    <dgm:pt modelId="{12A0CB20-E586-D64D-A71A-5938584A9ADF}" type="parTrans" cxnId="{BC51DDEF-A95B-4C41-A314-EA5E438A5602}">
      <dgm:prSet/>
      <dgm:spPr/>
      <dgm:t>
        <a:bodyPr/>
        <a:lstStyle/>
        <a:p>
          <a:endParaRPr lang="en-US"/>
        </a:p>
      </dgm:t>
    </dgm:pt>
    <dgm:pt modelId="{F53165E6-19E8-EA46-8520-8A4C0F980804}" type="sibTrans" cxnId="{BC51DDEF-A95B-4C41-A314-EA5E438A5602}">
      <dgm:prSet/>
      <dgm:spPr/>
      <dgm:t>
        <a:bodyPr/>
        <a:lstStyle/>
        <a:p>
          <a:endParaRPr lang="en-US"/>
        </a:p>
      </dgm:t>
    </dgm:pt>
    <dgm:pt modelId="{0C1EFDD9-B79F-544A-9A3A-89E90561CBCA}">
      <dgm:prSet/>
      <dgm:spPr/>
      <dgm:t>
        <a:bodyPr/>
        <a:lstStyle/>
        <a:p>
          <a:r>
            <a:rPr lang="zh-CN" altLang="en-US" dirty="0" smtClean="0"/>
            <a:t>增资</a:t>
          </a:r>
          <a:endParaRPr lang="en-US" dirty="0"/>
        </a:p>
      </dgm:t>
    </dgm:pt>
    <dgm:pt modelId="{56678829-8530-8648-8FB9-6868B0C400DE}" type="parTrans" cxnId="{91199E14-B6CF-B64E-9EA4-9CEC9D33E771}">
      <dgm:prSet/>
      <dgm:spPr/>
      <dgm:t>
        <a:bodyPr/>
        <a:lstStyle/>
        <a:p>
          <a:endParaRPr lang="en-US"/>
        </a:p>
      </dgm:t>
    </dgm:pt>
    <dgm:pt modelId="{CC6207AC-B251-A94B-9E16-39E80A0C8AFA}" type="sibTrans" cxnId="{91199E14-B6CF-B64E-9EA4-9CEC9D33E771}">
      <dgm:prSet/>
      <dgm:spPr/>
      <dgm:t>
        <a:bodyPr/>
        <a:lstStyle/>
        <a:p>
          <a:endParaRPr lang="en-US"/>
        </a:p>
      </dgm:t>
    </dgm:pt>
    <dgm:pt modelId="{3A4B9029-8242-4E45-B4EF-4FC8B8B345C8}">
      <dgm:prSet/>
      <dgm:spPr/>
      <dgm:t>
        <a:bodyPr/>
        <a:lstStyle/>
        <a:p>
          <a:r>
            <a:rPr lang="zh-CN" altLang="en-US" dirty="0" smtClean="0"/>
            <a:t>减资</a:t>
          </a:r>
          <a:endParaRPr lang="en-US" dirty="0"/>
        </a:p>
      </dgm:t>
    </dgm:pt>
    <dgm:pt modelId="{9BFCEC1C-FE68-6740-ACB3-B254A2D98901}" type="parTrans" cxnId="{1AF3D200-5C2F-9345-982B-1E597ADEB4E0}">
      <dgm:prSet/>
      <dgm:spPr/>
      <dgm:t>
        <a:bodyPr/>
        <a:lstStyle/>
        <a:p>
          <a:endParaRPr lang="en-US"/>
        </a:p>
      </dgm:t>
    </dgm:pt>
    <dgm:pt modelId="{FF803030-BB58-E744-ABE8-E4A74EAFF427}" type="sibTrans" cxnId="{1AF3D200-5C2F-9345-982B-1E597ADEB4E0}">
      <dgm:prSet/>
      <dgm:spPr/>
      <dgm:t>
        <a:bodyPr/>
        <a:lstStyle/>
        <a:p>
          <a:endParaRPr lang="en-US"/>
        </a:p>
      </dgm:t>
    </dgm:pt>
    <dgm:pt modelId="{DF6D1F49-9999-BE4E-AE1F-1B642DAAC92B}">
      <dgm:prSet/>
      <dgm:spPr/>
      <dgm:t>
        <a:bodyPr/>
        <a:lstStyle/>
        <a:p>
          <a:r>
            <a:rPr lang="zh-CN" altLang="en-US" dirty="0" smtClean="0"/>
            <a:t>不吸收新股东，主要是公积金转增资本，或股东</a:t>
          </a:r>
          <a:r>
            <a:rPr lang="zh-CN" altLang="en-US" smtClean="0"/>
            <a:t>增加投资</a:t>
          </a:r>
          <a:endParaRPr lang="en-US" dirty="0"/>
        </a:p>
      </dgm:t>
    </dgm:pt>
    <dgm:pt modelId="{D677BB28-844A-B245-B483-01AF4C1A6772}" type="parTrans" cxnId="{3685D893-AF2A-E34D-AA4A-F5C988913887}">
      <dgm:prSet/>
      <dgm:spPr/>
      <dgm:t>
        <a:bodyPr/>
        <a:lstStyle/>
        <a:p>
          <a:endParaRPr lang="en-US"/>
        </a:p>
      </dgm:t>
    </dgm:pt>
    <dgm:pt modelId="{8D8AFF4C-3C26-904F-8562-E49B844B5155}" type="sibTrans" cxnId="{3685D893-AF2A-E34D-AA4A-F5C988913887}">
      <dgm:prSet/>
      <dgm:spPr/>
      <dgm:t>
        <a:bodyPr/>
        <a:lstStyle/>
        <a:p>
          <a:endParaRPr lang="en-US"/>
        </a:p>
      </dgm:t>
    </dgm:pt>
    <dgm:pt modelId="{365DF9D1-E9CA-8849-8C0D-04765B0330E3}">
      <dgm:prSet/>
      <dgm:spPr/>
      <dgm:t>
        <a:bodyPr/>
        <a:lstStyle/>
        <a:p>
          <a:r>
            <a:rPr lang="zh-CN" altLang="en-US" dirty="0" smtClean="0"/>
            <a:t>吸收新股东，新股东认缴资本</a:t>
          </a:r>
          <a:endParaRPr lang="en-US" dirty="0"/>
        </a:p>
      </dgm:t>
    </dgm:pt>
    <dgm:pt modelId="{E437122E-E306-F944-BCF5-A9C69F24A09D}" type="parTrans" cxnId="{8DAC2903-6D12-E444-BE27-A74F5B0FB4D9}">
      <dgm:prSet/>
      <dgm:spPr/>
      <dgm:t>
        <a:bodyPr/>
        <a:lstStyle/>
        <a:p>
          <a:endParaRPr lang="en-US"/>
        </a:p>
      </dgm:t>
    </dgm:pt>
    <dgm:pt modelId="{6AF30DB5-6467-3942-9D18-7E32F04B3824}" type="sibTrans" cxnId="{8DAC2903-6D12-E444-BE27-A74F5B0FB4D9}">
      <dgm:prSet/>
      <dgm:spPr/>
      <dgm:t>
        <a:bodyPr/>
        <a:lstStyle/>
        <a:p>
          <a:endParaRPr lang="en-US"/>
        </a:p>
      </dgm:t>
    </dgm:pt>
    <dgm:pt modelId="{6EEAEC4B-EFD7-464F-AB59-4B2B70F30BE0}" type="pres">
      <dgm:prSet presAssocID="{223F5DCF-7AFF-E445-9BEB-F3151DD08D87}" presName="Name0" presStyleCnt="0">
        <dgm:presLayoutVars>
          <dgm:dir/>
          <dgm:animLvl val="lvl"/>
          <dgm:resizeHandles val="exact"/>
        </dgm:presLayoutVars>
      </dgm:prSet>
      <dgm:spPr/>
      <dgm:t>
        <a:bodyPr/>
        <a:lstStyle/>
        <a:p>
          <a:endParaRPr lang="en-US"/>
        </a:p>
      </dgm:t>
    </dgm:pt>
    <dgm:pt modelId="{D01EEEB9-2D6C-BC40-AA6B-C6A1AC123BC1}" type="pres">
      <dgm:prSet presAssocID="{243100A1-780B-8B45-98BA-0991218891D8}" presName="composite" presStyleCnt="0"/>
      <dgm:spPr/>
    </dgm:pt>
    <dgm:pt modelId="{9ABE7D8A-53CC-9B4E-AF52-E71140ED4F5E}" type="pres">
      <dgm:prSet presAssocID="{243100A1-780B-8B45-98BA-0991218891D8}" presName="parTx" presStyleLbl="alignNode1" presStyleIdx="0" presStyleCnt="4">
        <dgm:presLayoutVars>
          <dgm:chMax val="0"/>
          <dgm:chPref val="0"/>
          <dgm:bulletEnabled val="1"/>
        </dgm:presLayoutVars>
      </dgm:prSet>
      <dgm:spPr/>
      <dgm:t>
        <a:bodyPr/>
        <a:lstStyle/>
        <a:p>
          <a:endParaRPr lang="en-US"/>
        </a:p>
      </dgm:t>
    </dgm:pt>
    <dgm:pt modelId="{134AEFB9-0EBF-6744-9EBC-5DB52A3ABBD2}" type="pres">
      <dgm:prSet presAssocID="{243100A1-780B-8B45-98BA-0991218891D8}" presName="desTx" presStyleLbl="alignAccFollowNode1" presStyleIdx="0" presStyleCnt="4">
        <dgm:presLayoutVars>
          <dgm:bulletEnabled val="1"/>
        </dgm:presLayoutVars>
      </dgm:prSet>
      <dgm:spPr/>
      <dgm:t>
        <a:bodyPr/>
        <a:lstStyle/>
        <a:p>
          <a:endParaRPr lang="en-US"/>
        </a:p>
      </dgm:t>
    </dgm:pt>
    <dgm:pt modelId="{8D33947C-AEA5-7346-A619-784C7D6436AA}" type="pres">
      <dgm:prSet presAssocID="{69074AF5-9786-9943-8949-D7595BD03CCF}" presName="space" presStyleCnt="0"/>
      <dgm:spPr/>
    </dgm:pt>
    <dgm:pt modelId="{13C482F7-D787-AF4F-A3A8-2702C301C84C}" type="pres">
      <dgm:prSet presAssocID="{E131D616-1A17-8342-B2C1-C02B57F504DB}" presName="composite" presStyleCnt="0"/>
      <dgm:spPr/>
    </dgm:pt>
    <dgm:pt modelId="{ADD7FA46-37FE-8341-9275-51BC3FEC4613}" type="pres">
      <dgm:prSet presAssocID="{E131D616-1A17-8342-B2C1-C02B57F504DB}" presName="parTx" presStyleLbl="alignNode1" presStyleIdx="1" presStyleCnt="4">
        <dgm:presLayoutVars>
          <dgm:chMax val="0"/>
          <dgm:chPref val="0"/>
          <dgm:bulletEnabled val="1"/>
        </dgm:presLayoutVars>
      </dgm:prSet>
      <dgm:spPr/>
      <dgm:t>
        <a:bodyPr/>
        <a:lstStyle/>
        <a:p>
          <a:endParaRPr lang="en-US"/>
        </a:p>
      </dgm:t>
    </dgm:pt>
    <dgm:pt modelId="{635006B8-8A58-294F-BAEF-9C62A79CF100}" type="pres">
      <dgm:prSet presAssocID="{E131D616-1A17-8342-B2C1-C02B57F504DB}" presName="desTx" presStyleLbl="alignAccFollowNode1" presStyleIdx="1" presStyleCnt="4">
        <dgm:presLayoutVars>
          <dgm:bulletEnabled val="1"/>
        </dgm:presLayoutVars>
      </dgm:prSet>
      <dgm:spPr/>
      <dgm:t>
        <a:bodyPr/>
        <a:lstStyle/>
        <a:p>
          <a:endParaRPr lang="en-US"/>
        </a:p>
      </dgm:t>
    </dgm:pt>
    <dgm:pt modelId="{E1A1A8B8-2527-8A47-A7D4-BB6F7D36FC91}" type="pres">
      <dgm:prSet presAssocID="{82F182C6-B967-DF42-B55C-1A25762C17E9}" presName="space" presStyleCnt="0"/>
      <dgm:spPr/>
    </dgm:pt>
    <dgm:pt modelId="{7717B669-81F0-1642-9E77-02831D2A7BDF}" type="pres">
      <dgm:prSet presAssocID="{0C1EFDD9-B79F-544A-9A3A-89E90561CBCA}" presName="composite" presStyleCnt="0"/>
      <dgm:spPr/>
    </dgm:pt>
    <dgm:pt modelId="{E81D1799-80A9-6D48-A034-B137EC92BC0D}" type="pres">
      <dgm:prSet presAssocID="{0C1EFDD9-B79F-544A-9A3A-89E90561CBCA}" presName="parTx" presStyleLbl="alignNode1" presStyleIdx="2" presStyleCnt="4">
        <dgm:presLayoutVars>
          <dgm:chMax val="0"/>
          <dgm:chPref val="0"/>
          <dgm:bulletEnabled val="1"/>
        </dgm:presLayoutVars>
      </dgm:prSet>
      <dgm:spPr/>
      <dgm:t>
        <a:bodyPr/>
        <a:lstStyle/>
        <a:p>
          <a:endParaRPr lang="en-US"/>
        </a:p>
      </dgm:t>
    </dgm:pt>
    <dgm:pt modelId="{FA5B3EC0-1CD9-8E47-A76D-46EE46F27DA8}" type="pres">
      <dgm:prSet presAssocID="{0C1EFDD9-B79F-544A-9A3A-89E90561CBCA}" presName="desTx" presStyleLbl="alignAccFollowNode1" presStyleIdx="2" presStyleCnt="4">
        <dgm:presLayoutVars>
          <dgm:bulletEnabled val="1"/>
        </dgm:presLayoutVars>
      </dgm:prSet>
      <dgm:spPr/>
      <dgm:t>
        <a:bodyPr/>
        <a:lstStyle/>
        <a:p>
          <a:endParaRPr lang="en-US"/>
        </a:p>
      </dgm:t>
    </dgm:pt>
    <dgm:pt modelId="{7DB4A43A-E9C4-344B-BC62-BFC6F66211B3}" type="pres">
      <dgm:prSet presAssocID="{CC6207AC-B251-A94B-9E16-39E80A0C8AFA}" presName="space" presStyleCnt="0"/>
      <dgm:spPr/>
    </dgm:pt>
    <dgm:pt modelId="{D3992152-E7CF-1243-81FD-C48F5F119348}" type="pres">
      <dgm:prSet presAssocID="{3A4B9029-8242-4E45-B4EF-4FC8B8B345C8}" presName="composite" presStyleCnt="0"/>
      <dgm:spPr/>
    </dgm:pt>
    <dgm:pt modelId="{D0239467-B246-484E-9126-0AECE97C3098}" type="pres">
      <dgm:prSet presAssocID="{3A4B9029-8242-4E45-B4EF-4FC8B8B345C8}" presName="parTx" presStyleLbl="alignNode1" presStyleIdx="3" presStyleCnt="4">
        <dgm:presLayoutVars>
          <dgm:chMax val="0"/>
          <dgm:chPref val="0"/>
          <dgm:bulletEnabled val="1"/>
        </dgm:presLayoutVars>
      </dgm:prSet>
      <dgm:spPr/>
      <dgm:t>
        <a:bodyPr/>
        <a:lstStyle/>
        <a:p>
          <a:endParaRPr lang="en-US"/>
        </a:p>
      </dgm:t>
    </dgm:pt>
    <dgm:pt modelId="{2E4C66F6-6F56-A848-9A6F-DB1CBE310390}" type="pres">
      <dgm:prSet presAssocID="{3A4B9029-8242-4E45-B4EF-4FC8B8B345C8}" presName="desTx" presStyleLbl="alignAccFollowNode1" presStyleIdx="3" presStyleCnt="4" custScaleX="95861" custScaleY="94862">
        <dgm:presLayoutVars>
          <dgm:bulletEnabled val="1"/>
        </dgm:presLayoutVars>
      </dgm:prSet>
      <dgm:spPr/>
    </dgm:pt>
  </dgm:ptLst>
  <dgm:cxnLst>
    <dgm:cxn modelId="{1AF3D200-5C2F-9345-982B-1E597ADEB4E0}" srcId="{223F5DCF-7AFF-E445-9BEB-F3151DD08D87}" destId="{3A4B9029-8242-4E45-B4EF-4FC8B8B345C8}" srcOrd="3" destOrd="0" parTransId="{9BFCEC1C-FE68-6740-ACB3-B254A2D98901}" sibTransId="{FF803030-BB58-E744-ABE8-E4A74EAFF427}"/>
    <dgm:cxn modelId="{D495DC4E-3EB2-5846-A7C1-EC6C73285033}" type="presOf" srcId="{365DF9D1-E9CA-8849-8C0D-04765B0330E3}" destId="{FA5B3EC0-1CD9-8E47-A76D-46EE46F27DA8}" srcOrd="0" destOrd="1" presId="urn:microsoft.com/office/officeart/2005/8/layout/hList1"/>
    <dgm:cxn modelId="{589124F5-91EF-4C48-857B-F963A66E1220}" type="presOf" srcId="{3A4B9029-8242-4E45-B4EF-4FC8B8B345C8}" destId="{D0239467-B246-484E-9126-0AECE97C3098}" srcOrd="0" destOrd="0" presId="urn:microsoft.com/office/officeart/2005/8/layout/hList1"/>
    <dgm:cxn modelId="{F83B68F4-6A2F-9346-A52D-EBFAD7D66BA5}" type="presOf" srcId="{207DECA0-FB74-F444-9128-4E0806715345}" destId="{635006B8-8A58-294F-BAEF-9C62A79CF100}" srcOrd="0" destOrd="0" presId="urn:microsoft.com/office/officeart/2005/8/layout/hList1"/>
    <dgm:cxn modelId="{EE278C67-2B1E-D543-BB0A-E0DEC2DBE562}" type="presOf" srcId="{E131D616-1A17-8342-B2C1-C02B57F504DB}" destId="{ADD7FA46-37FE-8341-9275-51BC3FEC4613}" srcOrd="0" destOrd="0" presId="urn:microsoft.com/office/officeart/2005/8/layout/hList1"/>
    <dgm:cxn modelId="{1B467181-F8C7-2F49-B370-6E74C5DD5AF9}" type="presOf" srcId="{223F5DCF-7AFF-E445-9BEB-F3151DD08D87}" destId="{6EEAEC4B-EFD7-464F-AB59-4B2B70F30BE0}" srcOrd="0" destOrd="0" presId="urn:microsoft.com/office/officeart/2005/8/layout/hList1"/>
    <dgm:cxn modelId="{F1CD6CD9-C4A8-1844-BC3D-C6104F9D3425}" srcId="{223F5DCF-7AFF-E445-9BEB-F3151DD08D87}" destId="{E131D616-1A17-8342-B2C1-C02B57F504DB}" srcOrd="1" destOrd="0" parTransId="{87B731D5-A192-F744-8066-592FD3BFA83B}" sibTransId="{82F182C6-B967-DF42-B55C-1A25762C17E9}"/>
    <dgm:cxn modelId="{20E76B23-7EA2-404F-A074-6732B62E6B35}" srcId="{223F5DCF-7AFF-E445-9BEB-F3151DD08D87}" destId="{243100A1-780B-8B45-98BA-0991218891D8}" srcOrd="0" destOrd="0" parTransId="{01E51FC8-EDF8-754E-B850-35D64142CDBD}" sibTransId="{69074AF5-9786-9943-8949-D7595BD03CCF}"/>
    <dgm:cxn modelId="{91199E14-B6CF-B64E-9EA4-9CEC9D33E771}" srcId="{223F5DCF-7AFF-E445-9BEB-F3151DD08D87}" destId="{0C1EFDD9-B79F-544A-9A3A-89E90561CBCA}" srcOrd="2" destOrd="0" parTransId="{56678829-8530-8648-8FB9-6868B0C400DE}" sibTransId="{CC6207AC-B251-A94B-9E16-39E80A0C8AFA}"/>
    <dgm:cxn modelId="{93A43AE2-55F9-AA46-A5A2-4CD0BFC79CB0}" type="presOf" srcId="{243100A1-780B-8B45-98BA-0991218891D8}" destId="{9ABE7D8A-53CC-9B4E-AF52-E71140ED4F5E}" srcOrd="0" destOrd="0" presId="urn:microsoft.com/office/officeart/2005/8/layout/hList1"/>
    <dgm:cxn modelId="{53E55BA6-7C67-6E4E-85E2-DB8469FF23CB}" type="presOf" srcId="{507475C2-0793-E84D-B444-5AA48505FB91}" destId="{134AEFB9-0EBF-6744-9EBC-5DB52A3ABBD2}" srcOrd="0" destOrd="0" presId="urn:microsoft.com/office/officeart/2005/8/layout/hList1"/>
    <dgm:cxn modelId="{CCBCA7CD-1BB3-444B-B9CC-C106D4D6E085}" srcId="{243100A1-780B-8B45-98BA-0991218891D8}" destId="{507475C2-0793-E84D-B444-5AA48505FB91}" srcOrd="0" destOrd="0" parTransId="{DA709219-024C-8C43-973C-CFED6CA26F7C}" sibTransId="{DAB38B0D-959D-1442-92C3-882E2D64531C}"/>
    <dgm:cxn modelId="{DB05EDD3-9E78-924A-AE20-06B7FCFDB9FC}" srcId="{E131D616-1A17-8342-B2C1-C02B57F504DB}" destId="{207DECA0-FB74-F444-9128-4E0806715345}" srcOrd="0" destOrd="0" parTransId="{A9B4E1AC-56C0-A848-8D46-0FE24A943916}" sibTransId="{A38E747F-630F-A04B-A244-CCB6F1B86DA3}"/>
    <dgm:cxn modelId="{83B53AD2-A008-8644-B5FA-D25E009B8EAC}" type="presOf" srcId="{FE48CC4E-F0E4-E04F-8FFF-22778967C046}" destId="{635006B8-8A58-294F-BAEF-9C62A79CF100}" srcOrd="0" destOrd="1" presId="urn:microsoft.com/office/officeart/2005/8/layout/hList1"/>
    <dgm:cxn modelId="{3685D893-AF2A-E34D-AA4A-F5C988913887}" srcId="{0C1EFDD9-B79F-544A-9A3A-89E90561CBCA}" destId="{DF6D1F49-9999-BE4E-AE1F-1B642DAAC92B}" srcOrd="0" destOrd="0" parTransId="{D677BB28-844A-B245-B483-01AF4C1A6772}" sibTransId="{8D8AFF4C-3C26-904F-8562-E49B844B5155}"/>
    <dgm:cxn modelId="{0390FFA3-8AFD-EB40-99AC-B6DADBB5F65E}" type="presOf" srcId="{0C1EFDD9-B79F-544A-9A3A-89E90561CBCA}" destId="{E81D1799-80A9-6D48-A034-B137EC92BC0D}" srcOrd="0" destOrd="0" presId="urn:microsoft.com/office/officeart/2005/8/layout/hList1"/>
    <dgm:cxn modelId="{34003D39-B235-1043-9818-3EEF9CE65C84}" type="presOf" srcId="{DF6D1F49-9999-BE4E-AE1F-1B642DAAC92B}" destId="{FA5B3EC0-1CD9-8E47-A76D-46EE46F27DA8}" srcOrd="0" destOrd="0" presId="urn:microsoft.com/office/officeart/2005/8/layout/hList1"/>
    <dgm:cxn modelId="{BC51DDEF-A95B-4C41-A314-EA5E438A5602}" srcId="{E131D616-1A17-8342-B2C1-C02B57F504DB}" destId="{FE48CC4E-F0E4-E04F-8FFF-22778967C046}" srcOrd="1" destOrd="0" parTransId="{12A0CB20-E586-D64D-A71A-5938584A9ADF}" sibTransId="{F53165E6-19E8-EA46-8520-8A4C0F980804}"/>
    <dgm:cxn modelId="{8DAC2903-6D12-E444-BE27-A74F5B0FB4D9}" srcId="{0C1EFDD9-B79F-544A-9A3A-89E90561CBCA}" destId="{365DF9D1-E9CA-8849-8C0D-04765B0330E3}" srcOrd="1" destOrd="0" parTransId="{E437122E-E306-F944-BCF5-A9C69F24A09D}" sibTransId="{6AF30DB5-6467-3942-9D18-7E32F04B3824}"/>
    <dgm:cxn modelId="{FEA099C6-5A5B-F54A-A0A4-BEAB2D8B2F4D}" type="presParOf" srcId="{6EEAEC4B-EFD7-464F-AB59-4B2B70F30BE0}" destId="{D01EEEB9-2D6C-BC40-AA6B-C6A1AC123BC1}" srcOrd="0" destOrd="0" presId="urn:microsoft.com/office/officeart/2005/8/layout/hList1"/>
    <dgm:cxn modelId="{645EDFFA-5832-084B-BEE0-1AAC4F7AA9FC}" type="presParOf" srcId="{D01EEEB9-2D6C-BC40-AA6B-C6A1AC123BC1}" destId="{9ABE7D8A-53CC-9B4E-AF52-E71140ED4F5E}" srcOrd="0" destOrd="0" presId="urn:microsoft.com/office/officeart/2005/8/layout/hList1"/>
    <dgm:cxn modelId="{F3A982F2-9929-7E48-945A-E2E087300F3F}" type="presParOf" srcId="{D01EEEB9-2D6C-BC40-AA6B-C6A1AC123BC1}" destId="{134AEFB9-0EBF-6744-9EBC-5DB52A3ABBD2}" srcOrd="1" destOrd="0" presId="urn:microsoft.com/office/officeart/2005/8/layout/hList1"/>
    <dgm:cxn modelId="{B7900D67-234C-1F48-9F5D-A8C11EFA0C2F}" type="presParOf" srcId="{6EEAEC4B-EFD7-464F-AB59-4B2B70F30BE0}" destId="{8D33947C-AEA5-7346-A619-784C7D6436AA}" srcOrd="1" destOrd="0" presId="urn:microsoft.com/office/officeart/2005/8/layout/hList1"/>
    <dgm:cxn modelId="{939AED30-67C5-024A-AE7A-64BF43E3AAE2}" type="presParOf" srcId="{6EEAEC4B-EFD7-464F-AB59-4B2B70F30BE0}" destId="{13C482F7-D787-AF4F-A3A8-2702C301C84C}" srcOrd="2" destOrd="0" presId="urn:microsoft.com/office/officeart/2005/8/layout/hList1"/>
    <dgm:cxn modelId="{8AF4C3DB-0605-CF4F-AD72-FE84D21A35C2}" type="presParOf" srcId="{13C482F7-D787-AF4F-A3A8-2702C301C84C}" destId="{ADD7FA46-37FE-8341-9275-51BC3FEC4613}" srcOrd="0" destOrd="0" presId="urn:microsoft.com/office/officeart/2005/8/layout/hList1"/>
    <dgm:cxn modelId="{9F49FF4F-7E51-154C-8EF3-B94E0CCF6FFA}" type="presParOf" srcId="{13C482F7-D787-AF4F-A3A8-2702C301C84C}" destId="{635006B8-8A58-294F-BAEF-9C62A79CF100}" srcOrd="1" destOrd="0" presId="urn:microsoft.com/office/officeart/2005/8/layout/hList1"/>
    <dgm:cxn modelId="{7406D15A-1C7F-B24D-976C-47C5C9C09FC6}" type="presParOf" srcId="{6EEAEC4B-EFD7-464F-AB59-4B2B70F30BE0}" destId="{E1A1A8B8-2527-8A47-A7D4-BB6F7D36FC91}" srcOrd="3" destOrd="0" presId="urn:microsoft.com/office/officeart/2005/8/layout/hList1"/>
    <dgm:cxn modelId="{9C4F295E-A7DC-8742-B9AF-C64DE6C424E1}" type="presParOf" srcId="{6EEAEC4B-EFD7-464F-AB59-4B2B70F30BE0}" destId="{7717B669-81F0-1642-9E77-02831D2A7BDF}" srcOrd="4" destOrd="0" presId="urn:microsoft.com/office/officeart/2005/8/layout/hList1"/>
    <dgm:cxn modelId="{6B1E0FBC-4794-4244-ABC6-0EE2A8E3B7B2}" type="presParOf" srcId="{7717B669-81F0-1642-9E77-02831D2A7BDF}" destId="{E81D1799-80A9-6D48-A034-B137EC92BC0D}" srcOrd="0" destOrd="0" presId="urn:microsoft.com/office/officeart/2005/8/layout/hList1"/>
    <dgm:cxn modelId="{7E48796C-1F35-664D-A138-20DBAF6074A5}" type="presParOf" srcId="{7717B669-81F0-1642-9E77-02831D2A7BDF}" destId="{FA5B3EC0-1CD9-8E47-A76D-46EE46F27DA8}" srcOrd="1" destOrd="0" presId="urn:microsoft.com/office/officeart/2005/8/layout/hList1"/>
    <dgm:cxn modelId="{8DF1A9F3-780A-1F49-95A1-CE98439063D0}" type="presParOf" srcId="{6EEAEC4B-EFD7-464F-AB59-4B2B70F30BE0}" destId="{7DB4A43A-E9C4-344B-BC62-BFC6F66211B3}" srcOrd="5" destOrd="0" presId="urn:microsoft.com/office/officeart/2005/8/layout/hList1"/>
    <dgm:cxn modelId="{A3B18B50-A885-DE42-9F26-91B9BC89DBB9}" type="presParOf" srcId="{6EEAEC4B-EFD7-464F-AB59-4B2B70F30BE0}" destId="{D3992152-E7CF-1243-81FD-C48F5F119348}" srcOrd="6" destOrd="0" presId="urn:microsoft.com/office/officeart/2005/8/layout/hList1"/>
    <dgm:cxn modelId="{0284F37A-492B-5A4E-97BA-D301BD317FE0}" type="presParOf" srcId="{D3992152-E7CF-1243-81FD-C48F5F119348}" destId="{D0239467-B246-484E-9126-0AECE97C3098}" srcOrd="0" destOrd="0" presId="urn:microsoft.com/office/officeart/2005/8/layout/hList1"/>
    <dgm:cxn modelId="{8288D203-B735-1845-832E-E1EC5549AEA5}" type="presParOf" srcId="{D3992152-E7CF-1243-81FD-C48F5F119348}" destId="{2E4C66F6-6F56-A848-9A6F-DB1CBE3103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439D83-5646-0E44-9910-1469CCB1E4B9}"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99DBD7CC-0B4A-F841-BEE6-CBE4D420E76D}">
      <dgm:prSet phldrT="[Text]"/>
      <dgm:spPr/>
      <dgm:t>
        <a:bodyPr/>
        <a:lstStyle/>
        <a:p>
          <a:r>
            <a:rPr lang="zh-CN" altLang="en-US" dirty="0" smtClean="0"/>
            <a:t>破产</a:t>
          </a:r>
          <a:endParaRPr lang="en-US" dirty="0"/>
        </a:p>
      </dgm:t>
    </dgm:pt>
    <dgm:pt modelId="{E8DB8705-047E-CB46-A93E-FED2C29F66C3}" type="parTrans" cxnId="{4350AB13-44AD-BE40-820E-973BA6ECA3CA}">
      <dgm:prSet/>
      <dgm:spPr/>
      <dgm:t>
        <a:bodyPr/>
        <a:lstStyle/>
        <a:p>
          <a:endParaRPr lang="en-US"/>
        </a:p>
      </dgm:t>
    </dgm:pt>
    <dgm:pt modelId="{2E8FEA1E-8708-FA40-A350-DE61D28C3253}" type="sibTrans" cxnId="{4350AB13-44AD-BE40-820E-973BA6ECA3CA}">
      <dgm:prSet/>
      <dgm:spPr/>
      <dgm:t>
        <a:bodyPr/>
        <a:lstStyle/>
        <a:p>
          <a:endParaRPr lang="en-US"/>
        </a:p>
      </dgm:t>
    </dgm:pt>
    <dgm:pt modelId="{C0F47965-F986-0040-A31C-E879F0872BEF}">
      <dgm:prSet phldrT="[Text]"/>
      <dgm:spPr/>
      <dgm:t>
        <a:bodyPr/>
        <a:lstStyle/>
        <a:p>
          <a:r>
            <a:rPr lang="zh-CN" altLang="en-US" dirty="0" smtClean="0"/>
            <a:t>资不抵债，利害关系人可以申请法院宣告公司破产，开始破产清算</a:t>
          </a:r>
          <a:endParaRPr lang="en-US" dirty="0"/>
        </a:p>
      </dgm:t>
    </dgm:pt>
    <dgm:pt modelId="{EE0B520C-88C5-0F48-83CF-CD81F44813E7}" type="parTrans" cxnId="{B1D9A327-708F-9849-A3FF-9CBBAC72BB5B}">
      <dgm:prSet/>
      <dgm:spPr/>
      <dgm:t>
        <a:bodyPr/>
        <a:lstStyle/>
        <a:p>
          <a:endParaRPr lang="en-US"/>
        </a:p>
      </dgm:t>
    </dgm:pt>
    <dgm:pt modelId="{F94DBEC7-4CDD-744C-8A54-7334648977DD}" type="sibTrans" cxnId="{B1D9A327-708F-9849-A3FF-9CBBAC72BB5B}">
      <dgm:prSet/>
      <dgm:spPr/>
      <dgm:t>
        <a:bodyPr/>
        <a:lstStyle/>
        <a:p>
          <a:endParaRPr lang="en-US"/>
        </a:p>
      </dgm:t>
    </dgm:pt>
    <dgm:pt modelId="{CD5AC78C-32E7-6147-98C0-EE4551226EC1}">
      <dgm:prSet phldrT="[Text]"/>
      <dgm:spPr/>
      <dgm:t>
        <a:bodyPr/>
        <a:lstStyle/>
        <a:p>
          <a:r>
            <a:rPr lang="zh-CN" altLang="en-US" dirty="0" smtClean="0"/>
            <a:t>解散</a:t>
          </a:r>
          <a:endParaRPr lang="en-US" dirty="0"/>
        </a:p>
      </dgm:t>
    </dgm:pt>
    <dgm:pt modelId="{5418ADF2-CDA0-CB4D-95FC-7F8347492285}" type="parTrans" cxnId="{78A10553-3AA1-C14B-8DD2-F279CC5A3295}">
      <dgm:prSet/>
      <dgm:spPr/>
      <dgm:t>
        <a:bodyPr/>
        <a:lstStyle/>
        <a:p>
          <a:endParaRPr lang="en-US"/>
        </a:p>
      </dgm:t>
    </dgm:pt>
    <dgm:pt modelId="{7353CB81-09FC-C741-8AE0-8D3532EFB8A8}" type="sibTrans" cxnId="{78A10553-3AA1-C14B-8DD2-F279CC5A3295}">
      <dgm:prSet/>
      <dgm:spPr/>
      <dgm:t>
        <a:bodyPr/>
        <a:lstStyle/>
        <a:p>
          <a:endParaRPr lang="en-US"/>
        </a:p>
      </dgm:t>
    </dgm:pt>
    <dgm:pt modelId="{6581F3D8-DA8A-5848-BCD1-5CDC284612E7}">
      <dgm:prSet phldrT="[Text]"/>
      <dgm:spPr/>
      <dgm:t>
        <a:bodyPr/>
        <a:lstStyle/>
        <a:p>
          <a:r>
            <a:rPr lang="zh-CN" altLang="en-US" dirty="0" smtClean="0"/>
            <a:t>解散事由：</a:t>
          </a:r>
          <a:endParaRPr lang="en-US" dirty="0"/>
        </a:p>
      </dgm:t>
    </dgm:pt>
    <dgm:pt modelId="{F2A8957E-67F3-584F-8CFD-DABE22831A65}" type="parTrans" cxnId="{CE73A451-F7FF-704E-9F70-F5E65E67F644}">
      <dgm:prSet/>
      <dgm:spPr/>
      <dgm:t>
        <a:bodyPr/>
        <a:lstStyle/>
        <a:p>
          <a:endParaRPr lang="en-US"/>
        </a:p>
      </dgm:t>
    </dgm:pt>
    <dgm:pt modelId="{03933569-4D36-5C49-B7CC-F27602BE96FC}" type="sibTrans" cxnId="{CE73A451-F7FF-704E-9F70-F5E65E67F644}">
      <dgm:prSet/>
      <dgm:spPr/>
      <dgm:t>
        <a:bodyPr/>
        <a:lstStyle/>
        <a:p>
          <a:endParaRPr lang="en-US"/>
        </a:p>
      </dgm:t>
    </dgm:pt>
    <dgm:pt modelId="{180E510E-9DD1-3744-8C8D-F258E5381612}">
      <dgm:prSet phldrT="[Text]"/>
      <dgm:spPr/>
      <dgm:t>
        <a:bodyPr/>
        <a:lstStyle/>
        <a:p>
          <a:r>
            <a:rPr lang="zh-CN" altLang="en-US" dirty="0" smtClean="0"/>
            <a:t>章程规定的经营期届满；</a:t>
          </a:r>
          <a:endParaRPr lang="en-US" dirty="0"/>
        </a:p>
      </dgm:t>
    </dgm:pt>
    <dgm:pt modelId="{28C18431-5BCF-C547-9787-C3D891149BE0}" type="parTrans" cxnId="{3E27567C-2A1D-EE48-9756-B11AADF13D82}">
      <dgm:prSet/>
      <dgm:spPr/>
      <dgm:t>
        <a:bodyPr/>
        <a:lstStyle/>
        <a:p>
          <a:endParaRPr lang="en-US"/>
        </a:p>
      </dgm:t>
    </dgm:pt>
    <dgm:pt modelId="{210D09BE-BA26-5246-9597-5C6EFA2F86FC}" type="sibTrans" cxnId="{3E27567C-2A1D-EE48-9756-B11AADF13D82}">
      <dgm:prSet/>
      <dgm:spPr/>
      <dgm:t>
        <a:bodyPr/>
        <a:lstStyle/>
        <a:p>
          <a:endParaRPr lang="en-US"/>
        </a:p>
      </dgm:t>
    </dgm:pt>
    <dgm:pt modelId="{75DC4F01-8278-FC4D-9D7B-CD15E00541E9}">
      <dgm:prSet phldrT="[Text]"/>
      <dgm:spPr/>
      <dgm:t>
        <a:bodyPr/>
        <a:lstStyle/>
        <a:p>
          <a:r>
            <a:rPr lang="zh-CN" altLang="en-US" dirty="0" smtClean="0"/>
            <a:t>清算</a:t>
          </a:r>
          <a:endParaRPr lang="en-US" dirty="0"/>
        </a:p>
      </dgm:t>
    </dgm:pt>
    <dgm:pt modelId="{EEA7A28B-571F-F842-8836-979F8776E9A3}" type="parTrans" cxnId="{457AF1CE-AF00-B240-8C1B-212E08E5718D}">
      <dgm:prSet/>
      <dgm:spPr/>
      <dgm:t>
        <a:bodyPr/>
        <a:lstStyle/>
        <a:p>
          <a:endParaRPr lang="en-US"/>
        </a:p>
      </dgm:t>
    </dgm:pt>
    <dgm:pt modelId="{BFF6735D-236C-034F-A70A-E6389044862B}" type="sibTrans" cxnId="{457AF1CE-AF00-B240-8C1B-212E08E5718D}">
      <dgm:prSet/>
      <dgm:spPr/>
      <dgm:t>
        <a:bodyPr/>
        <a:lstStyle/>
        <a:p>
          <a:endParaRPr lang="en-US"/>
        </a:p>
      </dgm:t>
    </dgm:pt>
    <dgm:pt modelId="{09529B80-09D4-5649-BF3A-6DCCC42AEF20}">
      <dgm:prSet phldrT="[Text]"/>
      <dgm:spPr/>
      <dgm:t>
        <a:bodyPr/>
        <a:lstStyle/>
        <a:p>
          <a:r>
            <a:rPr lang="zh-CN" altLang="en-US" dirty="0" smtClean="0"/>
            <a:t>破产法</a:t>
          </a:r>
          <a:endParaRPr lang="en-US" dirty="0"/>
        </a:p>
      </dgm:t>
    </dgm:pt>
    <dgm:pt modelId="{9E7B3CA9-74D1-9A42-A57C-9C7A1595007E}" type="parTrans" cxnId="{815AECEC-FA4F-7644-8281-369D52D55175}">
      <dgm:prSet/>
      <dgm:spPr/>
      <dgm:t>
        <a:bodyPr/>
        <a:lstStyle/>
        <a:p>
          <a:endParaRPr lang="en-US"/>
        </a:p>
      </dgm:t>
    </dgm:pt>
    <dgm:pt modelId="{FC356E4A-A326-724D-8C8E-8D7CE8258128}" type="sibTrans" cxnId="{815AECEC-FA4F-7644-8281-369D52D55175}">
      <dgm:prSet/>
      <dgm:spPr/>
      <dgm:t>
        <a:bodyPr/>
        <a:lstStyle/>
        <a:p>
          <a:endParaRPr lang="en-US"/>
        </a:p>
      </dgm:t>
    </dgm:pt>
    <dgm:pt modelId="{C25CE8ED-6D68-5244-9297-8067D757D1EC}">
      <dgm:prSet phldrT="[Text]" phldr="1"/>
      <dgm:spPr/>
      <dgm:t>
        <a:bodyPr/>
        <a:lstStyle/>
        <a:p>
          <a:endParaRPr lang="en-US"/>
        </a:p>
      </dgm:t>
    </dgm:pt>
    <dgm:pt modelId="{C418C2B0-CCDE-484B-8665-17AA7B7740F2}" type="parTrans" cxnId="{7C9091B3-9B89-884C-9F23-91DDAA87E90D}">
      <dgm:prSet/>
      <dgm:spPr/>
      <dgm:t>
        <a:bodyPr/>
        <a:lstStyle/>
        <a:p>
          <a:endParaRPr lang="en-US"/>
        </a:p>
      </dgm:t>
    </dgm:pt>
    <dgm:pt modelId="{25D2015B-50B7-214A-903E-478F2D261307}" type="sibTrans" cxnId="{7C9091B3-9B89-884C-9F23-91DDAA87E90D}">
      <dgm:prSet/>
      <dgm:spPr/>
      <dgm:t>
        <a:bodyPr/>
        <a:lstStyle/>
        <a:p>
          <a:endParaRPr lang="en-US"/>
        </a:p>
      </dgm:t>
    </dgm:pt>
    <dgm:pt modelId="{0C6B6295-7835-5C4D-AFDD-25AD839EC5DE}">
      <dgm:prSet phldrT="[Text]"/>
      <dgm:spPr/>
      <dgm:t>
        <a:bodyPr/>
        <a:lstStyle/>
        <a:p>
          <a:r>
            <a:rPr lang="zh-CN" altLang="en-US" dirty="0" smtClean="0"/>
            <a:t>股东（大）会决议解散</a:t>
          </a:r>
          <a:endParaRPr lang="en-US" dirty="0"/>
        </a:p>
      </dgm:t>
    </dgm:pt>
    <dgm:pt modelId="{2541E3E7-E759-0D4B-B509-EF820C7749C6}" type="parTrans" cxnId="{38F7884A-AE97-6245-A16D-B30F0A7D1FC3}">
      <dgm:prSet/>
      <dgm:spPr/>
      <dgm:t>
        <a:bodyPr/>
        <a:lstStyle/>
        <a:p>
          <a:endParaRPr lang="en-US"/>
        </a:p>
      </dgm:t>
    </dgm:pt>
    <dgm:pt modelId="{BF512470-1D32-864F-B5B0-95F9243CE1DB}" type="sibTrans" cxnId="{38F7884A-AE97-6245-A16D-B30F0A7D1FC3}">
      <dgm:prSet/>
      <dgm:spPr/>
      <dgm:t>
        <a:bodyPr/>
        <a:lstStyle/>
        <a:p>
          <a:endParaRPr lang="en-US"/>
        </a:p>
      </dgm:t>
    </dgm:pt>
    <dgm:pt modelId="{DD11B931-B692-2B4A-AF75-9BB9592DD401}">
      <dgm:prSet phldrT="[Text]"/>
      <dgm:spPr/>
      <dgm:t>
        <a:bodyPr/>
        <a:lstStyle/>
        <a:p>
          <a:r>
            <a:rPr lang="zh-CN" altLang="en-US" dirty="0" smtClean="0"/>
            <a:t>公司合并分立需要解散</a:t>
          </a:r>
          <a:endParaRPr lang="en-US" dirty="0"/>
        </a:p>
      </dgm:t>
    </dgm:pt>
    <dgm:pt modelId="{D09856B1-8285-A247-B792-5794ADD55722}" type="parTrans" cxnId="{DBEBB4D6-F760-BB4A-905D-617787BCC606}">
      <dgm:prSet/>
      <dgm:spPr/>
      <dgm:t>
        <a:bodyPr/>
        <a:lstStyle/>
        <a:p>
          <a:endParaRPr lang="en-US"/>
        </a:p>
      </dgm:t>
    </dgm:pt>
    <dgm:pt modelId="{94EB93FE-7A88-A74B-A222-F8ABA4252577}" type="sibTrans" cxnId="{DBEBB4D6-F760-BB4A-905D-617787BCC606}">
      <dgm:prSet/>
      <dgm:spPr/>
      <dgm:t>
        <a:bodyPr/>
        <a:lstStyle/>
        <a:p>
          <a:endParaRPr lang="en-US"/>
        </a:p>
      </dgm:t>
    </dgm:pt>
    <dgm:pt modelId="{147089FD-2700-C346-9C59-F59E2EF9D0C9}">
      <dgm:prSet phldrT="[Text]"/>
      <dgm:spPr/>
      <dgm:t>
        <a:bodyPr/>
        <a:lstStyle/>
        <a:p>
          <a:r>
            <a:rPr lang="zh-CN" altLang="en-US" dirty="0" smtClean="0"/>
            <a:t>被依法吊销执照、责令关闭、被撤销</a:t>
          </a:r>
          <a:endParaRPr lang="en-US" dirty="0"/>
        </a:p>
      </dgm:t>
    </dgm:pt>
    <dgm:pt modelId="{43381B30-E46D-144D-843C-BCCCC4ADED96}" type="parTrans" cxnId="{134AA289-4C43-1D44-97F6-6252CBCF90A7}">
      <dgm:prSet/>
      <dgm:spPr/>
      <dgm:t>
        <a:bodyPr/>
        <a:lstStyle/>
        <a:p>
          <a:endParaRPr lang="en-US"/>
        </a:p>
      </dgm:t>
    </dgm:pt>
    <dgm:pt modelId="{886E9DC2-E734-C443-BD05-9CBA76817211}" type="sibTrans" cxnId="{134AA289-4C43-1D44-97F6-6252CBCF90A7}">
      <dgm:prSet/>
      <dgm:spPr/>
      <dgm:t>
        <a:bodyPr/>
        <a:lstStyle/>
        <a:p>
          <a:endParaRPr lang="en-US"/>
        </a:p>
      </dgm:t>
    </dgm:pt>
    <dgm:pt modelId="{DBEBA7A2-1562-164A-BED8-3B9DABA113EA}">
      <dgm:prSet phldrT="[Text]"/>
      <dgm:spPr/>
      <dgm:t>
        <a:bodyPr/>
        <a:lstStyle/>
        <a:p>
          <a:r>
            <a:rPr lang="zh-CN" altLang="en-US" dirty="0" smtClean="0"/>
            <a:t>公司经营发生严重困难，</a:t>
          </a:r>
          <a:r>
            <a:rPr lang="en-US" altLang="zh-CN" dirty="0" smtClean="0"/>
            <a:t>10%</a:t>
          </a:r>
          <a:r>
            <a:rPr lang="zh-CN" altLang="en-US" dirty="0" smtClean="0"/>
            <a:t>以上的股东请求法院解散</a:t>
          </a:r>
          <a:endParaRPr lang="en-US" dirty="0"/>
        </a:p>
      </dgm:t>
    </dgm:pt>
    <dgm:pt modelId="{9F90DA07-2FD5-984C-8135-15C5DA238CB6}" type="parTrans" cxnId="{8491CF8D-AF3D-8148-BD7F-1D5B1D795CBB}">
      <dgm:prSet/>
      <dgm:spPr/>
      <dgm:t>
        <a:bodyPr/>
        <a:lstStyle/>
        <a:p>
          <a:endParaRPr lang="en-US"/>
        </a:p>
      </dgm:t>
    </dgm:pt>
    <dgm:pt modelId="{EE5800B3-DE74-4A4D-9FEA-2F94516BD5F8}" type="sibTrans" cxnId="{8491CF8D-AF3D-8148-BD7F-1D5B1D795CBB}">
      <dgm:prSet/>
      <dgm:spPr/>
      <dgm:t>
        <a:bodyPr/>
        <a:lstStyle/>
        <a:p>
          <a:endParaRPr lang="en-US"/>
        </a:p>
      </dgm:t>
    </dgm:pt>
    <dgm:pt modelId="{26ABFC89-BCC5-AC47-A0A0-350A41DCF6DF}" type="pres">
      <dgm:prSet presAssocID="{CE439D83-5646-0E44-9910-1469CCB1E4B9}" presName="Name0" presStyleCnt="0">
        <dgm:presLayoutVars>
          <dgm:dir/>
          <dgm:animLvl val="lvl"/>
          <dgm:resizeHandles val="exact"/>
        </dgm:presLayoutVars>
      </dgm:prSet>
      <dgm:spPr/>
      <dgm:t>
        <a:bodyPr/>
        <a:lstStyle/>
        <a:p>
          <a:endParaRPr lang="en-US"/>
        </a:p>
      </dgm:t>
    </dgm:pt>
    <dgm:pt modelId="{A22E2ACC-EADA-B34A-AECA-119029D43B18}" type="pres">
      <dgm:prSet presAssocID="{99DBD7CC-0B4A-F841-BEE6-CBE4D420E76D}" presName="composite" presStyleCnt="0"/>
      <dgm:spPr/>
    </dgm:pt>
    <dgm:pt modelId="{B038953A-21A7-DE4F-ADDA-637F4A6DADEB}" type="pres">
      <dgm:prSet presAssocID="{99DBD7CC-0B4A-F841-BEE6-CBE4D420E76D}" presName="parTx" presStyleLbl="alignNode1" presStyleIdx="0" presStyleCnt="3">
        <dgm:presLayoutVars>
          <dgm:chMax val="0"/>
          <dgm:chPref val="0"/>
          <dgm:bulletEnabled val="1"/>
        </dgm:presLayoutVars>
      </dgm:prSet>
      <dgm:spPr/>
      <dgm:t>
        <a:bodyPr/>
        <a:lstStyle/>
        <a:p>
          <a:endParaRPr lang="en-US"/>
        </a:p>
      </dgm:t>
    </dgm:pt>
    <dgm:pt modelId="{930F9DE8-79CB-434E-B870-B2660208E329}" type="pres">
      <dgm:prSet presAssocID="{99DBD7CC-0B4A-F841-BEE6-CBE4D420E76D}" presName="desTx" presStyleLbl="alignAccFollowNode1" presStyleIdx="0" presStyleCnt="3">
        <dgm:presLayoutVars>
          <dgm:bulletEnabled val="1"/>
        </dgm:presLayoutVars>
      </dgm:prSet>
      <dgm:spPr/>
      <dgm:t>
        <a:bodyPr/>
        <a:lstStyle/>
        <a:p>
          <a:endParaRPr lang="en-US"/>
        </a:p>
      </dgm:t>
    </dgm:pt>
    <dgm:pt modelId="{7330705A-CEDE-7149-9320-7A0BDAE3EF16}" type="pres">
      <dgm:prSet presAssocID="{2E8FEA1E-8708-FA40-A350-DE61D28C3253}" presName="space" presStyleCnt="0"/>
      <dgm:spPr/>
    </dgm:pt>
    <dgm:pt modelId="{40D0C2F9-CF67-894D-B205-B863B7468584}" type="pres">
      <dgm:prSet presAssocID="{CD5AC78C-32E7-6147-98C0-EE4551226EC1}" presName="composite" presStyleCnt="0"/>
      <dgm:spPr/>
    </dgm:pt>
    <dgm:pt modelId="{92066578-3F71-124F-95F5-9D1D39E2E0A5}" type="pres">
      <dgm:prSet presAssocID="{CD5AC78C-32E7-6147-98C0-EE4551226EC1}" presName="parTx" presStyleLbl="alignNode1" presStyleIdx="1" presStyleCnt="3">
        <dgm:presLayoutVars>
          <dgm:chMax val="0"/>
          <dgm:chPref val="0"/>
          <dgm:bulletEnabled val="1"/>
        </dgm:presLayoutVars>
      </dgm:prSet>
      <dgm:spPr/>
      <dgm:t>
        <a:bodyPr/>
        <a:lstStyle/>
        <a:p>
          <a:endParaRPr lang="en-US"/>
        </a:p>
      </dgm:t>
    </dgm:pt>
    <dgm:pt modelId="{C51BA04A-0A9A-D44B-B540-8474DA4041CD}" type="pres">
      <dgm:prSet presAssocID="{CD5AC78C-32E7-6147-98C0-EE4551226EC1}" presName="desTx" presStyleLbl="alignAccFollowNode1" presStyleIdx="1" presStyleCnt="3">
        <dgm:presLayoutVars>
          <dgm:bulletEnabled val="1"/>
        </dgm:presLayoutVars>
      </dgm:prSet>
      <dgm:spPr/>
      <dgm:t>
        <a:bodyPr/>
        <a:lstStyle/>
        <a:p>
          <a:endParaRPr lang="en-US"/>
        </a:p>
      </dgm:t>
    </dgm:pt>
    <dgm:pt modelId="{1C625261-5B2A-5D4B-8C6C-4F5EE15225B9}" type="pres">
      <dgm:prSet presAssocID="{7353CB81-09FC-C741-8AE0-8D3532EFB8A8}" presName="space" presStyleCnt="0"/>
      <dgm:spPr/>
    </dgm:pt>
    <dgm:pt modelId="{9C1ED028-5F0E-8849-914E-87F6B5F5AB70}" type="pres">
      <dgm:prSet presAssocID="{75DC4F01-8278-FC4D-9D7B-CD15E00541E9}" presName="composite" presStyleCnt="0"/>
      <dgm:spPr/>
    </dgm:pt>
    <dgm:pt modelId="{2776E808-1288-DD46-97FD-8512BC2AC9DD}" type="pres">
      <dgm:prSet presAssocID="{75DC4F01-8278-FC4D-9D7B-CD15E00541E9}" presName="parTx" presStyleLbl="alignNode1" presStyleIdx="2" presStyleCnt="3">
        <dgm:presLayoutVars>
          <dgm:chMax val="0"/>
          <dgm:chPref val="0"/>
          <dgm:bulletEnabled val="1"/>
        </dgm:presLayoutVars>
      </dgm:prSet>
      <dgm:spPr/>
      <dgm:t>
        <a:bodyPr/>
        <a:lstStyle/>
        <a:p>
          <a:endParaRPr lang="en-US"/>
        </a:p>
      </dgm:t>
    </dgm:pt>
    <dgm:pt modelId="{7368542A-C727-544C-9079-001624C609AB}" type="pres">
      <dgm:prSet presAssocID="{75DC4F01-8278-FC4D-9D7B-CD15E00541E9}" presName="desTx" presStyleLbl="alignAccFollowNode1" presStyleIdx="2" presStyleCnt="3">
        <dgm:presLayoutVars>
          <dgm:bulletEnabled val="1"/>
        </dgm:presLayoutVars>
      </dgm:prSet>
      <dgm:spPr/>
      <dgm:t>
        <a:bodyPr/>
        <a:lstStyle/>
        <a:p>
          <a:endParaRPr lang="en-US"/>
        </a:p>
      </dgm:t>
    </dgm:pt>
  </dgm:ptLst>
  <dgm:cxnLst>
    <dgm:cxn modelId="{134AA289-4C43-1D44-97F6-6252CBCF90A7}" srcId="{CD5AC78C-32E7-6147-98C0-EE4551226EC1}" destId="{147089FD-2700-C346-9C59-F59E2EF9D0C9}" srcOrd="4" destOrd="0" parTransId="{43381B30-E46D-144D-843C-BCCCC4ADED96}" sibTransId="{886E9DC2-E734-C443-BD05-9CBA76817211}"/>
    <dgm:cxn modelId="{5DAC6FC0-052B-8F48-9A6B-05F669BFB3CA}" type="presOf" srcId="{DD11B931-B692-2B4A-AF75-9BB9592DD401}" destId="{C51BA04A-0A9A-D44B-B540-8474DA4041CD}" srcOrd="0" destOrd="3" presId="urn:microsoft.com/office/officeart/2005/8/layout/hList1"/>
    <dgm:cxn modelId="{E6F4267C-24CE-2745-9738-6DC4D59A1D85}" type="presOf" srcId="{0C6B6295-7835-5C4D-AFDD-25AD839EC5DE}" destId="{C51BA04A-0A9A-D44B-B540-8474DA4041CD}" srcOrd="0" destOrd="2" presId="urn:microsoft.com/office/officeart/2005/8/layout/hList1"/>
    <dgm:cxn modelId="{89E86AA7-65FB-1743-9DC0-D37341E1244C}" type="presOf" srcId="{99DBD7CC-0B4A-F841-BEE6-CBE4D420E76D}" destId="{B038953A-21A7-DE4F-ADDA-637F4A6DADEB}" srcOrd="0" destOrd="0" presId="urn:microsoft.com/office/officeart/2005/8/layout/hList1"/>
    <dgm:cxn modelId="{457AF1CE-AF00-B240-8C1B-212E08E5718D}" srcId="{CE439D83-5646-0E44-9910-1469CCB1E4B9}" destId="{75DC4F01-8278-FC4D-9D7B-CD15E00541E9}" srcOrd="2" destOrd="0" parTransId="{EEA7A28B-571F-F842-8836-979F8776E9A3}" sibTransId="{BFF6735D-236C-034F-A70A-E6389044862B}"/>
    <dgm:cxn modelId="{D67A8A58-BD36-784E-A302-67EE3B454D91}" type="presOf" srcId="{180E510E-9DD1-3744-8C8D-F258E5381612}" destId="{C51BA04A-0A9A-D44B-B540-8474DA4041CD}" srcOrd="0" destOrd="1" presId="urn:microsoft.com/office/officeart/2005/8/layout/hList1"/>
    <dgm:cxn modelId="{78A10553-3AA1-C14B-8DD2-F279CC5A3295}" srcId="{CE439D83-5646-0E44-9910-1469CCB1E4B9}" destId="{CD5AC78C-32E7-6147-98C0-EE4551226EC1}" srcOrd="1" destOrd="0" parTransId="{5418ADF2-CDA0-CB4D-95FC-7F8347492285}" sibTransId="{7353CB81-09FC-C741-8AE0-8D3532EFB8A8}"/>
    <dgm:cxn modelId="{2D7786AA-969B-3945-8249-5EF63E4DD0ED}" type="presOf" srcId="{6581F3D8-DA8A-5848-BCD1-5CDC284612E7}" destId="{C51BA04A-0A9A-D44B-B540-8474DA4041CD}" srcOrd="0" destOrd="0" presId="urn:microsoft.com/office/officeart/2005/8/layout/hList1"/>
    <dgm:cxn modelId="{FDAC8950-5EF9-5642-9A6E-710187489104}" type="presOf" srcId="{C0F47965-F986-0040-A31C-E879F0872BEF}" destId="{930F9DE8-79CB-434E-B870-B2660208E329}" srcOrd="0" destOrd="0" presId="urn:microsoft.com/office/officeart/2005/8/layout/hList1"/>
    <dgm:cxn modelId="{4350AB13-44AD-BE40-820E-973BA6ECA3CA}" srcId="{CE439D83-5646-0E44-9910-1469CCB1E4B9}" destId="{99DBD7CC-0B4A-F841-BEE6-CBE4D420E76D}" srcOrd="0" destOrd="0" parTransId="{E8DB8705-047E-CB46-A93E-FED2C29F66C3}" sibTransId="{2E8FEA1E-8708-FA40-A350-DE61D28C3253}"/>
    <dgm:cxn modelId="{8491CF8D-AF3D-8148-BD7F-1D5B1D795CBB}" srcId="{CD5AC78C-32E7-6147-98C0-EE4551226EC1}" destId="{DBEBA7A2-1562-164A-BED8-3B9DABA113EA}" srcOrd="5" destOrd="0" parTransId="{9F90DA07-2FD5-984C-8135-15C5DA238CB6}" sibTransId="{EE5800B3-DE74-4A4D-9FEA-2F94516BD5F8}"/>
    <dgm:cxn modelId="{B1D9A327-708F-9849-A3FF-9CBBAC72BB5B}" srcId="{99DBD7CC-0B4A-F841-BEE6-CBE4D420E76D}" destId="{C0F47965-F986-0040-A31C-E879F0872BEF}" srcOrd="0" destOrd="0" parTransId="{EE0B520C-88C5-0F48-83CF-CD81F44813E7}" sibTransId="{F94DBEC7-4CDD-744C-8A54-7334648977DD}"/>
    <dgm:cxn modelId="{FAFD3D3E-B34A-8F49-8D97-007B6271F05A}" type="presOf" srcId="{75DC4F01-8278-FC4D-9D7B-CD15E00541E9}" destId="{2776E808-1288-DD46-97FD-8512BC2AC9DD}" srcOrd="0" destOrd="0" presId="urn:microsoft.com/office/officeart/2005/8/layout/hList1"/>
    <dgm:cxn modelId="{CE73A451-F7FF-704E-9F70-F5E65E67F644}" srcId="{CD5AC78C-32E7-6147-98C0-EE4551226EC1}" destId="{6581F3D8-DA8A-5848-BCD1-5CDC284612E7}" srcOrd="0" destOrd="0" parTransId="{F2A8957E-67F3-584F-8CFD-DABE22831A65}" sibTransId="{03933569-4D36-5C49-B7CC-F27602BE96FC}"/>
    <dgm:cxn modelId="{D3386ECF-4E45-4A49-BC05-F2E4A0D7433B}" type="presOf" srcId="{DBEBA7A2-1562-164A-BED8-3B9DABA113EA}" destId="{C51BA04A-0A9A-D44B-B540-8474DA4041CD}" srcOrd="0" destOrd="5" presId="urn:microsoft.com/office/officeart/2005/8/layout/hList1"/>
    <dgm:cxn modelId="{DBEBB4D6-F760-BB4A-905D-617787BCC606}" srcId="{CD5AC78C-32E7-6147-98C0-EE4551226EC1}" destId="{DD11B931-B692-2B4A-AF75-9BB9592DD401}" srcOrd="3" destOrd="0" parTransId="{D09856B1-8285-A247-B792-5794ADD55722}" sibTransId="{94EB93FE-7A88-A74B-A222-F8ABA4252577}"/>
    <dgm:cxn modelId="{7C9091B3-9B89-884C-9F23-91DDAA87E90D}" srcId="{75DC4F01-8278-FC4D-9D7B-CD15E00541E9}" destId="{C25CE8ED-6D68-5244-9297-8067D757D1EC}" srcOrd="1" destOrd="0" parTransId="{C418C2B0-CCDE-484B-8665-17AA7B7740F2}" sibTransId="{25D2015B-50B7-214A-903E-478F2D261307}"/>
    <dgm:cxn modelId="{36DCE5D6-A004-B746-9AEB-3EA3BA73BA72}" type="presOf" srcId="{CE439D83-5646-0E44-9910-1469CCB1E4B9}" destId="{26ABFC89-BCC5-AC47-A0A0-350A41DCF6DF}" srcOrd="0" destOrd="0" presId="urn:microsoft.com/office/officeart/2005/8/layout/hList1"/>
    <dgm:cxn modelId="{815AECEC-FA4F-7644-8281-369D52D55175}" srcId="{75DC4F01-8278-FC4D-9D7B-CD15E00541E9}" destId="{09529B80-09D4-5649-BF3A-6DCCC42AEF20}" srcOrd="0" destOrd="0" parTransId="{9E7B3CA9-74D1-9A42-A57C-9C7A1595007E}" sibTransId="{FC356E4A-A326-724D-8C8E-8D7CE8258128}"/>
    <dgm:cxn modelId="{54F7D66B-D886-8944-891D-A55AD7BD1C9C}" type="presOf" srcId="{CD5AC78C-32E7-6147-98C0-EE4551226EC1}" destId="{92066578-3F71-124F-95F5-9D1D39E2E0A5}" srcOrd="0" destOrd="0" presId="urn:microsoft.com/office/officeart/2005/8/layout/hList1"/>
    <dgm:cxn modelId="{0C0CA54A-038B-FA40-91B5-2614CCE1D5A9}" type="presOf" srcId="{147089FD-2700-C346-9C59-F59E2EF9D0C9}" destId="{C51BA04A-0A9A-D44B-B540-8474DA4041CD}" srcOrd="0" destOrd="4" presId="urn:microsoft.com/office/officeart/2005/8/layout/hList1"/>
    <dgm:cxn modelId="{38F7884A-AE97-6245-A16D-B30F0A7D1FC3}" srcId="{CD5AC78C-32E7-6147-98C0-EE4551226EC1}" destId="{0C6B6295-7835-5C4D-AFDD-25AD839EC5DE}" srcOrd="2" destOrd="0" parTransId="{2541E3E7-E759-0D4B-B509-EF820C7749C6}" sibTransId="{BF512470-1D32-864F-B5B0-95F9243CE1DB}"/>
    <dgm:cxn modelId="{3E27567C-2A1D-EE48-9756-B11AADF13D82}" srcId="{CD5AC78C-32E7-6147-98C0-EE4551226EC1}" destId="{180E510E-9DD1-3744-8C8D-F258E5381612}" srcOrd="1" destOrd="0" parTransId="{28C18431-5BCF-C547-9787-C3D891149BE0}" sibTransId="{210D09BE-BA26-5246-9597-5C6EFA2F86FC}"/>
    <dgm:cxn modelId="{0A07545A-0944-F64A-908D-0F7E2D5124AF}" type="presOf" srcId="{C25CE8ED-6D68-5244-9297-8067D757D1EC}" destId="{7368542A-C727-544C-9079-001624C609AB}" srcOrd="0" destOrd="1" presId="urn:microsoft.com/office/officeart/2005/8/layout/hList1"/>
    <dgm:cxn modelId="{63A9FE96-4F1F-834E-B46B-2B9F84941E73}" type="presOf" srcId="{09529B80-09D4-5649-BF3A-6DCCC42AEF20}" destId="{7368542A-C727-544C-9079-001624C609AB}" srcOrd="0" destOrd="0" presId="urn:microsoft.com/office/officeart/2005/8/layout/hList1"/>
    <dgm:cxn modelId="{28E2A2EB-11E0-1D49-819D-A79BA9DE6BE1}" type="presParOf" srcId="{26ABFC89-BCC5-AC47-A0A0-350A41DCF6DF}" destId="{A22E2ACC-EADA-B34A-AECA-119029D43B18}" srcOrd="0" destOrd="0" presId="urn:microsoft.com/office/officeart/2005/8/layout/hList1"/>
    <dgm:cxn modelId="{4776740F-7F58-D44E-9AD2-BE89127A14EC}" type="presParOf" srcId="{A22E2ACC-EADA-B34A-AECA-119029D43B18}" destId="{B038953A-21A7-DE4F-ADDA-637F4A6DADEB}" srcOrd="0" destOrd="0" presId="urn:microsoft.com/office/officeart/2005/8/layout/hList1"/>
    <dgm:cxn modelId="{7956D2EB-83DE-6A4A-AD7D-86D228DF90C2}" type="presParOf" srcId="{A22E2ACC-EADA-B34A-AECA-119029D43B18}" destId="{930F9DE8-79CB-434E-B870-B2660208E329}" srcOrd="1" destOrd="0" presId="urn:microsoft.com/office/officeart/2005/8/layout/hList1"/>
    <dgm:cxn modelId="{00B7BD07-3DC7-A440-AC41-B64C79A6FDF9}" type="presParOf" srcId="{26ABFC89-BCC5-AC47-A0A0-350A41DCF6DF}" destId="{7330705A-CEDE-7149-9320-7A0BDAE3EF16}" srcOrd="1" destOrd="0" presId="urn:microsoft.com/office/officeart/2005/8/layout/hList1"/>
    <dgm:cxn modelId="{14D751EE-767B-F841-AE97-F26E2D0E30EC}" type="presParOf" srcId="{26ABFC89-BCC5-AC47-A0A0-350A41DCF6DF}" destId="{40D0C2F9-CF67-894D-B205-B863B7468584}" srcOrd="2" destOrd="0" presId="urn:microsoft.com/office/officeart/2005/8/layout/hList1"/>
    <dgm:cxn modelId="{C4702311-BCF0-9A4D-8749-9E9B6C88E008}" type="presParOf" srcId="{40D0C2F9-CF67-894D-B205-B863B7468584}" destId="{92066578-3F71-124F-95F5-9D1D39E2E0A5}" srcOrd="0" destOrd="0" presId="urn:microsoft.com/office/officeart/2005/8/layout/hList1"/>
    <dgm:cxn modelId="{28053814-9A96-B940-A81A-FA3E78B1D8CB}" type="presParOf" srcId="{40D0C2F9-CF67-894D-B205-B863B7468584}" destId="{C51BA04A-0A9A-D44B-B540-8474DA4041CD}" srcOrd="1" destOrd="0" presId="urn:microsoft.com/office/officeart/2005/8/layout/hList1"/>
    <dgm:cxn modelId="{B49B62E9-3796-D44F-8F42-8E69CC48E09B}" type="presParOf" srcId="{26ABFC89-BCC5-AC47-A0A0-350A41DCF6DF}" destId="{1C625261-5B2A-5D4B-8C6C-4F5EE15225B9}" srcOrd="3" destOrd="0" presId="urn:microsoft.com/office/officeart/2005/8/layout/hList1"/>
    <dgm:cxn modelId="{790246D8-A0D1-744F-B1D5-4C6DC5A8E88E}" type="presParOf" srcId="{26ABFC89-BCC5-AC47-A0A0-350A41DCF6DF}" destId="{9C1ED028-5F0E-8849-914E-87F6B5F5AB70}" srcOrd="4" destOrd="0" presId="urn:microsoft.com/office/officeart/2005/8/layout/hList1"/>
    <dgm:cxn modelId="{19612978-BE8C-4942-AFCA-AC9FC278CA34}" type="presParOf" srcId="{9C1ED028-5F0E-8849-914E-87F6B5F5AB70}" destId="{2776E808-1288-DD46-97FD-8512BC2AC9DD}" srcOrd="0" destOrd="0" presId="urn:microsoft.com/office/officeart/2005/8/layout/hList1"/>
    <dgm:cxn modelId="{27897875-18A2-7341-A35E-8A689CC0A4A6}" type="presParOf" srcId="{9C1ED028-5F0E-8849-914E-87F6B5F5AB70}" destId="{7368542A-C727-544C-9079-001624C609A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BFA95-B1F6-B047-A392-8DB570A31448}"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9F16DC82-EC70-C349-A850-FF5FF0AC6CC5}">
      <dgm:prSet phldrT="[Text]" custT="1"/>
      <dgm:spPr/>
      <dgm:t>
        <a:bodyPr/>
        <a:lstStyle/>
        <a:p>
          <a:r>
            <a:rPr lang="zh-CN" altLang="en-US" sz="2400" dirty="0" smtClean="0"/>
            <a:t>设立协议或章程</a:t>
          </a:r>
          <a:endParaRPr lang="en-US" sz="2400" dirty="0"/>
        </a:p>
      </dgm:t>
    </dgm:pt>
    <dgm:pt modelId="{E2E72FF3-EDC2-B24C-9AA3-4E202B2EC896}" type="parTrans" cxnId="{33B13362-B341-FE4A-BD00-686E6211181E}">
      <dgm:prSet/>
      <dgm:spPr/>
      <dgm:t>
        <a:bodyPr/>
        <a:lstStyle/>
        <a:p>
          <a:endParaRPr lang="en-US"/>
        </a:p>
      </dgm:t>
    </dgm:pt>
    <dgm:pt modelId="{2ACB52C4-20B5-4646-93E6-70141422DA45}" type="sibTrans" cxnId="{33B13362-B341-FE4A-BD00-686E6211181E}">
      <dgm:prSet/>
      <dgm:spPr/>
      <dgm:t>
        <a:bodyPr/>
        <a:lstStyle/>
        <a:p>
          <a:endParaRPr lang="en-US">
            <a:solidFill>
              <a:schemeClr val="accent1"/>
            </a:solidFill>
            <a:effectLst>
              <a:glow rad="63500">
                <a:schemeClr val="accent1">
                  <a:satMod val="175000"/>
                  <a:alpha val="40000"/>
                </a:schemeClr>
              </a:glow>
            </a:effectLst>
          </a:endParaRPr>
        </a:p>
      </dgm:t>
    </dgm:pt>
    <dgm:pt modelId="{2515B61C-CA67-3E40-80CA-6D8382A18593}">
      <dgm:prSet phldrT="[Text]"/>
      <dgm:spPr/>
      <dgm:t>
        <a:bodyPr/>
        <a:lstStyle/>
        <a:p>
          <a:r>
            <a:rPr lang="zh-CN" altLang="en-US" dirty="0" smtClean="0"/>
            <a:t>出资</a:t>
          </a:r>
          <a:endParaRPr lang="en-US" dirty="0"/>
        </a:p>
      </dgm:t>
    </dgm:pt>
    <dgm:pt modelId="{542DB15E-1848-7B40-945B-E37FBE7EA4B4}" type="parTrans" cxnId="{0F3A6D14-0754-F249-9314-0B97CE311860}">
      <dgm:prSet/>
      <dgm:spPr/>
      <dgm:t>
        <a:bodyPr/>
        <a:lstStyle/>
        <a:p>
          <a:endParaRPr lang="en-US"/>
        </a:p>
      </dgm:t>
    </dgm:pt>
    <dgm:pt modelId="{96624072-3CBC-7C4F-A59B-C35859BAEEBF}" type="sibTrans" cxnId="{0F3A6D14-0754-F249-9314-0B97CE311860}">
      <dgm:prSet/>
      <dgm:spPr/>
      <dgm:t>
        <a:bodyPr/>
        <a:lstStyle/>
        <a:p>
          <a:endParaRPr lang="en-US"/>
        </a:p>
      </dgm:t>
    </dgm:pt>
    <dgm:pt modelId="{2F13F0FF-7EF9-B045-AE33-3796766BF08C}">
      <dgm:prSet phldrT="[Text]"/>
      <dgm:spPr/>
      <dgm:t>
        <a:bodyPr/>
        <a:lstStyle/>
        <a:p>
          <a:r>
            <a:rPr lang="zh-CN" altLang="en-US" dirty="0" smtClean="0"/>
            <a:t>验资</a:t>
          </a:r>
          <a:endParaRPr lang="en-US" dirty="0"/>
        </a:p>
      </dgm:t>
    </dgm:pt>
    <dgm:pt modelId="{BC88361C-3479-4744-9B0E-BECD25C22894}" type="parTrans" cxnId="{921FEC55-37E8-3345-8DCB-E80946A6A224}">
      <dgm:prSet/>
      <dgm:spPr/>
      <dgm:t>
        <a:bodyPr/>
        <a:lstStyle/>
        <a:p>
          <a:endParaRPr lang="en-US"/>
        </a:p>
      </dgm:t>
    </dgm:pt>
    <dgm:pt modelId="{B0992EA8-4A97-404C-95E5-16550C95DB2B}" type="sibTrans" cxnId="{921FEC55-37E8-3345-8DCB-E80946A6A224}">
      <dgm:prSet/>
      <dgm:spPr/>
      <dgm:t>
        <a:bodyPr/>
        <a:lstStyle/>
        <a:p>
          <a:endParaRPr lang="en-US"/>
        </a:p>
      </dgm:t>
    </dgm:pt>
    <dgm:pt modelId="{5B4D54C7-7703-0D45-AFDF-B4150C4E0DEC}">
      <dgm:prSet phldrT="[Text]"/>
      <dgm:spPr/>
      <dgm:t>
        <a:bodyPr/>
        <a:lstStyle/>
        <a:p>
          <a:r>
            <a:rPr lang="zh-CN" altLang="en-US" dirty="0" smtClean="0"/>
            <a:t>申请设立登记</a:t>
          </a:r>
          <a:endParaRPr lang="en-US" dirty="0"/>
        </a:p>
      </dgm:t>
    </dgm:pt>
    <dgm:pt modelId="{05389A1F-A550-0F4B-9A5C-CC21522F8C7D}" type="parTrans" cxnId="{E49BEC59-1924-7C4E-A4B6-EAD5FBAEA50E}">
      <dgm:prSet/>
      <dgm:spPr/>
      <dgm:t>
        <a:bodyPr/>
        <a:lstStyle/>
        <a:p>
          <a:endParaRPr lang="en-US"/>
        </a:p>
      </dgm:t>
    </dgm:pt>
    <dgm:pt modelId="{C9D5BD84-304C-EE4D-BB1B-5E22042A5FF6}" type="sibTrans" cxnId="{E49BEC59-1924-7C4E-A4B6-EAD5FBAEA50E}">
      <dgm:prSet/>
      <dgm:spPr/>
      <dgm:t>
        <a:bodyPr/>
        <a:lstStyle/>
        <a:p>
          <a:endParaRPr lang="en-US"/>
        </a:p>
      </dgm:t>
    </dgm:pt>
    <dgm:pt modelId="{62719501-0CBE-AA4C-B915-17C76DE0F1CB}">
      <dgm:prSet phldrT="[Text]"/>
      <dgm:spPr/>
      <dgm:t>
        <a:bodyPr/>
        <a:lstStyle/>
        <a:p>
          <a:r>
            <a:rPr lang="zh-CN" altLang="en-US" dirty="0" smtClean="0"/>
            <a:t>审查，核准并签发营业执照</a:t>
          </a:r>
          <a:endParaRPr lang="en-US" dirty="0"/>
        </a:p>
      </dgm:t>
    </dgm:pt>
    <dgm:pt modelId="{410CE119-1B49-6941-98A0-E11BF1B75DDC}" type="parTrans" cxnId="{215BBB22-3093-6540-8466-2E6EE31BC589}">
      <dgm:prSet/>
      <dgm:spPr/>
      <dgm:t>
        <a:bodyPr/>
        <a:lstStyle/>
        <a:p>
          <a:endParaRPr lang="en-US"/>
        </a:p>
      </dgm:t>
    </dgm:pt>
    <dgm:pt modelId="{E261840D-BE3D-CE4C-BD2F-3D57705E1246}" type="sibTrans" cxnId="{215BBB22-3093-6540-8466-2E6EE31BC589}">
      <dgm:prSet/>
      <dgm:spPr/>
      <dgm:t>
        <a:bodyPr/>
        <a:lstStyle/>
        <a:p>
          <a:endParaRPr lang="en-US"/>
        </a:p>
      </dgm:t>
    </dgm:pt>
    <dgm:pt modelId="{D203001C-064C-9A41-88ED-6AC151269F22}">
      <dgm:prSet phldrT="[Text]"/>
      <dgm:spPr/>
      <dgm:t>
        <a:bodyPr/>
        <a:lstStyle/>
        <a:p>
          <a:endParaRPr lang="en-US" dirty="0"/>
        </a:p>
      </dgm:t>
    </dgm:pt>
    <dgm:pt modelId="{951B754B-0C33-6B47-92B8-DB494B3BDE86}" type="parTrans" cxnId="{18FD52B7-145E-3C44-B99F-E21AF943CAC5}">
      <dgm:prSet/>
      <dgm:spPr/>
      <dgm:t>
        <a:bodyPr/>
        <a:lstStyle/>
        <a:p>
          <a:endParaRPr lang="en-US"/>
        </a:p>
      </dgm:t>
    </dgm:pt>
    <dgm:pt modelId="{61FF74BA-4023-724C-B96D-01D7320C045E}" type="sibTrans" cxnId="{18FD52B7-145E-3C44-B99F-E21AF943CAC5}">
      <dgm:prSet/>
      <dgm:spPr/>
      <dgm:t>
        <a:bodyPr/>
        <a:lstStyle/>
        <a:p>
          <a:endParaRPr lang="en-US"/>
        </a:p>
      </dgm:t>
    </dgm:pt>
    <dgm:pt modelId="{77DCC4D7-ECE1-9A43-A64C-A93CEDADC068}">
      <dgm:prSet/>
      <dgm:spPr/>
      <dgm:t>
        <a:bodyPr/>
        <a:lstStyle/>
        <a:p>
          <a:endParaRPr lang="en-US"/>
        </a:p>
      </dgm:t>
    </dgm:pt>
    <dgm:pt modelId="{F7803BA1-2813-C34D-A457-A3600D1500CF}" type="parTrans" cxnId="{A5A38DDA-1756-8343-812B-D80A6DDBDF73}">
      <dgm:prSet/>
      <dgm:spPr/>
      <dgm:t>
        <a:bodyPr/>
        <a:lstStyle/>
        <a:p>
          <a:endParaRPr lang="en-US"/>
        </a:p>
      </dgm:t>
    </dgm:pt>
    <dgm:pt modelId="{92550F6B-34A1-374D-ADBA-B2BF42B560DE}" type="sibTrans" cxnId="{A5A38DDA-1756-8343-812B-D80A6DDBDF73}">
      <dgm:prSet/>
      <dgm:spPr/>
      <dgm:t>
        <a:bodyPr/>
        <a:lstStyle/>
        <a:p>
          <a:endParaRPr lang="en-US"/>
        </a:p>
      </dgm:t>
    </dgm:pt>
    <dgm:pt modelId="{5B7C0055-E11A-7C47-A1CA-02DCD05B77E7}">
      <dgm:prSet phldrT="[Text]"/>
      <dgm:spPr/>
      <dgm:t>
        <a:bodyPr/>
        <a:lstStyle/>
        <a:p>
          <a:endParaRPr lang="en-US" dirty="0"/>
        </a:p>
      </dgm:t>
    </dgm:pt>
    <dgm:pt modelId="{B8DFE66A-D39B-4541-9015-F65A9263E2C7}" type="parTrans" cxnId="{C12D4736-BC25-D94B-A724-0E55A85EA19E}">
      <dgm:prSet/>
      <dgm:spPr/>
      <dgm:t>
        <a:bodyPr/>
        <a:lstStyle/>
        <a:p>
          <a:endParaRPr lang="en-US"/>
        </a:p>
      </dgm:t>
    </dgm:pt>
    <dgm:pt modelId="{2DF30C87-FCA2-0E47-8DDE-08729EB0493C}" type="sibTrans" cxnId="{C12D4736-BC25-D94B-A724-0E55A85EA19E}">
      <dgm:prSet/>
      <dgm:spPr/>
      <dgm:t>
        <a:bodyPr/>
        <a:lstStyle/>
        <a:p>
          <a:endParaRPr lang="en-US"/>
        </a:p>
      </dgm:t>
    </dgm:pt>
    <dgm:pt modelId="{3B53AB96-8FA0-4F45-B078-A530542406D7}" type="pres">
      <dgm:prSet presAssocID="{E73BFA95-B1F6-B047-A392-8DB570A31448}" presName="outerComposite" presStyleCnt="0">
        <dgm:presLayoutVars>
          <dgm:chMax val="5"/>
          <dgm:dir/>
          <dgm:resizeHandles val="exact"/>
        </dgm:presLayoutVars>
      </dgm:prSet>
      <dgm:spPr/>
      <dgm:t>
        <a:bodyPr/>
        <a:lstStyle/>
        <a:p>
          <a:endParaRPr lang="en-US"/>
        </a:p>
      </dgm:t>
    </dgm:pt>
    <dgm:pt modelId="{F69EF00C-88A8-D547-A100-45CF63C43328}" type="pres">
      <dgm:prSet presAssocID="{E73BFA95-B1F6-B047-A392-8DB570A31448}" presName="dummyMaxCanvas" presStyleCnt="0">
        <dgm:presLayoutVars/>
      </dgm:prSet>
      <dgm:spPr/>
    </dgm:pt>
    <dgm:pt modelId="{80F4D913-C6FC-F943-9C27-6180FC9D5AD7}" type="pres">
      <dgm:prSet presAssocID="{E73BFA95-B1F6-B047-A392-8DB570A31448}" presName="FiveNodes_1" presStyleLbl="node1" presStyleIdx="0" presStyleCnt="5">
        <dgm:presLayoutVars>
          <dgm:bulletEnabled val="1"/>
        </dgm:presLayoutVars>
      </dgm:prSet>
      <dgm:spPr/>
      <dgm:t>
        <a:bodyPr/>
        <a:lstStyle/>
        <a:p>
          <a:endParaRPr lang="en-US"/>
        </a:p>
      </dgm:t>
    </dgm:pt>
    <dgm:pt modelId="{6AAF6553-1ED2-F744-92F8-8A504DF312E4}" type="pres">
      <dgm:prSet presAssocID="{E73BFA95-B1F6-B047-A392-8DB570A31448}" presName="FiveNodes_2" presStyleLbl="node1" presStyleIdx="1" presStyleCnt="5">
        <dgm:presLayoutVars>
          <dgm:bulletEnabled val="1"/>
        </dgm:presLayoutVars>
      </dgm:prSet>
      <dgm:spPr/>
      <dgm:t>
        <a:bodyPr/>
        <a:lstStyle/>
        <a:p>
          <a:endParaRPr lang="en-US"/>
        </a:p>
      </dgm:t>
    </dgm:pt>
    <dgm:pt modelId="{2167B48B-FCD7-E844-AE0F-5EA32F96CA6F}" type="pres">
      <dgm:prSet presAssocID="{E73BFA95-B1F6-B047-A392-8DB570A31448}" presName="FiveNodes_3" presStyleLbl="node1" presStyleIdx="2" presStyleCnt="5">
        <dgm:presLayoutVars>
          <dgm:bulletEnabled val="1"/>
        </dgm:presLayoutVars>
      </dgm:prSet>
      <dgm:spPr/>
      <dgm:t>
        <a:bodyPr/>
        <a:lstStyle/>
        <a:p>
          <a:endParaRPr lang="en-US"/>
        </a:p>
      </dgm:t>
    </dgm:pt>
    <dgm:pt modelId="{AB3F1556-DA5F-CE46-A010-F2928EF7A2D3}" type="pres">
      <dgm:prSet presAssocID="{E73BFA95-B1F6-B047-A392-8DB570A31448}" presName="FiveNodes_4" presStyleLbl="node1" presStyleIdx="3" presStyleCnt="5">
        <dgm:presLayoutVars>
          <dgm:bulletEnabled val="1"/>
        </dgm:presLayoutVars>
      </dgm:prSet>
      <dgm:spPr/>
      <dgm:t>
        <a:bodyPr/>
        <a:lstStyle/>
        <a:p>
          <a:endParaRPr lang="en-US"/>
        </a:p>
      </dgm:t>
    </dgm:pt>
    <dgm:pt modelId="{0905DCFC-36AC-C845-952E-4CEB1981E03D}" type="pres">
      <dgm:prSet presAssocID="{E73BFA95-B1F6-B047-A392-8DB570A31448}" presName="FiveNodes_5" presStyleLbl="node1" presStyleIdx="4" presStyleCnt="5">
        <dgm:presLayoutVars>
          <dgm:bulletEnabled val="1"/>
        </dgm:presLayoutVars>
      </dgm:prSet>
      <dgm:spPr/>
      <dgm:t>
        <a:bodyPr/>
        <a:lstStyle/>
        <a:p>
          <a:endParaRPr lang="en-US"/>
        </a:p>
      </dgm:t>
    </dgm:pt>
    <dgm:pt modelId="{66F18E5D-5A6D-1343-B337-3F53B191B2B4}" type="pres">
      <dgm:prSet presAssocID="{E73BFA95-B1F6-B047-A392-8DB570A31448}" presName="FiveConn_1-2" presStyleLbl="fgAccFollowNode1" presStyleIdx="0" presStyleCnt="4">
        <dgm:presLayoutVars>
          <dgm:bulletEnabled val="1"/>
        </dgm:presLayoutVars>
      </dgm:prSet>
      <dgm:spPr/>
      <dgm:t>
        <a:bodyPr/>
        <a:lstStyle/>
        <a:p>
          <a:endParaRPr lang="en-US"/>
        </a:p>
      </dgm:t>
    </dgm:pt>
    <dgm:pt modelId="{EA4789E6-683A-DF4B-9DBA-33805554CC84}" type="pres">
      <dgm:prSet presAssocID="{E73BFA95-B1F6-B047-A392-8DB570A31448}" presName="FiveConn_2-3" presStyleLbl="fgAccFollowNode1" presStyleIdx="1" presStyleCnt="4">
        <dgm:presLayoutVars>
          <dgm:bulletEnabled val="1"/>
        </dgm:presLayoutVars>
      </dgm:prSet>
      <dgm:spPr/>
      <dgm:t>
        <a:bodyPr/>
        <a:lstStyle/>
        <a:p>
          <a:endParaRPr lang="en-US"/>
        </a:p>
      </dgm:t>
    </dgm:pt>
    <dgm:pt modelId="{898BAEB6-9331-9442-8111-B0710EFBC91F}" type="pres">
      <dgm:prSet presAssocID="{E73BFA95-B1F6-B047-A392-8DB570A31448}" presName="FiveConn_3-4" presStyleLbl="fgAccFollowNode1" presStyleIdx="2" presStyleCnt="4">
        <dgm:presLayoutVars>
          <dgm:bulletEnabled val="1"/>
        </dgm:presLayoutVars>
      </dgm:prSet>
      <dgm:spPr/>
      <dgm:t>
        <a:bodyPr/>
        <a:lstStyle/>
        <a:p>
          <a:endParaRPr lang="en-US"/>
        </a:p>
      </dgm:t>
    </dgm:pt>
    <dgm:pt modelId="{C24F60EA-FB19-4946-8354-34776753BA4C}" type="pres">
      <dgm:prSet presAssocID="{E73BFA95-B1F6-B047-A392-8DB570A31448}" presName="FiveConn_4-5" presStyleLbl="fgAccFollowNode1" presStyleIdx="3" presStyleCnt="4">
        <dgm:presLayoutVars>
          <dgm:bulletEnabled val="1"/>
        </dgm:presLayoutVars>
      </dgm:prSet>
      <dgm:spPr/>
      <dgm:t>
        <a:bodyPr/>
        <a:lstStyle/>
        <a:p>
          <a:endParaRPr lang="en-US"/>
        </a:p>
      </dgm:t>
    </dgm:pt>
    <dgm:pt modelId="{41D16F0B-5697-DC43-A08A-E7AAB9FA33F6}" type="pres">
      <dgm:prSet presAssocID="{E73BFA95-B1F6-B047-A392-8DB570A31448}" presName="FiveNodes_1_text" presStyleLbl="node1" presStyleIdx="4" presStyleCnt="5">
        <dgm:presLayoutVars>
          <dgm:bulletEnabled val="1"/>
        </dgm:presLayoutVars>
      </dgm:prSet>
      <dgm:spPr/>
      <dgm:t>
        <a:bodyPr/>
        <a:lstStyle/>
        <a:p>
          <a:endParaRPr lang="en-US"/>
        </a:p>
      </dgm:t>
    </dgm:pt>
    <dgm:pt modelId="{8D5D7237-0B50-1248-9E3D-E11502E49285}" type="pres">
      <dgm:prSet presAssocID="{E73BFA95-B1F6-B047-A392-8DB570A31448}" presName="FiveNodes_2_text" presStyleLbl="node1" presStyleIdx="4" presStyleCnt="5">
        <dgm:presLayoutVars>
          <dgm:bulletEnabled val="1"/>
        </dgm:presLayoutVars>
      </dgm:prSet>
      <dgm:spPr/>
      <dgm:t>
        <a:bodyPr/>
        <a:lstStyle/>
        <a:p>
          <a:endParaRPr lang="en-US"/>
        </a:p>
      </dgm:t>
    </dgm:pt>
    <dgm:pt modelId="{3F46A8C9-2A52-9F47-9C83-AB1F04253E2F}" type="pres">
      <dgm:prSet presAssocID="{E73BFA95-B1F6-B047-A392-8DB570A31448}" presName="FiveNodes_3_text" presStyleLbl="node1" presStyleIdx="4" presStyleCnt="5">
        <dgm:presLayoutVars>
          <dgm:bulletEnabled val="1"/>
        </dgm:presLayoutVars>
      </dgm:prSet>
      <dgm:spPr/>
      <dgm:t>
        <a:bodyPr/>
        <a:lstStyle/>
        <a:p>
          <a:endParaRPr lang="en-US"/>
        </a:p>
      </dgm:t>
    </dgm:pt>
    <dgm:pt modelId="{D72CF8AA-7D29-9349-9607-D3C4017BA6A0}" type="pres">
      <dgm:prSet presAssocID="{E73BFA95-B1F6-B047-A392-8DB570A31448}" presName="FiveNodes_4_text" presStyleLbl="node1" presStyleIdx="4" presStyleCnt="5">
        <dgm:presLayoutVars>
          <dgm:bulletEnabled val="1"/>
        </dgm:presLayoutVars>
      </dgm:prSet>
      <dgm:spPr/>
      <dgm:t>
        <a:bodyPr/>
        <a:lstStyle/>
        <a:p>
          <a:endParaRPr lang="en-US"/>
        </a:p>
      </dgm:t>
    </dgm:pt>
    <dgm:pt modelId="{E4D822F8-0905-9540-B383-4E55C46B12E9}" type="pres">
      <dgm:prSet presAssocID="{E73BFA95-B1F6-B047-A392-8DB570A31448}" presName="FiveNodes_5_text" presStyleLbl="node1" presStyleIdx="4" presStyleCnt="5">
        <dgm:presLayoutVars>
          <dgm:bulletEnabled val="1"/>
        </dgm:presLayoutVars>
      </dgm:prSet>
      <dgm:spPr/>
      <dgm:t>
        <a:bodyPr/>
        <a:lstStyle/>
        <a:p>
          <a:endParaRPr lang="en-US"/>
        </a:p>
      </dgm:t>
    </dgm:pt>
  </dgm:ptLst>
  <dgm:cxnLst>
    <dgm:cxn modelId="{0F3A6D14-0754-F249-9314-0B97CE311860}" srcId="{E73BFA95-B1F6-B047-A392-8DB570A31448}" destId="{2515B61C-CA67-3E40-80CA-6D8382A18593}" srcOrd="1" destOrd="0" parTransId="{542DB15E-1848-7B40-945B-E37FBE7EA4B4}" sibTransId="{96624072-3CBC-7C4F-A59B-C35859BAEEBF}"/>
    <dgm:cxn modelId="{FFC3A886-0912-5B4B-9619-2BAB54587E9F}" type="presOf" srcId="{B0992EA8-4A97-404C-95E5-16550C95DB2B}" destId="{898BAEB6-9331-9442-8111-B0710EFBC91F}" srcOrd="0" destOrd="0" presId="urn:microsoft.com/office/officeart/2005/8/layout/vProcess5"/>
    <dgm:cxn modelId="{CA9B086D-81C0-7E47-9D76-BE60E5A3C2E0}" type="presOf" srcId="{2515B61C-CA67-3E40-80CA-6D8382A18593}" destId="{8D5D7237-0B50-1248-9E3D-E11502E49285}" srcOrd="1" destOrd="0" presId="urn:microsoft.com/office/officeart/2005/8/layout/vProcess5"/>
    <dgm:cxn modelId="{E49BEC59-1924-7C4E-A4B6-EAD5FBAEA50E}" srcId="{E73BFA95-B1F6-B047-A392-8DB570A31448}" destId="{5B4D54C7-7703-0D45-AFDF-B4150C4E0DEC}" srcOrd="3" destOrd="0" parTransId="{05389A1F-A550-0F4B-9A5C-CC21522F8C7D}" sibTransId="{C9D5BD84-304C-EE4D-BB1B-5E22042A5FF6}"/>
    <dgm:cxn modelId="{A104BE1A-D8B1-824F-BF10-65E1158AD967}" type="presOf" srcId="{2ACB52C4-20B5-4646-93E6-70141422DA45}" destId="{66F18E5D-5A6D-1343-B337-3F53B191B2B4}" srcOrd="0" destOrd="0" presId="urn:microsoft.com/office/officeart/2005/8/layout/vProcess5"/>
    <dgm:cxn modelId="{C12D4736-BC25-D94B-A724-0E55A85EA19E}" srcId="{E73BFA95-B1F6-B047-A392-8DB570A31448}" destId="{5B7C0055-E11A-7C47-A1CA-02DCD05B77E7}" srcOrd="5" destOrd="0" parTransId="{B8DFE66A-D39B-4541-9015-F65A9263E2C7}" sibTransId="{2DF30C87-FCA2-0E47-8DDE-08729EB0493C}"/>
    <dgm:cxn modelId="{2EDFBD7A-41E3-7842-901E-4E824591352E}" type="presOf" srcId="{5B4D54C7-7703-0D45-AFDF-B4150C4E0DEC}" destId="{AB3F1556-DA5F-CE46-A010-F2928EF7A2D3}" srcOrd="0" destOrd="0" presId="urn:microsoft.com/office/officeart/2005/8/layout/vProcess5"/>
    <dgm:cxn modelId="{CC90FCF1-44DC-E049-9C72-1A07EBC991F1}" type="presOf" srcId="{2F13F0FF-7EF9-B045-AE33-3796766BF08C}" destId="{2167B48B-FCD7-E844-AE0F-5EA32F96CA6F}" srcOrd="0" destOrd="0" presId="urn:microsoft.com/office/officeart/2005/8/layout/vProcess5"/>
    <dgm:cxn modelId="{80453CEF-86E2-AF43-A2CB-C33A923BA13D}" type="presOf" srcId="{C9D5BD84-304C-EE4D-BB1B-5E22042A5FF6}" destId="{C24F60EA-FB19-4946-8354-34776753BA4C}" srcOrd="0" destOrd="0" presId="urn:microsoft.com/office/officeart/2005/8/layout/vProcess5"/>
    <dgm:cxn modelId="{32CA70DC-7516-F940-9FE0-D4B5BAC02616}" type="presOf" srcId="{62719501-0CBE-AA4C-B915-17C76DE0F1CB}" destId="{0905DCFC-36AC-C845-952E-4CEB1981E03D}" srcOrd="0" destOrd="0" presId="urn:microsoft.com/office/officeart/2005/8/layout/vProcess5"/>
    <dgm:cxn modelId="{215BBB22-3093-6540-8466-2E6EE31BC589}" srcId="{E73BFA95-B1F6-B047-A392-8DB570A31448}" destId="{62719501-0CBE-AA4C-B915-17C76DE0F1CB}" srcOrd="4" destOrd="0" parTransId="{410CE119-1B49-6941-98A0-E11BF1B75DDC}" sibTransId="{E261840D-BE3D-CE4C-BD2F-3D57705E1246}"/>
    <dgm:cxn modelId="{4B929D31-775D-B342-87A9-0776D569D3EA}" type="presOf" srcId="{9F16DC82-EC70-C349-A850-FF5FF0AC6CC5}" destId="{41D16F0B-5697-DC43-A08A-E7AAB9FA33F6}" srcOrd="1" destOrd="0" presId="urn:microsoft.com/office/officeart/2005/8/layout/vProcess5"/>
    <dgm:cxn modelId="{CCC48695-13FF-564D-AE03-6639C071ED2D}" type="presOf" srcId="{9F16DC82-EC70-C349-A850-FF5FF0AC6CC5}" destId="{80F4D913-C6FC-F943-9C27-6180FC9D5AD7}" srcOrd="0" destOrd="0" presId="urn:microsoft.com/office/officeart/2005/8/layout/vProcess5"/>
    <dgm:cxn modelId="{41C133D8-4592-1443-98AA-03A423ED4FCE}" type="presOf" srcId="{E73BFA95-B1F6-B047-A392-8DB570A31448}" destId="{3B53AB96-8FA0-4F45-B078-A530542406D7}" srcOrd="0" destOrd="0" presId="urn:microsoft.com/office/officeart/2005/8/layout/vProcess5"/>
    <dgm:cxn modelId="{18FD52B7-145E-3C44-B99F-E21AF943CAC5}" srcId="{E73BFA95-B1F6-B047-A392-8DB570A31448}" destId="{D203001C-064C-9A41-88ED-6AC151269F22}" srcOrd="6" destOrd="0" parTransId="{951B754B-0C33-6B47-92B8-DB494B3BDE86}" sibTransId="{61FF74BA-4023-724C-B96D-01D7320C045E}"/>
    <dgm:cxn modelId="{48D0824B-C66D-E141-AB7C-E010E4BA03F2}" type="presOf" srcId="{5B4D54C7-7703-0D45-AFDF-B4150C4E0DEC}" destId="{D72CF8AA-7D29-9349-9607-D3C4017BA6A0}" srcOrd="1" destOrd="0" presId="urn:microsoft.com/office/officeart/2005/8/layout/vProcess5"/>
    <dgm:cxn modelId="{69B735F4-648C-134E-B185-6DFA8B334187}" type="presOf" srcId="{2F13F0FF-7EF9-B045-AE33-3796766BF08C}" destId="{3F46A8C9-2A52-9F47-9C83-AB1F04253E2F}" srcOrd="1" destOrd="0" presId="urn:microsoft.com/office/officeart/2005/8/layout/vProcess5"/>
    <dgm:cxn modelId="{921FEC55-37E8-3345-8DCB-E80946A6A224}" srcId="{E73BFA95-B1F6-B047-A392-8DB570A31448}" destId="{2F13F0FF-7EF9-B045-AE33-3796766BF08C}" srcOrd="2" destOrd="0" parTransId="{BC88361C-3479-4744-9B0E-BECD25C22894}" sibTransId="{B0992EA8-4A97-404C-95E5-16550C95DB2B}"/>
    <dgm:cxn modelId="{68B5EC3A-5964-064B-8751-05D4C6D503B9}" type="presOf" srcId="{62719501-0CBE-AA4C-B915-17C76DE0F1CB}" destId="{E4D822F8-0905-9540-B383-4E55C46B12E9}" srcOrd="1" destOrd="0" presId="urn:microsoft.com/office/officeart/2005/8/layout/vProcess5"/>
    <dgm:cxn modelId="{33B13362-B341-FE4A-BD00-686E6211181E}" srcId="{E73BFA95-B1F6-B047-A392-8DB570A31448}" destId="{9F16DC82-EC70-C349-A850-FF5FF0AC6CC5}" srcOrd="0" destOrd="0" parTransId="{E2E72FF3-EDC2-B24C-9AA3-4E202B2EC896}" sibTransId="{2ACB52C4-20B5-4646-93E6-70141422DA45}"/>
    <dgm:cxn modelId="{78FA4C16-E2EE-C447-81AA-2B5938FDA70C}" type="presOf" srcId="{2515B61C-CA67-3E40-80CA-6D8382A18593}" destId="{6AAF6553-1ED2-F744-92F8-8A504DF312E4}" srcOrd="0" destOrd="0" presId="urn:microsoft.com/office/officeart/2005/8/layout/vProcess5"/>
    <dgm:cxn modelId="{70334765-F054-5041-AD17-D062497FBA99}" type="presOf" srcId="{96624072-3CBC-7C4F-A59B-C35859BAEEBF}" destId="{EA4789E6-683A-DF4B-9DBA-33805554CC84}" srcOrd="0" destOrd="0" presId="urn:microsoft.com/office/officeart/2005/8/layout/vProcess5"/>
    <dgm:cxn modelId="{A5A38DDA-1756-8343-812B-D80A6DDBDF73}" srcId="{D203001C-064C-9A41-88ED-6AC151269F22}" destId="{77DCC4D7-ECE1-9A43-A64C-A93CEDADC068}" srcOrd="0" destOrd="0" parTransId="{F7803BA1-2813-C34D-A457-A3600D1500CF}" sibTransId="{92550F6B-34A1-374D-ADBA-B2BF42B560DE}"/>
    <dgm:cxn modelId="{DFC72CE9-1553-864F-B95B-13091D2E5451}" type="presParOf" srcId="{3B53AB96-8FA0-4F45-B078-A530542406D7}" destId="{F69EF00C-88A8-D547-A100-45CF63C43328}" srcOrd="0" destOrd="0" presId="urn:microsoft.com/office/officeart/2005/8/layout/vProcess5"/>
    <dgm:cxn modelId="{7411B7D1-6DE5-BE4F-A24B-C4FDCF285194}" type="presParOf" srcId="{3B53AB96-8FA0-4F45-B078-A530542406D7}" destId="{80F4D913-C6FC-F943-9C27-6180FC9D5AD7}" srcOrd="1" destOrd="0" presId="urn:microsoft.com/office/officeart/2005/8/layout/vProcess5"/>
    <dgm:cxn modelId="{054DA3D7-83C5-F84A-A2D0-D18189AE6875}" type="presParOf" srcId="{3B53AB96-8FA0-4F45-B078-A530542406D7}" destId="{6AAF6553-1ED2-F744-92F8-8A504DF312E4}" srcOrd="2" destOrd="0" presId="urn:microsoft.com/office/officeart/2005/8/layout/vProcess5"/>
    <dgm:cxn modelId="{4BFF6B91-0B05-4C49-BC1A-CF141AE6BEDD}" type="presParOf" srcId="{3B53AB96-8FA0-4F45-B078-A530542406D7}" destId="{2167B48B-FCD7-E844-AE0F-5EA32F96CA6F}" srcOrd="3" destOrd="0" presId="urn:microsoft.com/office/officeart/2005/8/layout/vProcess5"/>
    <dgm:cxn modelId="{AF3BD4BF-976A-3943-A05D-2AF8F3830396}" type="presParOf" srcId="{3B53AB96-8FA0-4F45-B078-A530542406D7}" destId="{AB3F1556-DA5F-CE46-A010-F2928EF7A2D3}" srcOrd="4" destOrd="0" presId="urn:microsoft.com/office/officeart/2005/8/layout/vProcess5"/>
    <dgm:cxn modelId="{18D9A2C0-5CDF-1841-8E93-2B6D0A2A3BDC}" type="presParOf" srcId="{3B53AB96-8FA0-4F45-B078-A530542406D7}" destId="{0905DCFC-36AC-C845-952E-4CEB1981E03D}" srcOrd="5" destOrd="0" presId="urn:microsoft.com/office/officeart/2005/8/layout/vProcess5"/>
    <dgm:cxn modelId="{85D2DE65-7F57-C64F-A164-F701A6479A42}" type="presParOf" srcId="{3B53AB96-8FA0-4F45-B078-A530542406D7}" destId="{66F18E5D-5A6D-1343-B337-3F53B191B2B4}" srcOrd="6" destOrd="0" presId="urn:microsoft.com/office/officeart/2005/8/layout/vProcess5"/>
    <dgm:cxn modelId="{436CC91A-2955-BB4D-9C99-8D9359A3D0AA}" type="presParOf" srcId="{3B53AB96-8FA0-4F45-B078-A530542406D7}" destId="{EA4789E6-683A-DF4B-9DBA-33805554CC84}" srcOrd="7" destOrd="0" presId="urn:microsoft.com/office/officeart/2005/8/layout/vProcess5"/>
    <dgm:cxn modelId="{417D21CF-6C36-1B49-A2AE-B146EC0A26DC}" type="presParOf" srcId="{3B53AB96-8FA0-4F45-B078-A530542406D7}" destId="{898BAEB6-9331-9442-8111-B0710EFBC91F}" srcOrd="8" destOrd="0" presId="urn:microsoft.com/office/officeart/2005/8/layout/vProcess5"/>
    <dgm:cxn modelId="{B721BD3B-10B8-EF4D-977F-7976EFAC40B5}" type="presParOf" srcId="{3B53AB96-8FA0-4F45-B078-A530542406D7}" destId="{C24F60EA-FB19-4946-8354-34776753BA4C}" srcOrd="9" destOrd="0" presId="urn:microsoft.com/office/officeart/2005/8/layout/vProcess5"/>
    <dgm:cxn modelId="{D33914B5-4CA8-8B40-9941-264287719074}" type="presParOf" srcId="{3B53AB96-8FA0-4F45-B078-A530542406D7}" destId="{41D16F0B-5697-DC43-A08A-E7AAB9FA33F6}" srcOrd="10" destOrd="0" presId="urn:microsoft.com/office/officeart/2005/8/layout/vProcess5"/>
    <dgm:cxn modelId="{BE3BCC21-DBA2-9A42-BA45-4E794ED0871A}" type="presParOf" srcId="{3B53AB96-8FA0-4F45-B078-A530542406D7}" destId="{8D5D7237-0B50-1248-9E3D-E11502E49285}" srcOrd="11" destOrd="0" presId="urn:microsoft.com/office/officeart/2005/8/layout/vProcess5"/>
    <dgm:cxn modelId="{3C3357B5-7E16-0641-B104-7C522033904D}" type="presParOf" srcId="{3B53AB96-8FA0-4F45-B078-A530542406D7}" destId="{3F46A8C9-2A52-9F47-9C83-AB1F04253E2F}" srcOrd="12" destOrd="0" presId="urn:microsoft.com/office/officeart/2005/8/layout/vProcess5"/>
    <dgm:cxn modelId="{11AA611D-8037-714D-BDAE-E6B61F11A117}" type="presParOf" srcId="{3B53AB96-8FA0-4F45-B078-A530542406D7}" destId="{D72CF8AA-7D29-9349-9607-D3C4017BA6A0}" srcOrd="13" destOrd="0" presId="urn:microsoft.com/office/officeart/2005/8/layout/vProcess5"/>
    <dgm:cxn modelId="{2B94CE5A-3EFF-0941-8259-DC8110ABD2B1}" type="presParOf" srcId="{3B53AB96-8FA0-4F45-B078-A530542406D7}" destId="{E4D822F8-0905-9540-B383-4E55C46B12E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6E65F-288B-9846-B20E-DA57DC190B6B}"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AD8E12C1-AE05-C34B-961E-803B474D0DD2}">
      <dgm:prSet phldrT="[Text]"/>
      <dgm:spPr/>
      <dgm:t>
        <a:bodyPr/>
        <a:lstStyle/>
        <a:p>
          <a:r>
            <a:rPr lang="zh-CN" altLang="en-US" dirty="0" smtClean="0"/>
            <a:t>有限责任公司</a:t>
          </a:r>
          <a:endParaRPr lang="en-US" dirty="0"/>
        </a:p>
      </dgm:t>
    </dgm:pt>
    <dgm:pt modelId="{789CD19C-2980-654F-BEE3-37043DF541DF}" type="parTrans" cxnId="{6C6D299D-5453-1D4B-906F-3B9A5822DF8B}">
      <dgm:prSet/>
      <dgm:spPr/>
      <dgm:t>
        <a:bodyPr/>
        <a:lstStyle/>
        <a:p>
          <a:endParaRPr lang="en-US"/>
        </a:p>
      </dgm:t>
    </dgm:pt>
    <dgm:pt modelId="{B1431588-5BFB-F142-8D34-9B234E014A84}" type="sibTrans" cxnId="{6C6D299D-5453-1D4B-906F-3B9A5822DF8B}">
      <dgm:prSet/>
      <dgm:spPr/>
      <dgm:t>
        <a:bodyPr/>
        <a:lstStyle/>
        <a:p>
          <a:endParaRPr lang="en-US"/>
        </a:p>
      </dgm:t>
    </dgm:pt>
    <dgm:pt modelId="{D7CAEBB4-2C8A-4D4C-A6F2-B943179D074E}">
      <dgm:prSet phldrT="[Text]"/>
      <dgm:spPr/>
      <dgm:t>
        <a:bodyPr/>
        <a:lstStyle/>
        <a:p>
          <a:r>
            <a:rPr lang="en-US" altLang="zh-CN" dirty="0" smtClean="0"/>
            <a:t>50</a:t>
          </a:r>
          <a:r>
            <a:rPr lang="zh-CN" altLang="en-US" dirty="0" smtClean="0"/>
            <a:t>个以下股东</a:t>
          </a:r>
          <a:endParaRPr lang="en-US" dirty="0"/>
        </a:p>
      </dgm:t>
    </dgm:pt>
    <dgm:pt modelId="{31C6028A-547E-B94C-86B5-9AC2F9CDB701}" type="parTrans" cxnId="{3B480A31-F757-6143-B067-3B4C86DF858B}">
      <dgm:prSet/>
      <dgm:spPr/>
      <dgm:t>
        <a:bodyPr/>
        <a:lstStyle/>
        <a:p>
          <a:endParaRPr lang="en-US"/>
        </a:p>
      </dgm:t>
    </dgm:pt>
    <dgm:pt modelId="{A52BB045-13A2-1B4F-9089-48B4248426B5}" type="sibTrans" cxnId="{3B480A31-F757-6143-B067-3B4C86DF858B}">
      <dgm:prSet/>
      <dgm:spPr/>
      <dgm:t>
        <a:bodyPr/>
        <a:lstStyle/>
        <a:p>
          <a:endParaRPr lang="en-US"/>
        </a:p>
      </dgm:t>
    </dgm:pt>
    <dgm:pt modelId="{438078D3-5D53-EF45-A38A-D03DE2379BB4}">
      <dgm:prSet phldrT="[Text]"/>
      <dgm:spPr/>
      <dgm:t>
        <a:bodyPr/>
        <a:lstStyle/>
        <a:p>
          <a:pPr defTabSz="1289050">
            <a:lnSpc>
              <a:spcPct val="90000"/>
            </a:lnSpc>
            <a:spcBef>
              <a:spcPct val="0"/>
            </a:spcBef>
            <a:spcAft>
              <a:spcPct val="35000"/>
            </a:spcAft>
          </a:pPr>
          <a:r>
            <a:rPr lang="zh-CN" altLang="en-US" dirty="0" smtClean="0"/>
            <a:t>股份有限公司</a:t>
          </a:r>
          <a:endParaRPr lang="en-US" dirty="0"/>
        </a:p>
      </dgm:t>
    </dgm:pt>
    <dgm:pt modelId="{3D560A10-DAD5-F342-8092-F9CBBF714977}" type="parTrans" cxnId="{E8A868AD-7F0C-384B-8060-DB763CC62E6D}">
      <dgm:prSet/>
      <dgm:spPr/>
      <dgm:t>
        <a:bodyPr/>
        <a:lstStyle/>
        <a:p>
          <a:endParaRPr lang="en-US"/>
        </a:p>
      </dgm:t>
    </dgm:pt>
    <dgm:pt modelId="{53C75A40-DCA6-0744-932D-BEB4BC8F4E81}" type="sibTrans" cxnId="{E8A868AD-7F0C-384B-8060-DB763CC62E6D}">
      <dgm:prSet/>
      <dgm:spPr/>
      <dgm:t>
        <a:bodyPr/>
        <a:lstStyle/>
        <a:p>
          <a:endParaRPr lang="en-US"/>
        </a:p>
      </dgm:t>
    </dgm:pt>
    <dgm:pt modelId="{57B2C1B7-2AAA-5A4E-8552-F6A9E34498D2}">
      <dgm:prSet phldrT="[Text]"/>
      <dgm:spPr/>
      <dgm:t>
        <a:bodyPr/>
        <a:lstStyle/>
        <a:p>
          <a:pPr marL="228600" indent="0" defTabSz="1022350">
            <a:lnSpc>
              <a:spcPct val="90000"/>
            </a:lnSpc>
            <a:spcBef>
              <a:spcPct val="0"/>
            </a:spcBef>
            <a:spcAft>
              <a:spcPct val="15000"/>
            </a:spcAft>
            <a:buNone/>
          </a:pPr>
          <a:r>
            <a:rPr lang="en-US" altLang="zh-CN" dirty="0" smtClean="0"/>
            <a:t>2</a:t>
          </a:r>
          <a:r>
            <a:rPr lang="zh-CN" altLang="en-US" dirty="0" smtClean="0"/>
            <a:t>人以上</a:t>
          </a:r>
          <a:r>
            <a:rPr lang="en-US" altLang="zh-CN" dirty="0" smtClean="0"/>
            <a:t>200</a:t>
          </a:r>
          <a:r>
            <a:rPr lang="zh-CN" altLang="en-US" dirty="0" smtClean="0"/>
            <a:t>人以下为发起人</a:t>
          </a:r>
          <a:endParaRPr lang="en-US" dirty="0"/>
        </a:p>
      </dgm:t>
    </dgm:pt>
    <dgm:pt modelId="{0D236213-04CA-2A45-BA7D-643F681EE22E}" type="parTrans" cxnId="{FCBA14C9-27C4-8542-AC72-D036AC92F16A}">
      <dgm:prSet/>
      <dgm:spPr/>
      <dgm:t>
        <a:bodyPr/>
        <a:lstStyle/>
        <a:p>
          <a:endParaRPr lang="en-US"/>
        </a:p>
      </dgm:t>
    </dgm:pt>
    <dgm:pt modelId="{C6F11A97-B0C6-664F-B086-819A5D8DE044}" type="sibTrans" cxnId="{FCBA14C9-27C4-8542-AC72-D036AC92F16A}">
      <dgm:prSet/>
      <dgm:spPr/>
      <dgm:t>
        <a:bodyPr/>
        <a:lstStyle/>
        <a:p>
          <a:endParaRPr lang="en-US"/>
        </a:p>
      </dgm:t>
    </dgm:pt>
    <dgm:pt modelId="{CBE124C6-3E30-9B46-99DF-A99B8D102DFA}">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其中须有半数以上的发起人在中国境内有住所。</a:t>
          </a:r>
          <a:endParaRPr lang="en-US" dirty="0" smtClean="0"/>
        </a:p>
        <a:p>
          <a:pPr marL="228600" indent="0" defTabSz="1022350">
            <a:lnSpc>
              <a:spcPct val="90000"/>
            </a:lnSpc>
            <a:spcBef>
              <a:spcPct val="0"/>
            </a:spcBef>
            <a:spcAft>
              <a:spcPct val="15000"/>
            </a:spcAft>
            <a:buNone/>
          </a:pPr>
          <a:endParaRPr lang="en-US" dirty="0"/>
        </a:p>
      </dgm:t>
    </dgm:pt>
    <dgm:pt modelId="{125B03C8-725B-1743-BFAA-5003520E55CE}" type="parTrans" cxnId="{8CA8B643-CC08-B54B-A177-48B430A05718}">
      <dgm:prSet/>
      <dgm:spPr/>
      <dgm:t>
        <a:bodyPr/>
        <a:lstStyle/>
        <a:p>
          <a:endParaRPr lang="en-US"/>
        </a:p>
      </dgm:t>
    </dgm:pt>
    <dgm:pt modelId="{BB07B82C-5031-EE42-9AC3-2B146B0DF3AD}" type="sibTrans" cxnId="{8CA8B643-CC08-B54B-A177-48B430A05718}">
      <dgm:prSet/>
      <dgm:spPr/>
      <dgm:t>
        <a:bodyPr/>
        <a:lstStyle/>
        <a:p>
          <a:endParaRPr lang="en-US"/>
        </a:p>
      </dgm:t>
    </dgm:pt>
    <dgm:pt modelId="{85FF6111-D86A-214B-A365-29546D0CDD55}" type="pres">
      <dgm:prSet presAssocID="{34B6E65F-288B-9846-B20E-DA57DC190B6B}" presName="Name0" presStyleCnt="0">
        <dgm:presLayoutVars>
          <dgm:dir/>
          <dgm:animLvl val="lvl"/>
          <dgm:resizeHandles val="exact"/>
        </dgm:presLayoutVars>
      </dgm:prSet>
      <dgm:spPr/>
      <dgm:t>
        <a:bodyPr/>
        <a:lstStyle/>
        <a:p>
          <a:endParaRPr lang="en-US"/>
        </a:p>
      </dgm:t>
    </dgm:pt>
    <dgm:pt modelId="{29134D29-5700-9045-B02F-E253D2BE6C88}" type="pres">
      <dgm:prSet presAssocID="{AD8E12C1-AE05-C34B-961E-803B474D0DD2}" presName="composite" presStyleCnt="0"/>
      <dgm:spPr/>
    </dgm:pt>
    <dgm:pt modelId="{F32BF93A-95F8-AE4D-9B2B-E2C410BB088B}" type="pres">
      <dgm:prSet presAssocID="{AD8E12C1-AE05-C34B-961E-803B474D0DD2}" presName="parTx" presStyleLbl="alignNode1" presStyleIdx="0" presStyleCnt="2">
        <dgm:presLayoutVars>
          <dgm:chMax val="0"/>
          <dgm:chPref val="0"/>
          <dgm:bulletEnabled val="1"/>
        </dgm:presLayoutVars>
      </dgm:prSet>
      <dgm:spPr/>
      <dgm:t>
        <a:bodyPr/>
        <a:lstStyle/>
        <a:p>
          <a:endParaRPr lang="en-US"/>
        </a:p>
      </dgm:t>
    </dgm:pt>
    <dgm:pt modelId="{F667DF45-DE01-D34C-A6AF-6C758E348235}" type="pres">
      <dgm:prSet presAssocID="{AD8E12C1-AE05-C34B-961E-803B474D0DD2}" presName="desTx" presStyleLbl="alignAccFollowNode1" presStyleIdx="0" presStyleCnt="2">
        <dgm:presLayoutVars>
          <dgm:bulletEnabled val="1"/>
        </dgm:presLayoutVars>
      </dgm:prSet>
      <dgm:spPr/>
      <dgm:t>
        <a:bodyPr/>
        <a:lstStyle/>
        <a:p>
          <a:endParaRPr lang="en-US"/>
        </a:p>
      </dgm:t>
    </dgm:pt>
    <dgm:pt modelId="{4C516322-F1C1-AD4A-A146-9FA91E8C8977}" type="pres">
      <dgm:prSet presAssocID="{B1431588-5BFB-F142-8D34-9B234E014A84}" presName="space" presStyleCnt="0"/>
      <dgm:spPr/>
    </dgm:pt>
    <dgm:pt modelId="{84F3583B-2597-8141-98FF-71480528932D}" type="pres">
      <dgm:prSet presAssocID="{438078D3-5D53-EF45-A38A-D03DE2379BB4}" presName="composite" presStyleCnt="0"/>
      <dgm:spPr/>
    </dgm:pt>
    <dgm:pt modelId="{AEE44AE1-DB6C-3647-B997-C4A4DCB20B1D}" type="pres">
      <dgm:prSet presAssocID="{438078D3-5D53-EF45-A38A-D03DE2379BB4}" presName="parTx" presStyleLbl="alignNode1" presStyleIdx="1" presStyleCnt="2">
        <dgm:presLayoutVars>
          <dgm:chMax val="0"/>
          <dgm:chPref val="0"/>
          <dgm:bulletEnabled val="1"/>
        </dgm:presLayoutVars>
      </dgm:prSet>
      <dgm:spPr/>
      <dgm:t>
        <a:bodyPr/>
        <a:lstStyle/>
        <a:p>
          <a:endParaRPr lang="en-US"/>
        </a:p>
      </dgm:t>
    </dgm:pt>
    <dgm:pt modelId="{57C491F2-AE8D-7C4F-9A7D-62A68C70A37A}" type="pres">
      <dgm:prSet presAssocID="{438078D3-5D53-EF45-A38A-D03DE2379BB4}" presName="desTx" presStyleLbl="alignAccFollowNode1" presStyleIdx="1" presStyleCnt="2">
        <dgm:presLayoutVars>
          <dgm:bulletEnabled val="1"/>
        </dgm:presLayoutVars>
      </dgm:prSet>
      <dgm:spPr/>
      <dgm:t>
        <a:bodyPr/>
        <a:lstStyle/>
        <a:p>
          <a:endParaRPr lang="en-US"/>
        </a:p>
      </dgm:t>
    </dgm:pt>
  </dgm:ptLst>
  <dgm:cxnLst>
    <dgm:cxn modelId="{C16D99A8-4450-C445-A283-F1ADB596A4B6}" type="presOf" srcId="{34B6E65F-288B-9846-B20E-DA57DC190B6B}" destId="{85FF6111-D86A-214B-A365-29546D0CDD55}" srcOrd="0" destOrd="0" presId="urn:microsoft.com/office/officeart/2005/8/layout/hList1"/>
    <dgm:cxn modelId="{F9EE5D9A-D519-3947-9ADF-8810462A7CAC}" type="presOf" srcId="{CBE124C6-3E30-9B46-99DF-A99B8D102DFA}" destId="{57C491F2-AE8D-7C4F-9A7D-62A68C70A37A}" srcOrd="0" destOrd="1" presId="urn:microsoft.com/office/officeart/2005/8/layout/hList1"/>
    <dgm:cxn modelId="{FCBA14C9-27C4-8542-AC72-D036AC92F16A}" srcId="{438078D3-5D53-EF45-A38A-D03DE2379BB4}" destId="{57B2C1B7-2AAA-5A4E-8552-F6A9E34498D2}" srcOrd="0" destOrd="0" parTransId="{0D236213-04CA-2A45-BA7D-643F681EE22E}" sibTransId="{C6F11A97-B0C6-664F-B086-819A5D8DE044}"/>
    <dgm:cxn modelId="{1E6205FE-8CB2-FE4B-922A-75BC6B89BFCB}" type="presOf" srcId="{D7CAEBB4-2C8A-4D4C-A6F2-B943179D074E}" destId="{F667DF45-DE01-D34C-A6AF-6C758E348235}" srcOrd="0" destOrd="0" presId="urn:microsoft.com/office/officeart/2005/8/layout/hList1"/>
    <dgm:cxn modelId="{651AD344-7C49-4649-A7C0-137C5C91DC34}" type="presOf" srcId="{438078D3-5D53-EF45-A38A-D03DE2379BB4}" destId="{AEE44AE1-DB6C-3647-B997-C4A4DCB20B1D}" srcOrd="0" destOrd="0" presId="urn:microsoft.com/office/officeart/2005/8/layout/hList1"/>
    <dgm:cxn modelId="{3B480A31-F757-6143-B067-3B4C86DF858B}" srcId="{AD8E12C1-AE05-C34B-961E-803B474D0DD2}" destId="{D7CAEBB4-2C8A-4D4C-A6F2-B943179D074E}" srcOrd="0" destOrd="0" parTransId="{31C6028A-547E-B94C-86B5-9AC2F9CDB701}" sibTransId="{A52BB045-13A2-1B4F-9089-48B4248426B5}"/>
    <dgm:cxn modelId="{69FF34FD-AED2-4A4C-AB13-5BC78F17EE8B}" type="presOf" srcId="{AD8E12C1-AE05-C34B-961E-803B474D0DD2}" destId="{F32BF93A-95F8-AE4D-9B2B-E2C410BB088B}" srcOrd="0" destOrd="0" presId="urn:microsoft.com/office/officeart/2005/8/layout/hList1"/>
    <dgm:cxn modelId="{E8A868AD-7F0C-384B-8060-DB763CC62E6D}" srcId="{34B6E65F-288B-9846-B20E-DA57DC190B6B}" destId="{438078D3-5D53-EF45-A38A-D03DE2379BB4}" srcOrd="1" destOrd="0" parTransId="{3D560A10-DAD5-F342-8092-F9CBBF714977}" sibTransId="{53C75A40-DCA6-0744-932D-BEB4BC8F4E81}"/>
    <dgm:cxn modelId="{8CA8B643-CC08-B54B-A177-48B430A05718}" srcId="{438078D3-5D53-EF45-A38A-D03DE2379BB4}" destId="{CBE124C6-3E30-9B46-99DF-A99B8D102DFA}" srcOrd="1" destOrd="0" parTransId="{125B03C8-725B-1743-BFAA-5003520E55CE}" sibTransId="{BB07B82C-5031-EE42-9AC3-2B146B0DF3AD}"/>
    <dgm:cxn modelId="{6C6D299D-5453-1D4B-906F-3B9A5822DF8B}" srcId="{34B6E65F-288B-9846-B20E-DA57DC190B6B}" destId="{AD8E12C1-AE05-C34B-961E-803B474D0DD2}" srcOrd="0" destOrd="0" parTransId="{789CD19C-2980-654F-BEE3-37043DF541DF}" sibTransId="{B1431588-5BFB-F142-8D34-9B234E014A84}"/>
    <dgm:cxn modelId="{B17667CA-7C4D-A842-BDBE-FFEBBE59F312}" type="presOf" srcId="{57B2C1B7-2AAA-5A4E-8552-F6A9E34498D2}" destId="{57C491F2-AE8D-7C4F-9A7D-62A68C70A37A}" srcOrd="0" destOrd="0" presId="urn:microsoft.com/office/officeart/2005/8/layout/hList1"/>
    <dgm:cxn modelId="{D94C9E33-3D3C-794B-B26D-388B0AB01D53}" type="presParOf" srcId="{85FF6111-D86A-214B-A365-29546D0CDD55}" destId="{29134D29-5700-9045-B02F-E253D2BE6C88}" srcOrd="0" destOrd="0" presId="urn:microsoft.com/office/officeart/2005/8/layout/hList1"/>
    <dgm:cxn modelId="{241E01DD-637E-C549-B288-F9D86BD59586}" type="presParOf" srcId="{29134D29-5700-9045-B02F-E253D2BE6C88}" destId="{F32BF93A-95F8-AE4D-9B2B-E2C410BB088B}" srcOrd="0" destOrd="0" presId="urn:microsoft.com/office/officeart/2005/8/layout/hList1"/>
    <dgm:cxn modelId="{FB999AC0-0696-434B-B9FD-78CBB56316EF}" type="presParOf" srcId="{29134D29-5700-9045-B02F-E253D2BE6C88}" destId="{F667DF45-DE01-D34C-A6AF-6C758E348235}" srcOrd="1" destOrd="0" presId="urn:microsoft.com/office/officeart/2005/8/layout/hList1"/>
    <dgm:cxn modelId="{DB25C5EA-E2F0-2340-A953-F218C398F5A7}" type="presParOf" srcId="{85FF6111-D86A-214B-A365-29546D0CDD55}" destId="{4C516322-F1C1-AD4A-A146-9FA91E8C8977}" srcOrd="1" destOrd="0" presId="urn:microsoft.com/office/officeart/2005/8/layout/hList1"/>
    <dgm:cxn modelId="{847119EA-863B-1E47-B510-014B7AE5874F}" type="presParOf" srcId="{85FF6111-D86A-214B-A365-29546D0CDD55}" destId="{84F3583B-2597-8141-98FF-71480528932D}" srcOrd="2" destOrd="0" presId="urn:microsoft.com/office/officeart/2005/8/layout/hList1"/>
    <dgm:cxn modelId="{00188AB8-256D-CF4B-A327-484A42EA7960}" type="presParOf" srcId="{84F3583B-2597-8141-98FF-71480528932D}" destId="{AEE44AE1-DB6C-3647-B997-C4A4DCB20B1D}" srcOrd="0" destOrd="0" presId="urn:microsoft.com/office/officeart/2005/8/layout/hList1"/>
    <dgm:cxn modelId="{B31C72CF-DC06-2D4F-A5AA-43610C50B560}" type="presParOf" srcId="{84F3583B-2597-8141-98FF-71480528932D}" destId="{57C491F2-AE8D-7C4F-9A7D-62A68C70A37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2A50AB-9C11-1844-BCC5-004451812C0A}"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63D00D66-0C64-7649-B13A-47F264DCD961}">
      <dgm:prSet phldrT="[Text]"/>
      <dgm:spPr/>
      <dgm:t>
        <a:bodyPr/>
        <a:lstStyle/>
        <a:p>
          <a:r>
            <a:rPr lang="zh-CN" altLang="en-US" b="1" dirty="0" smtClean="0"/>
            <a:t>概念</a:t>
          </a:r>
          <a:endParaRPr lang="en-US" b="1" dirty="0"/>
        </a:p>
      </dgm:t>
    </dgm:pt>
    <dgm:pt modelId="{CAF6690B-5897-E649-B230-28FA78CFE1BE}" type="parTrans" cxnId="{752408FD-7A83-DC43-803C-8EF9AF8C3C36}">
      <dgm:prSet/>
      <dgm:spPr/>
      <dgm:t>
        <a:bodyPr/>
        <a:lstStyle/>
        <a:p>
          <a:endParaRPr lang="en-US"/>
        </a:p>
      </dgm:t>
    </dgm:pt>
    <dgm:pt modelId="{9BB2C291-EC08-014E-807E-F29A8634C9AD}" type="sibTrans" cxnId="{752408FD-7A83-DC43-803C-8EF9AF8C3C36}">
      <dgm:prSet/>
      <dgm:spPr/>
      <dgm:t>
        <a:bodyPr/>
        <a:lstStyle/>
        <a:p>
          <a:endParaRPr lang="en-US"/>
        </a:p>
      </dgm:t>
    </dgm:pt>
    <dgm:pt modelId="{8478AFE2-AEA6-8543-893E-F6B35A0C3153}">
      <dgm:prSet phldrT="[Text]"/>
      <dgm:spPr/>
      <dgm:t>
        <a:bodyPr/>
        <a:lstStyle/>
        <a:p>
          <a:r>
            <a:rPr lang="zh-CN" altLang="en-US" b="1" dirty="0" smtClean="0"/>
            <a:t>协调公司与利益相关者之间的利益关系，维护公司各方利益的制度</a:t>
          </a:r>
          <a:endParaRPr lang="en-US" b="1" dirty="0"/>
        </a:p>
      </dgm:t>
    </dgm:pt>
    <dgm:pt modelId="{2FB7CA24-393A-6A42-BCF2-3EF5FB96834E}" type="parTrans" cxnId="{8F6B8668-D43D-5F44-946E-40FE235A8BB2}">
      <dgm:prSet/>
      <dgm:spPr/>
      <dgm:t>
        <a:bodyPr/>
        <a:lstStyle/>
        <a:p>
          <a:endParaRPr lang="en-US"/>
        </a:p>
      </dgm:t>
    </dgm:pt>
    <dgm:pt modelId="{2E2454B9-8D4A-3E45-9579-1F97A0CCE58A}" type="sibTrans" cxnId="{8F6B8668-D43D-5F44-946E-40FE235A8BB2}">
      <dgm:prSet/>
      <dgm:spPr/>
      <dgm:t>
        <a:bodyPr/>
        <a:lstStyle/>
        <a:p>
          <a:endParaRPr lang="en-US"/>
        </a:p>
      </dgm:t>
    </dgm:pt>
    <dgm:pt modelId="{6DC516CA-F39D-8140-AC5B-EEA1CE493EDF}">
      <dgm:prSet phldrT="[Text]"/>
      <dgm:spPr/>
      <dgm:t>
        <a:bodyPr/>
        <a:lstStyle/>
        <a:p>
          <a:r>
            <a:rPr lang="zh-CN" altLang="en-US" b="1" dirty="0" smtClean="0"/>
            <a:t>问题</a:t>
          </a:r>
          <a:endParaRPr lang="en-US" b="1" dirty="0"/>
        </a:p>
      </dgm:t>
    </dgm:pt>
    <dgm:pt modelId="{96B25B1A-BE21-0645-9287-F0A9CA23D144}" type="parTrans" cxnId="{5E3464CB-1704-2B4C-B28B-DF8EA74D6B75}">
      <dgm:prSet/>
      <dgm:spPr/>
      <dgm:t>
        <a:bodyPr/>
        <a:lstStyle/>
        <a:p>
          <a:endParaRPr lang="en-US"/>
        </a:p>
      </dgm:t>
    </dgm:pt>
    <dgm:pt modelId="{DCB6CA21-B10E-C24D-B66B-49EC0C838B37}" type="sibTrans" cxnId="{5E3464CB-1704-2B4C-B28B-DF8EA74D6B75}">
      <dgm:prSet/>
      <dgm:spPr/>
      <dgm:t>
        <a:bodyPr/>
        <a:lstStyle/>
        <a:p>
          <a:endParaRPr lang="en-US"/>
        </a:p>
      </dgm:t>
    </dgm:pt>
    <dgm:pt modelId="{BAA9F131-8789-074A-88DD-44B7FAEFE121}">
      <dgm:prSet phldrT="[Text]"/>
      <dgm:spPr/>
      <dgm:t>
        <a:bodyPr/>
        <a:lstStyle/>
        <a:p>
          <a:r>
            <a:rPr lang="zh-CN" altLang="en-US" b="1" dirty="0" smtClean="0"/>
            <a:t>股东与经理利益不一致</a:t>
          </a:r>
          <a:endParaRPr lang="en-US" b="1" dirty="0"/>
        </a:p>
      </dgm:t>
    </dgm:pt>
    <dgm:pt modelId="{F1A3CBB2-85DF-EF4B-BB78-340BC3867CC2}" type="parTrans" cxnId="{604D087B-C33C-984D-8FE4-EFA6B175FE63}">
      <dgm:prSet/>
      <dgm:spPr/>
      <dgm:t>
        <a:bodyPr/>
        <a:lstStyle/>
        <a:p>
          <a:endParaRPr lang="en-US"/>
        </a:p>
      </dgm:t>
    </dgm:pt>
    <dgm:pt modelId="{B71855C4-6534-8D4F-BE93-624FE34CF6AA}" type="sibTrans" cxnId="{604D087B-C33C-984D-8FE4-EFA6B175FE63}">
      <dgm:prSet/>
      <dgm:spPr/>
      <dgm:t>
        <a:bodyPr/>
        <a:lstStyle/>
        <a:p>
          <a:endParaRPr lang="en-US"/>
        </a:p>
      </dgm:t>
    </dgm:pt>
    <dgm:pt modelId="{CF01F95E-34DE-0C4B-B317-10B89B4EE135}">
      <dgm:prSet phldrT="[Text]"/>
      <dgm:spPr/>
      <dgm:t>
        <a:bodyPr/>
        <a:lstStyle/>
        <a:p>
          <a:r>
            <a:rPr lang="zh-CN" altLang="en-US" b="1" dirty="0" smtClean="0"/>
            <a:t>大股东与小股东之间利益不一致</a:t>
          </a:r>
          <a:endParaRPr lang="en-US" b="1" dirty="0"/>
        </a:p>
      </dgm:t>
    </dgm:pt>
    <dgm:pt modelId="{F0F4AF52-7DAE-9A45-A033-86DD30740DC9}" type="parTrans" cxnId="{FC901B95-2611-C64C-9CC5-A1FB0F457099}">
      <dgm:prSet/>
      <dgm:spPr/>
      <dgm:t>
        <a:bodyPr/>
        <a:lstStyle/>
        <a:p>
          <a:endParaRPr lang="en-US"/>
        </a:p>
      </dgm:t>
    </dgm:pt>
    <dgm:pt modelId="{DF650510-99FA-824B-8A74-46213FE320FA}" type="sibTrans" cxnId="{FC901B95-2611-C64C-9CC5-A1FB0F457099}">
      <dgm:prSet/>
      <dgm:spPr/>
      <dgm:t>
        <a:bodyPr/>
        <a:lstStyle/>
        <a:p>
          <a:endParaRPr lang="en-US"/>
        </a:p>
      </dgm:t>
    </dgm:pt>
    <dgm:pt modelId="{7068D35C-A1A9-B341-B1B2-FDEC944715F7}" type="pres">
      <dgm:prSet presAssocID="{842A50AB-9C11-1844-BCC5-004451812C0A}" presName="Name0" presStyleCnt="0">
        <dgm:presLayoutVars>
          <dgm:dir/>
          <dgm:animLvl val="lvl"/>
          <dgm:resizeHandles val="exact"/>
        </dgm:presLayoutVars>
      </dgm:prSet>
      <dgm:spPr/>
      <dgm:t>
        <a:bodyPr/>
        <a:lstStyle/>
        <a:p>
          <a:endParaRPr lang="en-US"/>
        </a:p>
      </dgm:t>
    </dgm:pt>
    <dgm:pt modelId="{C0C89314-ADFD-3A42-B0CF-C07F52CA5BD3}" type="pres">
      <dgm:prSet presAssocID="{6DC516CA-F39D-8140-AC5B-EEA1CE493EDF}" presName="boxAndChildren" presStyleCnt="0"/>
      <dgm:spPr/>
    </dgm:pt>
    <dgm:pt modelId="{346F574A-EB4E-3945-B121-B8DE293CB9AA}" type="pres">
      <dgm:prSet presAssocID="{6DC516CA-F39D-8140-AC5B-EEA1CE493EDF}" presName="parentTextBox" presStyleLbl="node1" presStyleIdx="0" presStyleCnt="2"/>
      <dgm:spPr/>
      <dgm:t>
        <a:bodyPr/>
        <a:lstStyle/>
        <a:p>
          <a:endParaRPr lang="en-US"/>
        </a:p>
      </dgm:t>
    </dgm:pt>
    <dgm:pt modelId="{7E4EF981-9C3F-A644-ADFC-0D38C07A29EA}" type="pres">
      <dgm:prSet presAssocID="{6DC516CA-F39D-8140-AC5B-EEA1CE493EDF}" presName="entireBox" presStyleLbl="node1" presStyleIdx="0" presStyleCnt="2"/>
      <dgm:spPr/>
      <dgm:t>
        <a:bodyPr/>
        <a:lstStyle/>
        <a:p>
          <a:endParaRPr lang="en-US"/>
        </a:p>
      </dgm:t>
    </dgm:pt>
    <dgm:pt modelId="{7CEEF039-7832-9A49-9197-33F2FCB5035A}" type="pres">
      <dgm:prSet presAssocID="{6DC516CA-F39D-8140-AC5B-EEA1CE493EDF}" presName="descendantBox" presStyleCnt="0"/>
      <dgm:spPr/>
    </dgm:pt>
    <dgm:pt modelId="{269E0046-3C01-8843-81C8-2CB6838DD1F9}" type="pres">
      <dgm:prSet presAssocID="{BAA9F131-8789-074A-88DD-44B7FAEFE121}" presName="childTextBox" presStyleLbl="fgAccFollowNode1" presStyleIdx="0" presStyleCnt="3">
        <dgm:presLayoutVars>
          <dgm:bulletEnabled val="1"/>
        </dgm:presLayoutVars>
      </dgm:prSet>
      <dgm:spPr/>
      <dgm:t>
        <a:bodyPr/>
        <a:lstStyle/>
        <a:p>
          <a:endParaRPr lang="en-US"/>
        </a:p>
      </dgm:t>
    </dgm:pt>
    <dgm:pt modelId="{AF8E75A0-9349-D447-BB56-2B5ADD302A09}" type="pres">
      <dgm:prSet presAssocID="{CF01F95E-34DE-0C4B-B317-10B89B4EE135}" presName="childTextBox" presStyleLbl="fgAccFollowNode1" presStyleIdx="1" presStyleCnt="3">
        <dgm:presLayoutVars>
          <dgm:bulletEnabled val="1"/>
        </dgm:presLayoutVars>
      </dgm:prSet>
      <dgm:spPr/>
      <dgm:t>
        <a:bodyPr/>
        <a:lstStyle/>
        <a:p>
          <a:endParaRPr lang="en-US"/>
        </a:p>
      </dgm:t>
    </dgm:pt>
    <dgm:pt modelId="{239D0A2E-AB79-CB4D-BDE9-60FBB904242F}" type="pres">
      <dgm:prSet presAssocID="{9BB2C291-EC08-014E-807E-F29A8634C9AD}" presName="sp" presStyleCnt="0"/>
      <dgm:spPr/>
    </dgm:pt>
    <dgm:pt modelId="{DCA25679-6F86-294A-AB71-D5551D5E5255}" type="pres">
      <dgm:prSet presAssocID="{63D00D66-0C64-7649-B13A-47F264DCD961}" presName="arrowAndChildren" presStyleCnt="0"/>
      <dgm:spPr/>
    </dgm:pt>
    <dgm:pt modelId="{199CA696-C217-D648-861B-2801B63894B0}" type="pres">
      <dgm:prSet presAssocID="{63D00D66-0C64-7649-B13A-47F264DCD961}" presName="parentTextArrow" presStyleLbl="node1" presStyleIdx="0" presStyleCnt="2"/>
      <dgm:spPr/>
      <dgm:t>
        <a:bodyPr/>
        <a:lstStyle/>
        <a:p>
          <a:endParaRPr lang="en-US"/>
        </a:p>
      </dgm:t>
    </dgm:pt>
    <dgm:pt modelId="{81F220BD-41D6-1B48-9D6B-4DAA78BD411E}" type="pres">
      <dgm:prSet presAssocID="{63D00D66-0C64-7649-B13A-47F264DCD961}" presName="arrow" presStyleLbl="node1" presStyleIdx="1" presStyleCnt="2"/>
      <dgm:spPr/>
      <dgm:t>
        <a:bodyPr/>
        <a:lstStyle/>
        <a:p>
          <a:endParaRPr lang="en-US"/>
        </a:p>
      </dgm:t>
    </dgm:pt>
    <dgm:pt modelId="{0AACD3F4-CA0D-6A40-AA2D-2A037CE9DD0D}" type="pres">
      <dgm:prSet presAssocID="{63D00D66-0C64-7649-B13A-47F264DCD961}" presName="descendantArrow" presStyleCnt="0"/>
      <dgm:spPr/>
    </dgm:pt>
    <dgm:pt modelId="{569134B8-F231-EF40-AE54-539F3B6BEF73}" type="pres">
      <dgm:prSet presAssocID="{8478AFE2-AEA6-8543-893E-F6B35A0C3153}" presName="childTextArrow" presStyleLbl="fgAccFollowNode1" presStyleIdx="2" presStyleCnt="3">
        <dgm:presLayoutVars>
          <dgm:bulletEnabled val="1"/>
        </dgm:presLayoutVars>
      </dgm:prSet>
      <dgm:spPr/>
      <dgm:t>
        <a:bodyPr/>
        <a:lstStyle/>
        <a:p>
          <a:endParaRPr lang="en-US"/>
        </a:p>
      </dgm:t>
    </dgm:pt>
  </dgm:ptLst>
  <dgm:cxnLst>
    <dgm:cxn modelId="{89FA1EC7-8F32-5942-AE0B-5CE6B192A4FA}" type="presOf" srcId="{BAA9F131-8789-074A-88DD-44B7FAEFE121}" destId="{269E0046-3C01-8843-81C8-2CB6838DD1F9}" srcOrd="0" destOrd="0" presId="urn:microsoft.com/office/officeart/2005/8/layout/process4"/>
    <dgm:cxn modelId="{752408FD-7A83-DC43-803C-8EF9AF8C3C36}" srcId="{842A50AB-9C11-1844-BCC5-004451812C0A}" destId="{63D00D66-0C64-7649-B13A-47F264DCD961}" srcOrd="0" destOrd="0" parTransId="{CAF6690B-5897-E649-B230-28FA78CFE1BE}" sibTransId="{9BB2C291-EC08-014E-807E-F29A8634C9AD}"/>
    <dgm:cxn modelId="{06C6D3A2-E9D9-8E46-AE92-54FA65A97D8D}" type="presOf" srcId="{6DC516CA-F39D-8140-AC5B-EEA1CE493EDF}" destId="{346F574A-EB4E-3945-B121-B8DE293CB9AA}" srcOrd="0" destOrd="0" presId="urn:microsoft.com/office/officeart/2005/8/layout/process4"/>
    <dgm:cxn modelId="{5E3464CB-1704-2B4C-B28B-DF8EA74D6B75}" srcId="{842A50AB-9C11-1844-BCC5-004451812C0A}" destId="{6DC516CA-F39D-8140-AC5B-EEA1CE493EDF}" srcOrd="1" destOrd="0" parTransId="{96B25B1A-BE21-0645-9287-F0A9CA23D144}" sibTransId="{DCB6CA21-B10E-C24D-B66B-49EC0C838B37}"/>
    <dgm:cxn modelId="{63D9CF65-2F4C-6B44-8AEF-D958C9D7B3CD}" type="presOf" srcId="{63D00D66-0C64-7649-B13A-47F264DCD961}" destId="{199CA696-C217-D648-861B-2801B63894B0}" srcOrd="0" destOrd="0" presId="urn:microsoft.com/office/officeart/2005/8/layout/process4"/>
    <dgm:cxn modelId="{427C1E9C-08D1-B040-838B-8DA54511991D}" type="presOf" srcId="{8478AFE2-AEA6-8543-893E-F6B35A0C3153}" destId="{569134B8-F231-EF40-AE54-539F3B6BEF73}" srcOrd="0" destOrd="0" presId="urn:microsoft.com/office/officeart/2005/8/layout/process4"/>
    <dgm:cxn modelId="{8F6B8668-D43D-5F44-946E-40FE235A8BB2}" srcId="{63D00D66-0C64-7649-B13A-47F264DCD961}" destId="{8478AFE2-AEA6-8543-893E-F6B35A0C3153}" srcOrd="0" destOrd="0" parTransId="{2FB7CA24-393A-6A42-BCF2-3EF5FB96834E}" sibTransId="{2E2454B9-8D4A-3E45-9579-1F97A0CCE58A}"/>
    <dgm:cxn modelId="{18F7430A-0246-724A-A08B-60EAD044FC1B}" type="presOf" srcId="{CF01F95E-34DE-0C4B-B317-10B89B4EE135}" destId="{AF8E75A0-9349-D447-BB56-2B5ADD302A09}" srcOrd="0" destOrd="0" presId="urn:microsoft.com/office/officeart/2005/8/layout/process4"/>
    <dgm:cxn modelId="{CA7A6E81-4F17-BA41-A98A-B829ACB9F56F}" type="presOf" srcId="{63D00D66-0C64-7649-B13A-47F264DCD961}" destId="{81F220BD-41D6-1B48-9D6B-4DAA78BD411E}" srcOrd="1" destOrd="0" presId="urn:microsoft.com/office/officeart/2005/8/layout/process4"/>
    <dgm:cxn modelId="{FC901B95-2611-C64C-9CC5-A1FB0F457099}" srcId="{6DC516CA-F39D-8140-AC5B-EEA1CE493EDF}" destId="{CF01F95E-34DE-0C4B-B317-10B89B4EE135}" srcOrd="1" destOrd="0" parTransId="{F0F4AF52-7DAE-9A45-A033-86DD30740DC9}" sibTransId="{DF650510-99FA-824B-8A74-46213FE320FA}"/>
    <dgm:cxn modelId="{604D087B-C33C-984D-8FE4-EFA6B175FE63}" srcId="{6DC516CA-F39D-8140-AC5B-EEA1CE493EDF}" destId="{BAA9F131-8789-074A-88DD-44B7FAEFE121}" srcOrd="0" destOrd="0" parTransId="{F1A3CBB2-85DF-EF4B-BB78-340BC3867CC2}" sibTransId="{B71855C4-6534-8D4F-BE93-624FE34CF6AA}"/>
    <dgm:cxn modelId="{15044673-AF67-974F-B470-2294575FEE37}" type="presOf" srcId="{6DC516CA-F39D-8140-AC5B-EEA1CE493EDF}" destId="{7E4EF981-9C3F-A644-ADFC-0D38C07A29EA}" srcOrd="1" destOrd="0" presId="urn:microsoft.com/office/officeart/2005/8/layout/process4"/>
    <dgm:cxn modelId="{0AC91E15-54AA-7C49-8DC0-586D70B83EB2}" type="presOf" srcId="{842A50AB-9C11-1844-BCC5-004451812C0A}" destId="{7068D35C-A1A9-B341-B1B2-FDEC944715F7}" srcOrd="0" destOrd="0" presId="urn:microsoft.com/office/officeart/2005/8/layout/process4"/>
    <dgm:cxn modelId="{A8EC6D9E-A9FB-964B-B9E1-D9865A210E3F}" type="presParOf" srcId="{7068D35C-A1A9-B341-B1B2-FDEC944715F7}" destId="{C0C89314-ADFD-3A42-B0CF-C07F52CA5BD3}" srcOrd="0" destOrd="0" presId="urn:microsoft.com/office/officeart/2005/8/layout/process4"/>
    <dgm:cxn modelId="{69974321-0BA0-B448-B4A0-012BD3F6ACB2}" type="presParOf" srcId="{C0C89314-ADFD-3A42-B0CF-C07F52CA5BD3}" destId="{346F574A-EB4E-3945-B121-B8DE293CB9AA}" srcOrd="0" destOrd="0" presId="urn:microsoft.com/office/officeart/2005/8/layout/process4"/>
    <dgm:cxn modelId="{44349F26-5CEB-5C4B-BF47-1E6301689806}" type="presParOf" srcId="{C0C89314-ADFD-3A42-B0CF-C07F52CA5BD3}" destId="{7E4EF981-9C3F-A644-ADFC-0D38C07A29EA}" srcOrd="1" destOrd="0" presId="urn:microsoft.com/office/officeart/2005/8/layout/process4"/>
    <dgm:cxn modelId="{9B6CC7BE-9658-EB42-934A-9D57240EAA72}" type="presParOf" srcId="{C0C89314-ADFD-3A42-B0CF-C07F52CA5BD3}" destId="{7CEEF039-7832-9A49-9197-33F2FCB5035A}" srcOrd="2" destOrd="0" presId="urn:microsoft.com/office/officeart/2005/8/layout/process4"/>
    <dgm:cxn modelId="{5579C732-D41B-3047-9B29-2189D40A7B21}" type="presParOf" srcId="{7CEEF039-7832-9A49-9197-33F2FCB5035A}" destId="{269E0046-3C01-8843-81C8-2CB6838DD1F9}" srcOrd="0" destOrd="0" presId="urn:microsoft.com/office/officeart/2005/8/layout/process4"/>
    <dgm:cxn modelId="{BD5C091F-9CAD-2444-8F06-E6FDB95F9498}" type="presParOf" srcId="{7CEEF039-7832-9A49-9197-33F2FCB5035A}" destId="{AF8E75A0-9349-D447-BB56-2B5ADD302A09}" srcOrd="1" destOrd="0" presId="urn:microsoft.com/office/officeart/2005/8/layout/process4"/>
    <dgm:cxn modelId="{4EE884E2-183A-1347-AA91-BA44ACF1EB47}" type="presParOf" srcId="{7068D35C-A1A9-B341-B1B2-FDEC944715F7}" destId="{239D0A2E-AB79-CB4D-BDE9-60FBB904242F}" srcOrd="1" destOrd="0" presId="urn:microsoft.com/office/officeart/2005/8/layout/process4"/>
    <dgm:cxn modelId="{A84A847D-3D35-2E46-A5A3-98CA401692EC}" type="presParOf" srcId="{7068D35C-A1A9-B341-B1B2-FDEC944715F7}" destId="{DCA25679-6F86-294A-AB71-D5551D5E5255}" srcOrd="2" destOrd="0" presId="urn:microsoft.com/office/officeart/2005/8/layout/process4"/>
    <dgm:cxn modelId="{D477F49D-78A4-1E4C-9C4E-1AD725CB6382}" type="presParOf" srcId="{DCA25679-6F86-294A-AB71-D5551D5E5255}" destId="{199CA696-C217-D648-861B-2801B63894B0}" srcOrd="0" destOrd="0" presId="urn:microsoft.com/office/officeart/2005/8/layout/process4"/>
    <dgm:cxn modelId="{EF1E8C1D-D9AE-AB40-8394-D2FDC636B0E1}" type="presParOf" srcId="{DCA25679-6F86-294A-AB71-D5551D5E5255}" destId="{81F220BD-41D6-1B48-9D6B-4DAA78BD411E}" srcOrd="1" destOrd="0" presId="urn:microsoft.com/office/officeart/2005/8/layout/process4"/>
    <dgm:cxn modelId="{63E07F53-9F9A-024C-901A-364AAD45E22C}" type="presParOf" srcId="{DCA25679-6F86-294A-AB71-D5551D5E5255}" destId="{0AACD3F4-CA0D-6A40-AA2D-2A037CE9DD0D}" srcOrd="2" destOrd="0" presId="urn:microsoft.com/office/officeart/2005/8/layout/process4"/>
    <dgm:cxn modelId="{D1252A93-97C8-124C-B3DC-59272CA6849A}" type="presParOf" srcId="{0AACD3F4-CA0D-6A40-AA2D-2A037CE9DD0D}" destId="{569134B8-F231-EF40-AE54-539F3B6BEF7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079FDC8-72F1-7946-8F97-9B2FC08C097A}"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A9A012C-355F-B643-BEA5-FEA2B4A31417}">
      <dgm:prSet phldrT="[Text]"/>
      <dgm:spPr/>
      <dgm:t>
        <a:bodyPr/>
        <a:lstStyle/>
        <a:p>
          <a:r>
            <a:rPr lang="zh-CN" altLang="en-US" dirty="0" smtClean="0"/>
            <a:t>股东（大）会</a:t>
          </a:r>
          <a:endParaRPr lang="en-US" dirty="0"/>
        </a:p>
      </dgm:t>
    </dgm:pt>
    <dgm:pt modelId="{EAE753B0-0AA4-E944-84C2-57904FAB4D0A}" type="parTrans" cxnId="{187C07B8-56C3-0F4A-A050-C43584DEAFB4}">
      <dgm:prSet/>
      <dgm:spPr/>
      <dgm:t>
        <a:bodyPr/>
        <a:lstStyle/>
        <a:p>
          <a:endParaRPr lang="en-US"/>
        </a:p>
      </dgm:t>
    </dgm:pt>
    <dgm:pt modelId="{BEAC265E-7660-084B-9BDB-7F9DDA40740C}" type="sibTrans" cxnId="{187C07B8-56C3-0F4A-A050-C43584DEAFB4}">
      <dgm:prSet/>
      <dgm:spPr/>
      <dgm:t>
        <a:bodyPr/>
        <a:lstStyle/>
        <a:p>
          <a:endParaRPr lang="en-US"/>
        </a:p>
      </dgm:t>
    </dgm:pt>
    <dgm:pt modelId="{39B4B18C-FA1B-094B-A56A-DFED1080BB6C}">
      <dgm:prSet phldrT="[Text]"/>
      <dgm:spPr/>
      <dgm:t>
        <a:bodyPr/>
        <a:lstStyle/>
        <a:p>
          <a:r>
            <a:rPr lang="zh-CN" altLang="en-US" dirty="0" smtClean="0"/>
            <a:t>董事会</a:t>
          </a:r>
          <a:endParaRPr lang="en-US" dirty="0"/>
        </a:p>
      </dgm:t>
    </dgm:pt>
    <dgm:pt modelId="{9BC927F2-9C75-9944-A0DB-E3E43A049AEE}" type="parTrans" cxnId="{4BDA9B75-E7C2-5F4E-BD99-A930F955C429}">
      <dgm:prSet/>
      <dgm:spPr/>
      <dgm:t>
        <a:bodyPr/>
        <a:lstStyle/>
        <a:p>
          <a:endParaRPr lang="en-US"/>
        </a:p>
      </dgm:t>
    </dgm:pt>
    <dgm:pt modelId="{81AE227D-3BFB-5348-B934-DCF41D59E10A}" type="sibTrans" cxnId="{4BDA9B75-E7C2-5F4E-BD99-A930F955C429}">
      <dgm:prSet/>
      <dgm:spPr/>
      <dgm:t>
        <a:bodyPr/>
        <a:lstStyle/>
        <a:p>
          <a:endParaRPr lang="en-US"/>
        </a:p>
      </dgm:t>
    </dgm:pt>
    <dgm:pt modelId="{82D8CA78-EF50-2C4A-8658-6C14916CE358}">
      <dgm:prSet phldrT="[Text]"/>
      <dgm:spPr/>
      <dgm:t>
        <a:bodyPr/>
        <a:lstStyle/>
        <a:p>
          <a:r>
            <a:rPr lang="zh-CN" altLang="en-US" dirty="0" smtClean="0"/>
            <a:t>经理</a:t>
          </a:r>
          <a:endParaRPr lang="en-US" dirty="0"/>
        </a:p>
      </dgm:t>
    </dgm:pt>
    <dgm:pt modelId="{CCF7B116-23FF-2D47-A780-A1E4D98E63F4}" type="parTrans" cxnId="{77D7073B-9E61-BA47-91F2-76DF8B241D3A}">
      <dgm:prSet/>
      <dgm:spPr/>
      <dgm:t>
        <a:bodyPr/>
        <a:lstStyle/>
        <a:p>
          <a:endParaRPr lang="en-US"/>
        </a:p>
      </dgm:t>
    </dgm:pt>
    <dgm:pt modelId="{77E4758C-A494-2343-B313-6C73337C3749}" type="sibTrans" cxnId="{77D7073B-9E61-BA47-91F2-76DF8B241D3A}">
      <dgm:prSet/>
      <dgm:spPr/>
      <dgm:t>
        <a:bodyPr/>
        <a:lstStyle/>
        <a:p>
          <a:endParaRPr lang="en-US"/>
        </a:p>
      </dgm:t>
    </dgm:pt>
    <dgm:pt modelId="{47B8D0BE-71AC-D540-A208-F88341A787B7}">
      <dgm:prSet phldrT="[Text]"/>
      <dgm:spPr/>
      <dgm:t>
        <a:bodyPr/>
        <a:lstStyle/>
        <a:p>
          <a:r>
            <a:rPr lang="zh-CN" altLang="en-US" dirty="0" smtClean="0"/>
            <a:t>监事会</a:t>
          </a:r>
          <a:endParaRPr lang="en-US" dirty="0"/>
        </a:p>
      </dgm:t>
    </dgm:pt>
    <dgm:pt modelId="{F99C2DD6-78CD-5642-8B73-323C420BDA2F}" type="parTrans" cxnId="{55C6C1D7-1AD7-FB4F-AEA5-BC516B899718}">
      <dgm:prSet/>
      <dgm:spPr/>
      <dgm:t>
        <a:bodyPr/>
        <a:lstStyle/>
        <a:p>
          <a:endParaRPr lang="en-US"/>
        </a:p>
      </dgm:t>
    </dgm:pt>
    <dgm:pt modelId="{6DE64E21-2BF7-EF4C-B201-8D8296FAD493}" type="sibTrans" cxnId="{55C6C1D7-1AD7-FB4F-AEA5-BC516B899718}">
      <dgm:prSet/>
      <dgm:spPr/>
      <dgm:t>
        <a:bodyPr/>
        <a:lstStyle/>
        <a:p>
          <a:endParaRPr lang="en-US"/>
        </a:p>
      </dgm:t>
    </dgm:pt>
    <dgm:pt modelId="{DEBA5EB9-BCC2-ED49-AD9A-A600E2C09A41}" type="pres">
      <dgm:prSet presAssocID="{2079FDC8-72F1-7946-8F97-9B2FC08C097A}" presName="hierChild1" presStyleCnt="0">
        <dgm:presLayoutVars>
          <dgm:orgChart val="1"/>
          <dgm:chPref val="1"/>
          <dgm:dir/>
          <dgm:animOne val="branch"/>
          <dgm:animLvl val="lvl"/>
          <dgm:resizeHandles/>
        </dgm:presLayoutVars>
      </dgm:prSet>
      <dgm:spPr/>
      <dgm:t>
        <a:bodyPr/>
        <a:lstStyle/>
        <a:p>
          <a:endParaRPr lang="en-US"/>
        </a:p>
      </dgm:t>
    </dgm:pt>
    <dgm:pt modelId="{0DFB5EE9-728A-EC4C-A393-EE809B000E97}" type="pres">
      <dgm:prSet presAssocID="{9A9A012C-355F-B643-BEA5-FEA2B4A31417}" presName="hierRoot1" presStyleCnt="0">
        <dgm:presLayoutVars>
          <dgm:hierBranch val="init"/>
        </dgm:presLayoutVars>
      </dgm:prSet>
      <dgm:spPr/>
    </dgm:pt>
    <dgm:pt modelId="{3369F6E7-D8A7-9543-A470-7C325B698175}" type="pres">
      <dgm:prSet presAssocID="{9A9A012C-355F-B643-BEA5-FEA2B4A31417}" presName="rootComposite1" presStyleCnt="0"/>
      <dgm:spPr/>
    </dgm:pt>
    <dgm:pt modelId="{45494C23-6ECD-5A49-820D-9BD421122DEF}" type="pres">
      <dgm:prSet presAssocID="{9A9A012C-355F-B643-BEA5-FEA2B4A31417}" presName="rootText1" presStyleLbl="node0" presStyleIdx="0" presStyleCnt="1">
        <dgm:presLayoutVars>
          <dgm:chPref val="3"/>
        </dgm:presLayoutVars>
      </dgm:prSet>
      <dgm:spPr/>
      <dgm:t>
        <a:bodyPr/>
        <a:lstStyle/>
        <a:p>
          <a:endParaRPr lang="en-US"/>
        </a:p>
      </dgm:t>
    </dgm:pt>
    <dgm:pt modelId="{8832F0EE-6942-E94B-9D24-3D97CDA9B3D3}" type="pres">
      <dgm:prSet presAssocID="{9A9A012C-355F-B643-BEA5-FEA2B4A31417}" presName="rootConnector1" presStyleLbl="node1" presStyleIdx="0" presStyleCnt="0"/>
      <dgm:spPr/>
      <dgm:t>
        <a:bodyPr/>
        <a:lstStyle/>
        <a:p>
          <a:endParaRPr lang="en-US"/>
        </a:p>
      </dgm:t>
    </dgm:pt>
    <dgm:pt modelId="{3F81C5EA-2BF7-FE46-BEBF-82BA939CCF45}" type="pres">
      <dgm:prSet presAssocID="{9A9A012C-355F-B643-BEA5-FEA2B4A31417}" presName="hierChild2" presStyleCnt="0"/>
      <dgm:spPr/>
    </dgm:pt>
    <dgm:pt modelId="{93650CE3-D3AB-1349-A2E1-7A074E06F374}" type="pres">
      <dgm:prSet presAssocID="{9BC927F2-9C75-9944-A0DB-E3E43A049AEE}" presName="Name37" presStyleLbl="parChTrans1D2" presStyleIdx="0" presStyleCnt="2"/>
      <dgm:spPr/>
      <dgm:t>
        <a:bodyPr/>
        <a:lstStyle/>
        <a:p>
          <a:endParaRPr lang="en-US"/>
        </a:p>
      </dgm:t>
    </dgm:pt>
    <dgm:pt modelId="{9E012154-962A-2C4D-A4DA-CF3FB2CA2119}" type="pres">
      <dgm:prSet presAssocID="{39B4B18C-FA1B-094B-A56A-DFED1080BB6C}" presName="hierRoot2" presStyleCnt="0">
        <dgm:presLayoutVars>
          <dgm:hierBranch val="init"/>
        </dgm:presLayoutVars>
      </dgm:prSet>
      <dgm:spPr/>
    </dgm:pt>
    <dgm:pt modelId="{E0E5B2A3-5966-FA44-B789-0D2C845231A5}" type="pres">
      <dgm:prSet presAssocID="{39B4B18C-FA1B-094B-A56A-DFED1080BB6C}" presName="rootComposite" presStyleCnt="0"/>
      <dgm:spPr/>
    </dgm:pt>
    <dgm:pt modelId="{601ECB66-A027-4748-88A6-7FCE2F82D46A}" type="pres">
      <dgm:prSet presAssocID="{39B4B18C-FA1B-094B-A56A-DFED1080BB6C}" presName="rootText" presStyleLbl="node2" presStyleIdx="0" presStyleCnt="2">
        <dgm:presLayoutVars>
          <dgm:chPref val="3"/>
        </dgm:presLayoutVars>
      </dgm:prSet>
      <dgm:spPr/>
      <dgm:t>
        <a:bodyPr/>
        <a:lstStyle/>
        <a:p>
          <a:endParaRPr lang="en-US"/>
        </a:p>
      </dgm:t>
    </dgm:pt>
    <dgm:pt modelId="{FDBA2108-9B54-6548-B533-F2B71C91761C}" type="pres">
      <dgm:prSet presAssocID="{39B4B18C-FA1B-094B-A56A-DFED1080BB6C}" presName="rootConnector" presStyleLbl="node2" presStyleIdx="0" presStyleCnt="2"/>
      <dgm:spPr/>
      <dgm:t>
        <a:bodyPr/>
        <a:lstStyle/>
        <a:p>
          <a:endParaRPr lang="en-US"/>
        </a:p>
      </dgm:t>
    </dgm:pt>
    <dgm:pt modelId="{C0CAA1C0-4ADF-4643-9B5F-7D9335495D24}" type="pres">
      <dgm:prSet presAssocID="{39B4B18C-FA1B-094B-A56A-DFED1080BB6C}" presName="hierChild4" presStyleCnt="0"/>
      <dgm:spPr/>
    </dgm:pt>
    <dgm:pt modelId="{1BCAB761-95BF-044B-9797-0544A0FBA8BB}" type="pres">
      <dgm:prSet presAssocID="{CCF7B116-23FF-2D47-A780-A1E4D98E63F4}" presName="Name37" presStyleLbl="parChTrans1D3" presStyleIdx="0" presStyleCnt="1"/>
      <dgm:spPr/>
      <dgm:t>
        <a:bodyPr/>
        <a:lstStyle/>
        <a:p>
          <a:endParaRPr lang="en-US"/>
        </a:p>
      </dgm:t>
    </dgm:pt>
    <dgm:pt modelId="{AFB42B26-2B5D-B247-AA62-4C0253356ABE}" type="pres">
      <dgm:prSet presAssocID="{82D8CA78-EF50-2C4A-8658-6C14916CE358}" presName="hierRoot2" presStyleCnt="0">
        <dgm:presLayoutVars>
          <dgm:hierBranch val="init"/>
        </dgm:presLayoutVars>
      </dgm:prSet>
      <dgm:spPr/>
    </dgm:pt>
    <dgm:pt modelId="{98EA5E1B-8107-CA46-975B-457E064ED1C8}" type="pres">
      <dgm:prSet presAssocID="{82D8CA78-EF50-2C4A-8658-6C14916CE358}" presName="rootComposite" presStyleCnt="0"/>
      <dgm:spPr/>
    </dgm:pt>
    <dgm:pt modelId="{DE467E27-2297-C04C-BBEB-842660EAFB55}" type="pres">
      <dgm:prSet presAssocID="{82D8CA78-EF50-2C4A-8658-6C14916CE358}" presName="rootText" presStyleLbl="node3" presStyleIdx="0" presStyleCnt="1">
        <dgm:presLayoutVars>
          <dgm:chPref val="3"/>
        </dgm:presLayoutVars>
      </dgm:prSet>
      <dgm:spPr/>
      <dgm:t>
        <a:bodyPr/>
        <a:lstStyle/>
        <a:p>
          <a:endParaRPr lang="en-US"/>
        </a:p>
      </dgm:t>
    </dgm:pt>
    <dgm:pt modelId="{B95112A2-E5A4-B846-B49A-3604CA53BD4C}" type="pres">
      <dgm:prSet presAssocID="{82D8CA78-EF50-2C4A-8658-6C14916CE358}" presName="rootConnector" presStyleLbl="node3" presStyleIdx="0" presStyleCnt="1"/>
      <dgm:spPr/>
      <dgm:t>
        <a:bodyPr/>
        <a:lstStyle/>
        <a:p>
          <a:endParaRPr lang="en-US"/>
        </a:p>
      </dgm:t>
    </dgm:pt>
    <dgm:pt modelId="{834056A8-2962-3F4D-8CEE-6066DA3ED0C7}" type="pres">
      <dgm:prSet presAssocID="{82D8CA78-EF50-2C4A-8658-6C14916CE358}" presName="hierChild4" presStyleCnt="0"/>
      <dgm:spPr/>
    </dgm:pt>
    <dgm:pt modelId="{C1FB9EFD-AE37-854F-95DB-129A8EEB5DD0}" type="pres">
      <dgm:prSet presAssocID="{82D8CA78-EF50-2C4A-8658-6C14916CE358}" presName="hierChild5" presStyleCnt="0"/>
      <dgm:spPr/>
    </dgm:pt>
    <dgm:pt modelId="{A2AEF3F3-7D68-2349-AADA-72F5313604D8}" type="pres">
      <dgm:prSet presAssocID="{39B4B18C-FA1B-094B-A56A-DFED1080BB6C}" presName="hierChild5" presStyleCnt="0"/>
      <dgm:spPr/>
    </dgm:pt>
    <dgm:pt modelId="{0845CE65-AFCE-9845-AD2A-BF815E5910AC}" type="pres">
      <dgm:prSet presAssocID="{F99C2DD6-78CD-5642-8B73-323C420BDA2F}" presName="Name37" presStyleLbl="parChTrans1D2" presStyleIdx="1" presStyleCnt="2"/>
      <dgm:spPr/>
      <dgm:t>
        <a:bodyPr/>
        <a:lstStyle/>
        <a:p>
          <a:endParaRPr lang="en-US"/>
        </a:p>
      </dgm:t>
    </dgm:pt>
    <dgm:pt modelId="{05B58528-C138-3C4E-8564-63D6361896A2}" type="pres">
      <dgm:prSet presAssocID="{47B8D0BE-71AC-D540-A208-F88341A787B7}" presName="hierRoot2" presStyleCnt="0">
        <dgm:presLayoutVars>
          <dgm:hierBranch val="init"/>
        </dgm:presLayoutVars>
      </dgm:prSet>
      <dgm:spPr/>
    </dgm:pt>
    <dgm:pt modelId="{D815B6B4-1C00-DE4A-AEB9-6C78D81E9A20}" type="pres">
      <dgm:prSet presAssocID="{47B8D0BE-71AC-D540-A208-F88341A787B7}" presName="rootComposite" presStyleCnt="0"/>
      <dgm:spPr/>
    </dgm:pt>
    <dgm:pt modelId="{562F1F17-D24C-3749-858D-1FAD5B3EA124}" type="pres">
      <dgm:prSet presAssocID="{47B8D0BE-71AC-D540-A208-F88341A787B7}" presName="rootText" presStyleLbl="node2" presStyleIdx="1" presStyleCnt="2" custLinFactNeighborX="84806" custLinFactNeighborY="-4583">
        <dgm:presLayoutVars>
          <dgm:chPref val="3"/>
        </dgm:presLayoutVars>
      </dgm:prSet>
      <dgm:spPr/>
      <dgm:t>
        <a:bodyPr/>
        <a:lstStyle/>
        <a:p>
          <a:endParaRPr lang="en-US"/>
        </a:p>
      </dgm:t>
    </dgm:pt>
    <dgm:pt modelId="{9E5A956C-DDEE-6B45-99A2-71965FAC9821}" type="pres">
      <dgm:prSet presAssocID="{47B8D0BE-71AC-D540-A208-F88341A787B7}" presName="rootConnector" presStyleLbl="node2" presStyleIdx="1" presStyleCnt="2"/>
      <dgm:spPr/>
      <dgm:t>
        <a:bodyPr/>
        <a:lstStyle/>
        <a:p>
          <a:endParaRPr lang="en-US"/>
        </a:p>
      </dgm:t>
    </dgm:pt>
    <dgm:pt modelId="{397793DE-4D16-1742-9D5D-B56AD54F2107}" type="pres">
      <dgm:prSet presAssocID="{47B8D0BE-71AC-D540-A208-F88341A787B7}" presName="hierChild4" presStyleCnt="0"/>
      <dgm:spPr/>
    </dgm:pt>
    <dgm:pt modelId="{4CF72957-7B1D-0847-AB55-ED30A3F5BB48}" type="pres">
      <dgm:prSet presAssocID="{47B8D0BE-71AC-D540-A208-F88341A787B7}" presName="hierChild5" presStyleCnt="0"/>
      <dgm:spPr/>
    </dgm:pt>
    <dgm:pt modelId="{582118BA-004A-FC44-8B5B-C90964B160D4}" type="pres">
      <dgm:prSet presAssocID="{9A9A012C-355F-B643-BEA5-FEA2B4A31417}" presName="hierChild3" presStyleCnt="0"/>
      <dgm:spPr/>
    </dgm:pt>
  </dgm:ptLst>
  <dgm:cxnLst>
    <dgm:cxn modelId="{4BDA9B75-E7C2-5F4E-BD99-A930F955C429}" srcId="{9A9A012C-355F-B643-BEA5-FEA2B4A31417}" destId="{39B4B18C-FA1B-094B-A56A-DFED1080BB6C}" srcOrd="0" destOrd="0" parTransId="{9BC927F2-9C75-9944-A0DB-E3E43A049AEE}" sibTransId="{81AE227D-3BFB-5348-B934-DCF41D59E10A}"/>
    <dgm:cxn modelId="{8B56B0A3-CA1E-FF4B-B5D2-18FC38F110CB}" type="presOf" srcId="{CCF7B116-23FF-2D47-A780-A1E4D98E63F4}" destId="{1BCAB761-95BF-044B-9797-0544A0FBA8BB}" srcOrd="0" destOrd="0" presId="urn:microsoft.com/office/officeart/2005/8/layout/orgChart1"/>
    <dgm:cxn modelId="{77D7073B-9E61-BA47-91F2-76DF8B241D3A}" srcId="{39B4B18C-FA1B-094B-A56A-DFED1080BB6C}" destId="{82D8CA78-EF50-2C4A-8658-6C14916CE358}" srcOrd="0" destOrd="0" parTransId="{CCF7B116-23FF-2D47-A780-A1E4D98E63F4}" sibTransId="{77E4758C-A494-2343-B313-6C73337C3749}"/>
    <dgm:cxn modelId="{2A0811FA-9996-D24A-813A-AD6FFCCBD165}" type="presOf" srcId="{2079FDC8-72F1-7946-8F97-9B2FC08C097A}" destId="{DEBA5EB9-BCC2-ED49-AD9A-A600E2C09A41}" srcOrd="0" destOrd="0" presId="urn:microsoft.com/office/officeart/2005/8/layout/orgChart1"/>
    <dgm:cxn modelId="{AF135176-0798-6845-AFD0-1C54E71173E8}" type="presOf" srcId="{F99C2DD6-78CD-5642-8B73-323C420BDA2F}" destId="{0845CE65-AFCE-9845-AD2A-BF815E5910AC}" srcOrd="0" destOrd="0" presId="urn:microsoft.com/office/officeart/2005/8/layout/orgChart1"/>
    <dgm:cxn modelId="{4AB70DF3-F509-C54A-BF95-844051628AEB}" type="presOf" srcId="{39B4B18C-FA1B-094B-A56A-DFED1080BB6C}" destId="{601ECB66-A027-4748-88A6-7FCE2F82D46A}" srcOrd="0" destOrd="0" presId="urn:microsoft.com/office/officeart/2005/8/layout/orgChart1"/>
    <dgm:cxn modelId="{BEFEDB44-9C46-6446-9546-3DC543A74E7D}" type="presOf" srcId="{47B8D0BE-71AC-D540-A208-F88341A787B7}" destId="{562F1F17-D24C-3749-858D-1FAD5B3EA124}" srcOrd="0" destOrd="0" presId="urn:microsoft.com/office/officeart/2005/8/layout/orgChart1"/>
    <dgm:cxn modelId="{4B0CAEF1-1046-F94D-8D6B-0CE84925AD7D}" type="presOf" srcId="{9BC927F2-9C75-9944-A0DB-E3E43A049AEE}" destId="{93650CE3-D3AB-1349-A2E1-7A074E06F374}" srcOrd="0" destOrd="0" presId="urn:microsoft.com/office/officeart/2005/8/layout/orgChart1"/>
    <dgm:cxn modelId="{604FD6E3-1837-2F41-BF17-BE9C617AE046}" type="presOf" srcId="{82D8CA78-EF50-2C4A-8658-6C14916CE358}" destId="{DE467E27-2297-C04C-BBEB-842660EAFB55}" srcOrd="0" destOrd="0" presId="urn:microsoft.com/office/officeart/2005/8/layout/orgChart1"/>
    <dgm:cxn modelId="{634D3A5E-8813-1648-8003-3A1CFA0FAECA}" type="presOf" srcId="{9A9A012C-355F-B643-BEA5-FEA2B4A31417}" destId="{8832F0EE-6942-E94B-9D24-3D97CDA9B3D3}" srcOrd="1" destOrd="0" presId="urn:microsoft.com/office/officeart/2005/8/layout/orgChart1"/>
    <dgm:cxn modelId="{B7737257-0290-DA44-8807-C1CBB1D39C17}" type="presOf" srcId="{47B8D0BE-71AC-D540-A208-F88341A787B7}" destId="{9E5A956C-DDEE-6B45-99A2-71965FAC9821}" srcOrd="1" destOrd="0" presId="urn:microsoft.com/office/officeart/2005/8/layout/orgChart1"/>
    <dgm:cxn modelId="{187C07B8-56C3-0F4A-A050-C43584DEAFB4}" srcId="{2079FDC8-72F1-7946-8F97-9B2FC08C097A}" destId="{9A9A012C-355F-B643-BEA5-FEA2B4A31417}" srcOrd="0" destOrd="0" parTransId="{EAE753B0-0AA4-E944-84C2-57904FAB4D0A}" sibTransId="{BEAC265E-7660-084B-9BDB-7F9DDA40740C}"/>
    <dgm:cxn modelId="{55C6C1D7-1AD7-FB4F-AEA5-BC516B899718}" srcId="{9A9A012C-355F-B643-BEA5-FEA2B4A31417}" destId="{47B8D0BE-71AC-D540-A208-F88341A787B7}" srcOrd="1" destOrd="0" parTransId="{F99C2DD6-78CD-5642-8B73-323C420BDA2F}" sibTransId="{6DE64E21-2BF7-EF4C-B201-8D8296FAD493}"/>
    <dgm:cxn modelId="{053B7E87-5155-7E4D-9E38-1E0419A82D22}" type="presOf" srcId="{39B4B18C-FA1B-094B-A56A-DFED1080BB6C}" destId="{FDBA2108-9B54-6548-B533-F2B71C91761C}" srcOrd="1" destOrd="0" presId="urn:microsoft.com/office/officeart/2005/8/layout/orgChart1"/>
    <dgm:cxn modelId="{C747137B-1F78-414F-821E-F3F7331D63F5}" type="presOf" srcId="{9A9A012C-355F-B643-BEA5-FEA2B4A31417}" destId="{45494C23-6ECD-5A49-820D-9BD421122DEF}" srcOrd="0" destOrd="0" presId="urn:microsoft.com/office/officeart/2005/8/layout/orgChart1"/>
    <dgm:cxn modelId="{AF2F556A-9579-904B-B705-E9FE1B5D3980}" type="presOf" srcId="{82D8CA78-EF50-2C4A-8658-6C14916CE358}" destId="{B95112A2-E5A4-B846-B49A-3604CA53BD4C}" srcOrd="1" destOrd="0" presId="urn:microsoft.com/office/officeart/2005/8/layout/orgChart1"/>
    <dgm:cxn modelId="{839E9667-A6D4-724F-9117-F312F25A4B09}" type="presParOf" srcId="{DEBA5EB9-BCC2-ED49-AD9A-A600E2C09A41}" destId="{0DFB5EE9-728A-EC4C-A393-EE809B000E97}" srcOrd="0" destOrd="0" presId="urn:microsoft.com/office/officeart/2005/8/layout/orgChart1"/>
    <dgm:cxn modelId="{613DEA9E-075B-ED44-A732-F9E14069801D}" type="presParOf" srcId="{0DFB5EE9-728A-EC4C-A393-EE809B000E97}" destId="{3369F6E7-D8A7-9543-A470-7C325B698175}" srcOrd="0" destOrd="0" presId="urn:microsoft.com/office/officeart/2005/8/layout/orgChart1"/>
    <dgm:cxn modelId="{72BA9F71-F89F-6F43-96FB-5B9B422AC353}" type="presParOf" srcId="{3369F6E7-D8A7-9543-A470-7C325B698175}" destId="{45494C23-6ECD-5A49-820D-9BD421122DEF}" srcOrd="0" destOrd="0" presId="urn:microsoft.com/office/officeart/2005/8/layout/orgChart1"/>
    <dgm:cxn modelId="{4B41BF8F-ED08-414F-B09F-3308000133F0}" type="presParOf" srcId="{3369F6E7-D8A7-9543-A470-7C325B698175}" destId="{8832F0EE-6942-E94B-9D24-3D97CDA9B3D3}" srcOrd="1" destOrd="0" presId="urn:microsoft.com/office/officeart/2005/8/layout/orgChart1"/>
    <dgm:cxn modelId="{D63A2ACA-A722-6C44-8879-AD40518F13FF}" type="presParOf" srcId="{0DFB5EE9-728A-EC4C-A393-EE809B000E97}" destId="{3F81C5EA-2BF7-FE46-BEBF-82BA939CCF45}" srcOrd="1" destOrd="0" presId="urn:microsoft.com/office/officeart/2005/8/layout/orgChart1"/>
    <dgm:cxn modelId="{E1A1AC3D-3650-884D-9901-CF1764CE42B0}" type="presParOf" srcId="{3F81C5EA-2BF7-FE46-BEBF-82BA939CCF45}" destId="{93650CE3-D3AB-1349-A2E1-7A074E06F374}" srcOrd="0" destOrd="0" presId="urn:microsoft.com/office/officeart/2005/8/layout/orgChart1"/>
    <dgm:cxn modelId="{EDD1B326-E688-2346-B497-A500D514325A}" type="presParOf" srcId="{3F81C5EA-2BF7-FE46-BEBF-82BA939CCF45}" destId="{9E012154-962A-2C4D-A4DA-CF3FB2CA2119}" srcOrd="1" destOrd="0" presId="urn:microsoft.com/office/officeart/2005/8/layout/orgChart1"/>
    <dgm:cxn modelId="{7FC22B5B-5159-B148-BBC1-5C9E0DD9EA2B}" type="presParOf" srcId="{9E012154-962A-2C4D-A4DA-CF3FB2CA2119}" destId="{E0E5B2A3-5966-FA44-B789-0D2C845231A5}" srcOrd="0" destOrd="0" presId="urn:microsoft.com/office/officeart/2005/8/layout/orgChart1"/>
    <dgm:cxn modelId="{85255128-5C33-1E48-A76C-3C8EB40162BF}" type="presParOf" srcId="{E0E5B2A3-5966-FA44-B789-0D2C845231A5}" destId="{601ECB66-A027-4748-88A6-7FCE2F82D46A}" srcOrd="0" destOrd="0" presId="urn:microsoft.com/office/officeart/2005/8/layout/orgChart1"/>
    <dgm:cxn modelId="{E3599BF2-EA6A-6C4F-A605-56DFBD03A6D5}" type="presParOf" srcId="{E0E5B2A3-5966-FA44-B789-0D2C845231A5}" destId="{FDBA2108-9B54-6548-B533-F2B71C91761C}" srcOrd="1" destOrd="0" presId="urn:microsoft.com/office/officeart/2005/8/layout/orgChart1"/>
    <dgm:cxn modelId="{0A65C3B8-670F-1A4C-9EFA-752A25A0C2B1}" type="presParOf" srcId="{9E012154-962A-2C4D-A4DA-CF3FB2CA2119}" destId="{C0CAA1C0-4ADF-4643-9B5F-7D9335495D24}" srcOrd="1" destOrd="0" presId="urn:microsoft.com/office/officeart/2005/8/layout/orgChart1"/>
    <dgm:cxn modelId="{C1CF0326-6BDD-254E-BFA0-DBD80FC634A9}" type="presParOf" srcId="{C0CAA1C0-4ADF-4643-9B5F-7D9335495D24}" destId="{1BCAB761-95BF-044B-9797-0544A0FBA8BB}" srcOrd="0" destOrd="0" presId="urn:microsoft.com/office/officeart/2005/8/layout/orgChart1"/>
    <dgm:cxn modelId="{6A24367C-5628-3C4D-8178-8A7648E594F7}" type="presParOf" srcId="{C0CAA1C0-4ADF-4643-9B5F-7D9335495D24}" destId="{AFB42B26-2B5D-B247-AA62-4C0253356ABE}" srcOrd="1" destOrd="0" presId="urn:microsoft.com/office/officeart/2005/8/layout/orgChart1"/>
    <dgm:cxn modelId="{9F56D9A8-0C35-C34A-B63D-56B5E877F6CF}" type="presParOf" srcId="{AFB42B26-2B5D-B247-AA62-4C0253356ABE}" destId="{98EA5E1B-8107-CA46-975B-457E064ED1C8}" srcOrd="0" destOrd="0" presId="urn:microsoft.com/office/officeart/2005/8/layout/orgChart1"/>
    <dgm:cxn modelId="{1903C8B4-3BCD-8943-B668-980DE75F3FC5}" type="presParOf" srcId="{98EA5E1B-8107-CA46-975B-457E064ED1C8}" destId="{DE467E27-2297-C04C-BBEB-842660EAFB55}" srcOrd="0" destOrd="0" presId="urn:microsoft.com/office/officeart/2005/8/layout/orgChart1"/>
    <dgm:cxn modelId="{D3174F43-AA60-B44D-874C-09E0714C7AF4}" type="presParOf" srcId="{98EA5E1B-8107-CA46-975B-457E064ED1C8}" destId="{B95112A2-E5A4-B846-B49A-3604CA53BD4C}" srcOrd="1" destOrd="0" presId="urn:microsoft.com/office/officeart/2005/8/layout/orgChart1"/>
    <dgm:cxn modelId="{276E266D-36A7-6545-A527-204673432833}" type="presParOf" srcId="{AFB42B26-2B5D-B247-AA62-4C0253356ABE}" destId="{834056A8-2962-3F4D-8CEE-6066DA3ED0C7}" srcOrd="1" destOrd="0" presId="urn:microsoft.com/office/officeart/2005/8/layout/orgChart1"/>
    <dgm:cxn modelId="{0C32A962-9AF2-E945-8D97-530BB8F569FC}" type="presParOf" srcId="{AFB42B26-2B5D-B247-AA62-4C0253356ABE}" destId="{C1FB9EFD-AE37-854F-95DB-129A8EEB5DD0}" srcOrd="2" destOrd="0" presId="urn:microsoft.com/office/officeart/2005/8/layout/orgChart1"/>
    <dgm:cxn modelId="{8BD9C44B-C84C-3C4A-A349-022635C9C558}" type="presParOf" srcId="{9E012154-962A-2C4D-A4DA-CF3FB2CA2119}" destId="{A2AEF3F3-7D68-2349-AADA-72F5313604D8}" srcOrd="2" destOrd="0" presId="urn:microsoft.com/office/officeart/2005/8/layout/orgChart1"/>
    <dgm:cxn modelId="{27D3BE99-B030-F248-85A6-0D37E15608FB}" type="presParOf" srcId="{3F81C5EA-2BF7-FE46-BEBF-82BA939CCF45}" destId="{0845CE65-AFCE-9845-AD2A-BF815E5910AC}" srcOrd="2" destOrd="0" presId="urn:microsoft.com/office/officeart/2005/8/layout/orgChart1"/>
    <dgm:cxn modelId="{52A1E335-6C71-1C4F-BFDF-6309DC779DE4}" type="presParOf" srcId="{3F81C5EA-2BF7-FE46-BEBF-82BA939CCF45}" destId="{05B58528-C138-3C4E-8564-63D6361896A2}" srcOrd="3" destOrd="0" presId="urn:microsoft.com/office/officeart/2005/8/layout/orgChart1"/>
    <dgm:cxn modelId="{40690400-F63F-E94D-87F3-AD38B2C75710}" type="presParOf" srcId="{05B58528-C138-3C4E-8564-63D6361896A2}" destId="{D815B6B4-1C00-DE4A-AEB9-6C78D81E9A20}" srcOrd="0" destOrd="0" presId="urn:microsoft.com/office/officeart/2005/8/layout/orgChart1"/>
    <dgm:cxn modelId="{CEE60F93-7599-934A-B9E8-CFDD90A8D7AE}" type="presParOf" srcId="{D815B6B4-1C00-DE4A-AEB9-6C78D81E9A20}" destId="{562F1F17-D24C-3749-858D-1FAD5B3EA124}" srcOrd="0" destOrd="0" presId="urn:microsoft.com/office/officeart/2005/8/layout/orgChart1"/>
    <dgm:cxn modelId="{CBC5BF65-6D4C-DC45-BD06-11D79E3A081C}" type="presParOf" srcId="{D815B6B4-1C00-DE4A-AEB9-6C78D81E9A20}" destId="{9E5A956C-DDEE-6B45-99A2-71965FAC9821}" srcOrd="1" destOrd="0" presId="urn:microsoft.com/office/officeart/2005/8/layout/orgChart1"/>
    <dgm:cxn modelId="{A66588E4-8500-1746-9DFC-7F323AA81DEB}" type="presParOf" srcId="{05B58528-C138-3C4E-8564-63D6361896A2}" destId="{397793DE-4D16-1742-9D5D-B56AD54F2107}" srcOrd="1" destOrd="0" presId="urn:microsoft.com/office/officeart/2005/8/layout/orgChart1"/>
    <dgm:cxn modelId="{197DE6DD-B6CB-B840-8220-0900812F0904}" type="presParOf" srcId="{05B58528-C138-3C4E-8564-63D6361896A2}" destId="{4CF72957-7B1D-0847-AB55-ED30A3F5BB48}" srcOrd="2" destOrd="0" presId="urn:microsoft.com/office/officeart/2005/8/layout/orgChart1"/>
    <dgm:cxn modelId="{0BDE0D4A-BAB1-824E-A7E7-4E5BCE055E1B}" type="presParOf" srcId="{0DFB5EE9-728A-EC4C-A393-EE809B000E97}" destId="{582118BA-004A-FC44-8B5B-C90964B160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A9B139-5EF6-8C44-A685-A2C15CB8FDE5}"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6C412736-0890-1149-94D7-5D57D54B61D4}">
      <dgm:prSet phldrT="[Text]"/>
      <dgm:spPr/>
      <dgm:t>
        <a:bodyPr/>
        <a:lstStyle/>
        <a:p>
          <a:r>
            <a:rPr lang="zh-CN" altLang="en-US" dirty="0" smtClean="0"/>
            <a:t>股东会</a:t>
          </a:r>
          <a:endParaRPr lang="en-US" dirty="0"/>
        </a:p>
      </dgm:t>
    </dgm:pt>
    <dgm:pt modelId="{4F38D2D8-6EC0-124B-8E2E-419CBF2CBCFB}" type="parTrans" cxnId="{13CB461E-04C4-EC4D-95E0-AA113EBC7660}">
      <dgm:prSet/>
      <dgm:spPr/>
      <dgm:t>
        <a:bodyPr/>
        <a:lstStyle/>
        <a:p>
          <a:endParaRPr lang="en-US"/>
        </a:p>
      </dgm:t>
    </dgm:pt>
    <dgm:pt modelId="{11CE0BD1-2E7B-0346-9D73-49257EFE2674}" type="sibTrans" cxnId="{13CB461E-04C4-EC4D-95E0-AA113EBC7660}">
      <dgm:prSet/>
      <dgm:spPr/>
      <dgm:t>
        <a:bodyPr/>
        <a:lstStyle/>
        <a:p>
          <a:endParaRPr lang="en-US"/>
        </a:p>
      </dgm:t>
    </dgm:pt>
    <dgm:pt modelId="{D8E37579-7AD0-B44A-85A0-B9F0361424E1}">
      <dgm:prSet phldrT="[Text]"/>
      <dgm:spPr/>
      <dgm:t>
        <a:bodyPr/>
        <a:lstStyle/>
        <a:p>
          <a:r>
            <a:rPr lang="zh-CN" altLang="en-US" dirty="0" smtClean="0"/>
            <a:t>首次会议</a:t>
          </a:r>
          <a:endParaRPr lang="en-US" dirty="0"/>
        </a:p>
      </dgm:t>
    </dgm:pt>
    <dgm:pt modelId="{9CA71A59-2041-5F40-B9B9-84A06A65D2C7}" type="parTrans" cxnId="{CBC36116-B72A-4C41-8D63-BA8ADAA580D0}">
      <dgm:prSet/>
      <dgm:spPr/>
      <dgm:t>
        <a:bodyPr/>
        <a:lstStyle/>
        <a:p>
          <a:endParaRPr lang="en-US"/>
        </a:p>
      </dgm:t>
    </dgm:pt>
    <dgm:pt modelId="{381C406A-DB94-EE41-9140-EC05A7C672AB}" type="sibTrans" cxnId="{CBC36116-B72A-4C41-8D63-BA8ADAA580D0}">
      <dgm:prSet/>
      <dgm:spPr/>
      <dgm:t>
        <a:bodyPr/>
        <a:lstStyle/>
        <a:p>
          <a:endParaRPr lang="en-US"/>
        </a:p>
      </dgm:t>
    </dgm:pt>
    <dgm:pt modelId="{23599509-1C2A-544F-8BE8-F4C769345477}">
      <dgm:prSet phldrT="[Text]"/>
      <dgm:spPr/>
      <dgm:t>
        <a:bodyPr/>
        <a:lstStyle/>
        <a:p>
          <a:r>
            <a:rPr lang="zh-CN" altLang="en-US" dirty="0" smtClean="0"/>
            <a:t>定期会议</a:t>
          </a:r>
          <a:endParaRPr lang="en-US" dirty="0"/>
        </a:p>
      </dgm:t>
    </dgm:pt>
    <dgm:pt modelId="{17DBCC13-1639-E642-9AC9-D3262586D185}" type="parTrans" cxnId="{82799ACA-CD0D-1246-9419-CE7EB6DF840E}">
      <dgm:prSet/>
      <dgm:spPr/>
      <dgm:t>
        <a:bodyPr/>
        <a:lstStyle/>
        <a:p>
          <a:endParaRPr lang="en-US"/>
        </a:p>
      </dgm:t>
    </dgm:pt>
    <dgm:pt modelId="{B99CE35A-E913-A649-AFC7-0B60F0276465}" type="sibTrans" cxnId="{82799ACA-CD0D-1246-9419-CE7EB6DF840E}">
      <dgm:prSet/>
      <dgm:spPr/>
      <dgm:t>
        <a:bodyPr/>
        <a:lstStyle/>
        <a:p>
          <a:endParaRPr lang="en-US"/>
        </a:p>
      </dgm:t>
    </dgm:pt>
    <dgm:pt modelId="{D8730AEE-240C-DE4C-B488-31E35A197131}">
      <dgm:prSet phldrT="[Text]"/>
      <dgm:spPr/>
      <dgm:t>
        <a:bodyPr/>
        <a:lstStyle/>
        <a:p>
          <a:r>
            <a:rPr lang="zh-CN" altLang="en-US" dirty="0" smtClean="0"/>
            <a:t>股东大会</a:t>
          </a:r>
          <a:endParaRPr lang="en-US" dirty="0"/>
        </a:p>
      </dgm:t>
    </dgm:pt>
    <dgm:pt modelId="{06C80C34-DAEC-3146-B8E4-E48B5FDACB7C}" type="parTrans" cxnId="{5448BBE6-F0CB-164F-8B94-F56EFCED13EE}">
      <dgm:prSet/>
      <dgm:spPr/>
      <dgm:t>
        <a:bodyPr/>
        <a:lstStyle/>
        <a:p>
          <a:endParaRPr lang="en-US"/>
        </a:p>
      </dgm:t>
    </dgm:pt>
    <dgm:pt modelId="{0C307DCA-D2C8-2C46-A705-01E780F04A36}" type="sibTrans" cxnId="{5448BBE6-F0CB-164F-8B94-F56EFCED13EE}">
      <dgm:prSet/>
      <dgm:spPr/>
      <dgm:t>
        <a:bodyPr/>
        <a:lstStyle/>
        <a:p>
          <a:endParaRPr lang="en-US"/>
        </a:p>
      </dgm:t>
    </dgm:pt>
    <dgm:pt modelId="{8FD5E119-523E-C84C-8BAA-C103BB0521FB}">
      <dgm:prSet phldrT="[Text]"/>
      <dgm:spPr/>
      <dgm:t>
        <a:bodyPr/>
        <a:lstStyle/>
        <a:p>
          <a:r>
            <a:rPr lang="zh-CN" altLang="en-US" dirty="0" smtClean="0"/>
            <a:t>股东大会年会</a:t>
          </a:r>
          <a:endParaRPr lang="en-US" dirty="0"/>
        </a:p>
      </dgm:t>
    </dgm:pt>
    <dgm:pt modelId="{D53279FE-9C65-7340-9E40-404EDF690E9A}" type="parTrans" cxnId="{52070A98-CC00-4A42-9B11-C2E089A8368B}">
      <dgm:prSet/>
      <dgm:spPr/>
      <dgm:t>
        <a:bodyPr/>
        <a:lstStyle/>
        <a:p>
          <a:endParaRPr lang="en-US"/>
        </a:p>
      </dgm:t>
    </dgm:pt>
    <dgm:pt modelId="{BE98165F-16C5-2D43-8270-5B6DA41E2244}" type="sibTrans" cxnId="{52070A98-CC00-4A42-9B11-C2E089A8368B}">
      <dgm:prSet/>
      <dgm:spPr/>
      <dgm:t>
        <a:bodyPr/>
        <a:lstStyle/>
        <a:p>
          <a:endParaRPr lang="en-US"/>
        </a:p>
      </dgm:t>
    </dgm:pt>
    <dgm:pt modelId="{D40845B8-C3EE-EB48-9597-3E9C62284307}">
      <dgm:prSet phldrT="[Text]"/>
      <dgm:spPr/>
      <dgm:t>
        <a:bodyPr/>
        <a:lstStyle/>
        <a:p>
          <a:r>
            <a:rPr lang="zh-CN" altLang="en-US" dirty="0" smtClean="0"/>
            <a:t>临时股东大会</a:t>
          </a:r>
          <a:endParaRPr lang="en-US" dirty="0"/>
        </a:p>
      </dgm:t>
    </dgm:pt>
    <dgm:pt modelId="{48D4CB35-1F8E-6549-9BB2-C5434531F920}" type="parTrans" cxnId="{5D4DDC8C-412D-B14D-B7DE-40325D412748}">
      <dgm:prSet/>
      <dgm:spPr/>
      <dgm:t>
        <a:bodyPr/>
        <a:lstStyle/>
        <a:p>
          <a:endParaRPr lang="en-US"/>
        </a:p>
      </dgm:t>
    </dgm:pt>
    <dgm:pt modelId="{946AC42D-4B8F-FA48-9B27-02CB90F70145}" type="sibTrans" cxnId="{5D4DDC8C-412D-B14D-B7DE-40325D412748}">
      <dgm:prSet/>
      <dgm:spPr/>
      <dgm:t>
        <a:bodyPr/>
        <a:lstStyle/>
        <a:p>
          <a:endParaRPr lang="en-US"/>
        </a:p>
      </dgm:t>
    </dgm:pt>
    <dgm:pt modelId="{A04013FD-5AF1-9A46-96C0-653292DF42B1}">
      <dgm:prSet phldrT="[Text]"/>
      <dgm:spPr/>
      <dgm:t>
        <a:bodyPr/>
        <a:lstStyle/>
        <a:p>
          <a:r>
            <a:rPr lang="zh-CN" altLang="en-US" dirty="0" smtClean="0"/>
            <a:t>临时会议</a:t>
          </a:r>
          <a:endParaRPr lang="en-US" dirty="0"/>
        </a:p>
      </dgm:t>
    </dgm:pt>
    <dgm:pt modelId="{073B39AA-6B95-1841-B2B0-5239672A8683}" type="parTrans" cxnId="{0E732749-4BC7-CA42-9AF0-8C6F8F7E531B}">
      <dgm:prSet/>
      <dgm:spPr/>
      <dgm:t>
        <a:bodyPr/>
        <a:lstStyle/>
        <a:p>
          <a:endParaRPr lang="en-US"/>
        </a:p>
      </dgm:t>
    </dgm:pt>
    <dgm:pt modelId="{AD8A088A-8BEA-1041-A62F-CE967D9B2AE8}" type="sibTrans" cxnId="{0E732749-4BC7-CA42-9AF0-8C6F8F7E531B}">
      <dgm:prSet/>
      <dgm:spPr/>
      <dgm:t>
        <a:bodyPr/>
        <a:lstStyle/>
        <a:p>
          <a:endParaRPr lang="en-US"/>
        </a:p>
      </dgm:t>
    </dgm:pt>
    <dgm:pt modelId="{73EE9FF5-49CA-3A46-A492-D0BA8559BAF9}" type="pres">
      <dgm:prSet presAssocID="{39A9B139-5EF6-8C44-A685-A2C15CB8FDE5}" presName="diagram" presStyleCnt="0">
        <dgm:presLayoutVars>
          <dgm:chPref val="1"/>
          <dgm:dir/>
          <dgm:animOne val="branch"/>
          <dgm:animLvl val="lvl"/>
          <dgm:resizeHandles/>
        </dgm:presLayoutVars>
      </dgm:prSet>
      <dgm:spPr/>
      <dgm:t>
        <a:bodyPr/>
        <a:lstStyle/>
        <a:p>
          <a:endParaRPr lang="en-US"/>
        </a:p>
      </dgm:t>
    </dgm:pt>
    <dgm:pt modelId="{4A5C41B1-FA51-EF4C-8370-0BD64E01F22A}" type="pres">
      <dgm:prSet presAssocID="{6C412736-0890-1149-94D7-5D57D54B61D4}" presName="root" presStyleCnt="0"/>
      <dgm:spPr/>
    </dgm:pt>
    <dgm:pt modelId="{4F1DF856-53A9-E745-BE34-EFE91AA7A8CB}" type="pres">
      <dgm:prSet presAssocID="{6C412736-0890-1149-94D7-5D57D54B61D4}" presName="rootComposite" presStyleCnt="0"/>
      <dgm:spPr/>
    </dgm:pt>
    <dgm:pt modelId="{1F64E9CE-90E8-6548-9225-C996885B571E}" type="pres">
      <dgm:prSet presAssocID="{6C412736-0890-1149-94D7-5D57D54B61D4}" presName="rootText" presStyleLbl="node1" presStyleIdx="0" presStyleCnt="2" custLinFactX="-5346" custLinFactNeighborX="-100000" custLinFactNeighborY="3371"/>
      <dgm:spPr/>
      <dgm:t>
        <a:bodyPr/>
        <a:lstStyle/>
        <a:p>
          <a:endParaRPr lang="en-US"/>
        </a:p>
      </dgm:t>
    </dgm:pt>
    <dgm:pt modelId="{DBDEF014-E15E-F049-9FD2-4387CAA17020}" type="pres">
      <dgm:prSet presAssocID="{6C412736-0890-1149-94D7-5D57D54B61D4}" presName="rootConnector" presStyleLbl="node1" presStyleIdx="0" presStyleCnt="2"/>
      <dgm:spPr/>
      <dgm:t>
        <a:bodyPr/>
        <a:lstStyle/>
        <a:p>
          <a:endParaRPr lang="en-US"/>
        </a:p>
      </dgm:t>
    </dgm:pt>
    <dgm:pt modelId="{BA7CA827-DC57-5B4A-A7F2-838E4E6FDB14}" type="pres">
      <dgm:prSet presAssocID="{6C412736-0890-1149-94D7-5D57D54B61D4}" presName="childShape" presStyleCnt="0"/>
      <dgm:spPr/>
    </dgm:pt>
    <dgm:pt modelId="{1D7B7439-61A2-7941-B80D-77BF43404EB7}" type="pres">
      <dgm:prSet presAssocID="{9CA71A59-2041-5F40-B9B9-84A06A65D2C7}" presName="Name13" presStyleLbl="parChTrans1D2" presStyleIdx="0" presStyleCnt="5"/>
      <dgm:spPr/>
      <dgm:t>
        <a:bodyPr/>
        <a:lstStyle/>
        <a:p>
          <a:endParaRPr lang="en-US"/>
        </a:p>
      </dgm:t>
    </dgm:pt>
    <dgm:pt modelId="{1B9B1264-774B-B84A-8A99-D50CCB8D9DDD}" type="pres">
      <dgm:prSet presAssocID="{D8E37579-7AD0-B44A-85A0-B9F0361424E1}" presName="childText" presStyleLbl="bgAcc1" presStyleIdx="0" presStyleCnt="5" custLinFactX="-19041" custLinFactNeighborX="-100000" custLinFactNeighborY="-13074">
        <dgm:presLayoutVars>
          <dgm:bulletEnabled val="1"/>
        </dgm:presLayoutVars>
      </dgm:prSet>
      <dgm:spPr/>
      <dgm:t>
        <a:bodyPr/>
        <a:lstStyle/>
        <a:p>
          <a:endParaRPr lang="en-US"/>
        </a:p>
      </dgm:t>
    </dgm:pt>
    <dgm:pt modelId="{1815F86D-DC40-F94E-9718-C3F7D7C1D19E}" type="pres">
      <dgm:prSet presAssocID="{17DBCC13-1639-E642-9AC9-D3262586D185}" presName="Name13" presStyleLbl="parChTrans1D2" presStyleIdx="1" presStyleCnt="5"/>
      <dgm:spPr/>
      <dgm:t>
        <a:bodyPr/>
        <a:lstStyle/>
        <a:p>
          <a:endParaRPr lang="en-US"/>
        </a:p>
      </dgm:t>
    </dgm:pt>
    <dgm:pt modelId="{64D8BAE0-1DD1-824B-BD22-276003378483}" type="pres">
      <dgm:prSet presAssocID="{23599509-1C2A-544F-8BE8-F4C769345477}" presName="childText" presStyleLbl="bgAcc1" presStyleIdx="1" presStyleCnt="5" custLinFactX="-14827" custLinFactNeighborX="-100000" custLinFactNeighborY="-2897">
        <dgm:presLayoutVars>
          <dgm:bulletEnabled val="1"/>
        </dgm:presLayoutVars>
      </dgm:prSet>
      <dgm:spPr/>
      <dgm:t>
        <a:bodyPr/>
        <a:lstStyle/>
        <a:p>
          <a:endParaRPr lang="en-US"/>
        </a:p>
      </dgm:t>
    </dgm:pt>
    <dgm:pt modelId="{E725E0B3-23A5-F649-8BBF-6AA7463987BD}" type="pres">
      <dgm:prSet presAssocID="{073B39AA-6B95-1841-B2B0-5239672A8683}" presName="Name13" presStyleLbl="parChTrans1D2" presStyleIdx="2" presStyleCnt="5"/>
      <dgm:spPr/>
      <dgm:t>
        <a:bodyPr/>
        <a:lstStyle/>
        <a:p>
          <a:endParaRPr lang="en-US"/>
        </a:p>
      </dgm:t>
    </dgm:pt>
    <dgm:pt modelId="{9E4D8C1F-3A21-B749-B32A-5831FE410109}" type="pres">
      <dgm:prSet presAssocID="{A04013FD-5AF1-9A46-96C0-653292DF42B1}" presName="childText" presStyleLbl="bgAcc1" presStyleIdx="2" presStyleCnt="5" custLinFactX="-16934" custLinFactNeighborX="-100000" custLinFactNeighborY="-1685">
        <dgm:presLayoutVars>
          <dgm:bulletEnabled val="1"/>
        </dgm:presLayoutVars>
      </dgm:prSet>
      <dgm:spPr/>
      <dgm:t>
        <a:bodyPr/>
        <a:lstStyle/>
        <a:p>
          <a:endParaRPr lang="en-US"/>
        </a:p>
      </dgm:t>
    </dgm:pt>
    <dgm:pt modelId="{E313C827-6E71-2843-94EA-32D89E7FBEF3}" type="pres">
      <dgm:prSet presAssocID="{D8730AEE-240C-DE4C-B488-31E35A197131}" presName="root" presStyleCnt="0"/>
      <dgm:spPr/>
    </dgm:pt>
    <dgm:pt modelId="{7CA64799-A088-D845-BD84-287FAFD8016D}" type="pres">
      <dgm:prSet presAssocID="{D8730AEE-240C-DE4C-B488-31E35A197131}" presName="rootComposite" presStyleCnt="0"/>
      <dgm:spPr/>
    </dgm:pt>
    <dgm:pt modelId="{C58D1679-3496-F24B-BE89-57682E1B4290}" type="pres">
      <dgm:prSet presAssocID="{D8730AEE-240C-DE4C-B488-31E35A197131}" presName="rootText" presStyleLbl="node1" presStyleIdx="1" presStyleCnt="2" custLinFactNeighborX="-62497" custLinFactNeighborY="5057"/>
      <dgm:spPr/>
      <dgm:t>
        <a:bodyPr/>
        <a:lstStyle/>
        <a:p>
          <a:endParaRPr lang="en-US"/>
        </a:p>
      </dgm:t>
    </dgm:pt>
    <dgm:pt modelId="{1F03D61F-AA84-8F43-BEF6-388F3F0B1270}" type="pres">
      <dgm:prSet presAssocID="{D8730AEE-240C-DE4C-B488-31E35A197131}" presName="rootConnector" presStyleLbl="node1" presStyleIdx="1" presStyleCnt="2"/>
      <dgm:spPr/>
      <dgm:t>
        <a:bodyPr/>
        <a:lstStyle/>
        <a:p>
          <a:endParaRPr lang="en-US"/>
        </a:p>
      </dgm:t>
    </dgm:pt>
    <dgm:pt modelId="{8E472EBD-1204-C84B-913A-519B90F01B00}" type="pres">
      <dgm:prSet presAssocID="{D8730AEE-240C-DE4C-B488-31E35A197131}" presName="childShape" presStyleCnt="0"/>
      <dgm:spPr/>
    </dgm:pt>
    <dgm:pt modelId="{F4F4A19F-77FF-4143-B5FC-A37CB35E32A8}" type="pres">
      <dgm:prSet presAssocID="{D53279FE-9C65-7340-9E40-404EDF690E9A}" presName="Name13" presStyleLbl="parChTrans1D2" presStyleIdx="3" presStyleCnt="5"/>
      <dgm:spPr/>
      <dgm:t>
        <a:bodyPr/>
        <a:lstStyle/>
        <a:p>
          <a:endParaRPr lang="en-US"/>
        </a:p>
      </dgm:t>
    </dgm:pt>
    <dgm:pt modelId="{DF3FC3CC-193D-904B-9A2F-91E894791248}" type="pres">
      <dgm:prSet presAssocID="{8FD5E119-523E-C84C-8BAA-C103BB0521FB}" presName="childText" presStyleLbl="bgAcc1" presStyleIdx="3" presStyleCnt="5" custLinFactNeighborX="-74796" custLinFactNeighborY="1685">
        <dgm:presLayoutVars>
          <dgm:bulletEnabled val="1"/>
        </dgm:presLayoutVars>
      </dgm:prSet>
      <dgm:spPr/>
      <dgm:t>
        <a:bodyPr/>
        <a:lstStyle/>
        <a:p>
          <a:endParaRPr lang="en-US"/>
        </a:p>
      </dgm:t>
    </dgm:pt>
    <dgm:pt modelId="{EB457428-AF69-204B-8DF8-B467251D884F}" type="pres">
      <dgm:prSet presAssocID="{48D4CB35-1F8E-6549-9BB2-C5434531F920}" presName="Name13" presStyleLbl="parChTrans1D2" presStyleIdx="4" presStyleCnt="5"/>
      <dgm:spPr/>
      <dgm:t>
        <a:bodyPr/>
        <a:lstStyle/>
        <a:p>
          <a:endParaRPr lang="en-US"/>
        </a:p>
      </dgm:t>
    </dgm:pt>
    <dgm:pt modelId="{A98B212B-1512-7946-94C9-95E127A29A0F}" type="pres">
      <dgm:prSet presAssocID="{D40845B8-C3EE-EB48-9597-3E9C62284307}" presName="childText" presStyleLbl="bgAcc1" presStyleIdx="4" presStyleCnt="5" custLinFactNeighborX="-73742" custLinFactNeighborY="-2897">
        <dgm:presLayoutVars>
          <dgm:bulletEnabled val="1"/>
        </dgm:presLayoutVars>
      </dgm:prSet>
      <dgm:spPr/>
      <dgm:t>
        <a:bodyPr/>
        <a:lstStyle/>
        <a:p>
          <a:endParaRPr lang="en-US"/>
        </a:p>
      </dgm:t>
    </dgm:pt>
  </dgm:ptLst>
  <dgm:cxnLst>
    <dgm:cxn modelId="{60E31369-0035-E249-9013-3AF293A64B3A}" type="presOf" srcId="{D8E37579-7AD0-B44A-85A0-B9F0361424E1}" destId="{1B9B1264-774B-B84A-8A99-D50CCB8D9DDD}" srcOrd="0" destOrd="0" presId="urn:microsoft.com/office/officeart/2005/8/layout/hierarchy3"/>
    <dgm:cxn modelId="{0379CF07-301C-8F45-8155-B2007532350F}" type="presOf" srcId="{D8730AEE-240C-DE4C-B488-31E35A197131}" destId="{C58D1679-3496-F24B-BE89-57682E1B4290}" srcOrd="0" destOrd="0" presId="urn:microsoft.com/office/officeart/2005/8/layout/hierarchy3"/>
    <dgm:cxn modelId="{2A3382CE-32AD-1E44-8C65-A663DA5028E2}" type="presOf" srcId="{9CA71A59-2041-5F40-B9B9-84A06A65D2C7}" destId="{1D7B7439-61A2-7941-B80D-77BF43404EB7}" srcOrd="0" destOrd="0" presId="urn:microsoft.com/office/officeart/2005/8/layout/hierarchy3"/>
    <dgm:cxn modelId="{CBC36116-B72A-4C41-8D63-BA8ADAA580D0}" srcId="{6C412736-0890-1149-94D7-5D57D54B61D4}" destId="{D8E37579-7AD0-B44A-85A0-B9F0361424E1}" srcOrd="0" destOrd="0" parTransId="{9CA71A59-2041-5F40-B9B9-84A06A65D2C7}" sibTransId="{381C406A-DB94-EE41-9140-EC05A7C672AB}"/>
    <dgm:cxn modelId="{8A256EE4-905A-3D44-896C-79E5495847CB}" type="presOf" srcId="{073B39AA-6B95-1841-B2B0-5239672A8683}" destId="{E725E0B3-23A5-F649-8BBF-6AA7463987BD}" srcOrd="0" destOrd="0" presId="urn:microsoft.com/office/officeart/2005/8/layout/hierarchy3"/>
    <dgm:cxn modelId="{5448BBE6-F0CB-164F-8B94-F56EFCED13EE}" srcId="{39A9B139-5EF6-8C44-A685-A2C15CB8FDE5}" destId="{D8730AEE-240C-DE4C-B488-31E35A197131}" srcOrd="1" destOrd="0" parTransId="{06C80C34-DAEC-3146-B8E4-E48B5FDACB7C}" sibTransId="{0C307DCA-D2C8-2C46-A705-01E780F04A36}"/>
    <dgm:cxn modelId="{3E02DD2A-BE00-B947-A382-6E42EE0119BA}" type="presOf" srcId="{6C412736-0890-1149-94D7-5D57D54B61D4}" destId="{1F64E9CE-90E8-6548-9225-C996885B571E}" srcOrd="0" destOrd="0" presId="urn:microsoft.com/office/officeart/2005/8/layout/hierarchy3"/>
    <dgm:cxn modelId="{9404BDBD-DA23-F546-B392-E3AD14DC93DD}" type="presOf" srcId="{D40845B8-C3EE-EB48-9597-3E9C62284307}" destId="{A98B212B-1512-7946-94C9-95E127A29A0F}" srcOrd="0" destOrd="0" presId="urn:microsoft.com/office/officeart/2005/8/layout/hierarchy3"/>
    <dgm:cxn modelId="{41E9B14C-B523-3A42-94C4-A51E2D6DAF71}" type="presOf" srcId="{A04013FD-5AF1-9A46-96C0-653292DF42B1}" destId="{9E4D8C1F-3A21-B749-B32A-5831FE410109}" srcOrd="0" destOrd="0" presId="urn:microsoft.com/office/officeart/2005/8/layout/hierarchy3"/>
    <dgm:cxn modelId="{12BC4580-0659-9847-82DA-AC1B31E531D0}" type="presOf" srcId="{39A9B139-5EF6-8C44-A685-A2C15CB8FDE5}" destId="{73EE9FF5-49CA-3A46-A492-D0BA8559BAF9}" srcOrd="0" destOrd="0" presId="urn:microsoft.com/office/officeart/2005/8/layout/hierarchy3"/>
    <dgm:cxn modelId="{136489B6-97B5-344E-8364-AECB0ADE109F}" type="presOf" srcId="{6C412736-0890-1149-94D7-5D57D54B61D4}" destId="{DBDEF014-E15E-F049-9FD2-4387CAA17020}" srcOrd="1" destOrd="0" presId="urn:microsoft.com/office/officeart/2005/8/layout/hierarchy3"/>
    <dgm:cxn modelId="{3F44E793-05D3-E24C-BD3E-3D22400AB9A9}" type="presOf" srcId="{D53279FE-9C65-7340-9E40-404EDF690E9A}" destId="{F4F4A19F-77FF-4143-B5FC-A37CB35E32A8}" srcOrd="0" destOrd="0" presId="urn:microsoft.com/office/officeart/2005/8/layout/hierarchy3"/>
    <dgm:cxn modelId="{5F49FDAD-EC01-C941-95B7-3C751298B088}" type="presOf" srcId="{48D4CB35-1F8E-6549-9BB2-C5434531F920}" destId="{EB457428-AF69-204B-8DF8-B467251D884F}" srcOrd="0" destOrd="0" presId="urn:microsoft.com/office/officeart/2005/8/layout/hierarchy3"/>
    <dgm:cxn modelId="{82799ACA-CD0D-1246-9419-CE7EB6DF840E}" srcId="{6C412736-0890-1149-94D7-5D57D54B61D4}" destId="{23599509-1C2A-544F-8BE8-F4C769345477}" srcOrd="1" destOrd="0" parTransId="{17DBCC13-1639-E642-9AC9-D3262586D185}" sibTransId="{B99CE35A-E913-A649-AFC7-0B60F0276465}"/>
    <dgm:cxn modelId="{5D4DDC8C-412D-B14D-B7DE-40325D412748}" srcId="{D8730AEE-240C-DE4C-B488-31E35A197131}" destId="{D40845B8-C3EE-EB48-9597-3E9C62284307}" srcOrd="1" destOrd="0" parTransId="{48D4CB35-1F8E-6549-9BB2-C5434531F920}" sibTransId="{946AC42D-4B8F-FA48-9B27-02CB90F70145}"/>
    <dgm:cxn modelId="{52070A98-CC00-4A42-9B11-C2E089A8368B}" srcId="{D8730AEE-240C-DE4C-B488-31E35A197131}" destId="{8FD5E119-523E-C84C-8BAA-C103BB0521FB}" srcOrd="0" destOrd="0" parTransId="{D53279FE-9C65-7340-9E40-404EDF690E9A}" sibTransId="{BE98165F-16C5-2D43-8270-5B6DA41E2244}"/>
    <dgm:cxn modelId="{5323CACF-FF4B-0247-8513-27A6B1121D1C}" type="presOf" srcId="{D8730AEE-240C-DE4C-B488-31E35A197131}" destId="{1F03D61F-AA84-8F43-BEF6-388F3F0B1270}" srcOrd="1" destOrd="0" presId="urn:microsoft.com/office/officeart/2005/8/layout/hierarchy3"/>
    <dgm:cxn modelId="{409906E4-D012-6149-A990-29F87788A72D}" type="presOf" srcId="{8FD5E119-523E-C84C-8BAA-C103BB0521FB}" destId="{DF3FC3CC-193D-904B-9A2F-91E894791248}" srcOrd="0" destOrd="0" presId="urn:microsoft.com/office/officeart/2005/8/layout/hierarchy3"/>
    <dgm:cxn modelId="{DC8CC11B-0F1D-C346-9E10-852C18F1E768}" type="presOf" srcId="{23599509-1C2A-544F-8BE8-F4C769345477}" destId="{64D8BAE0-1DD1-824B-BD22-276003378483}" srcOrd="0" destOrd="0" presId="urn:microsoft.com/office/officeart/2005/8/layout/hierarchy3"/>
    <dgm:cxn modelId="{13CB461E-04C4-EC4D-95E0-AA113EBC7660}" srcId="{39A9B139-5EF6-8C44-A685-A2C15CB8FDE5}" destId="{6C412736-0890-1149-94D7-5D57D54B61D4}" srcOrd="0" destOrd="0" parTransId="{4F38D2D8-6EC0-124B-8E2E-419CBF2CBCFB}" sibTransId="{11CE0BD1-2E7B-0346-9D73-49257EFE2674}"/>
    <dgm:cxn modelId="{8B29D8CA-9CDB-7A47-970E-61ED8FA8F60A}" type="presOf" srcId="{17DBCC13-1639-E642-9AC9-D3262586D185}" destId="{1815F86D-DC40-F94E-9718-C3F7D7C1D19E}" srcOrd="0" destOrd="0" presId="urn:microsoft.com/office/officeart/2005/8/layout/hierarchy3"/>
    <dgm:cxn modelId="{0E732749-4BC7-CA42-9AF0-8C6F8F7E531B}" srcId="{6C412736-0890-1149-94D7-5D57D54B61D4}" destId="{A04013FD-5AF1-9A46-96C0-653292DF42B1}" srcOrd="2" destOrd="0" parTransId="{073B39AA-6B95-1841-B2B0-5239672A8683}" sibTransId="{AD8A088A-8BEA-1041-A62F-CE967D9B2AE8}"/>
    <dgm:cxn modelId="{45066246-BD52-734B-AAD5-E1837A98136F}" type="presParOf" srcId="{73EE9FF5-49CA-3A46-A492-D0BA8559BAF9}" destId="{4A5C41B1-FA51-EF4C-8370-0BD64E01F22A}" srcOrd="0" destOrd="0" presId="urn:microsoft.com/office/officeart/2005/8/layout/hierarchy3"/>
    <dgm:cxn modelId="{415F89C7-FA3F-3C49-B45F-47E8809C5844}" type="presParOf" srcId="{4A5C41B1-FA51-EF4C-8370-0BD64E01F22A}" destId="{4F1DF856-53A9-E745-BE34-EFE91AA7A8CB}" srcOrd="0" destOrd="0" presId="urn:microsoft.com/office/officeart/2005/8/layout/hierarchy3"/>
    <dgm:cxn modelId="{EEBAA6B5-035B-464C-8110-0ED83E682B6A}" type="presParOf" srcId="{4F1DF856-53A9-E745-BE34-EFE91AA7A8CB}" destId="{1F64E9CE-90E8-6548-9225-C996885B571E}" srcOrd="0" destOrd="0" presId="urn:microsoft.com/office/officeart/2005/8/layout/hierarchy3"/>
    <dgm:cxn modelId="{D3D17340-BF4E-4E4F-AEE0-6730CACC1282}" type="presParOf" srcId="{4F1DF856-53A9-E745-BE34-EFE91AA7A8CB}" destId="{DBDEF014-E15E-F049-9FD2-4387CAA17020}" srcOrd="1" destOrd="0" presId="urn:microsoft.com/office/officeart/2005/8/layout/hierarchy3"/>
    <dgm:cxn modelId="{692F854A-3300-344D-8504-8116C5DE03A4}" type="presParOf" srcId="{4A5C41B1-FA51-EF4C-8370-0BD64E01F22A}" destId="{BA7CA827-DC57-5B4A-A7F2-838E4E6FDB14}" srcOrd="1" destOrd="0" presId="urn:microsoft.com/office/officeart/2005/8/layout/hierarchy3"/>
    <dgm:cxn modelId="{7E4AF497-E6BA-7348-943E-4D577C0F6CD0}" type="presParOf" srcId="{BA7CA827-DC57-5B4A-A7F2-838E4E6FDB14}" destId="{1D7B7439-61A2-7941-B80D-77BF43404EB7}" srcOrd="0" destOrd="0" presId="urn:microsoft.com/office/officeart/2005/8/layout/hierarchy3"/>
    <dgm:cxn modelId="{116F1BE9-FBB2-254A-9844-373426730991}" type="presParOf" srcId="{BA7CA827-DC57-5B4A-A7F2-838E4E6FDB14}" destId="{1B9B1264-774B-B84A-8A99-D50CCB8D9DDD}" srcOrd="1" destOrd="0" presId="urn:microsoft.com/office/officeart/2005/8/layout/hierarchy3"/>
    <dgm:cxn modelId="{016EAD07-553F-EC44-8F75-E2A3E9C24953}" type="presParOf" srcId="{BA7CA827-DC57-5B4A-A7F2-838E4E6FDB14}" destId="{1815F86D-DC40-F94E-9718-C3F7D7C1D19E}" srcOrd="2" destOrd="0" presId="urn:microsoft.com/office/officeart/2005/8/layout/hierarchy3"/>
    <dgm:cxn modelId="{D1DB7347-53DC-9143-8503-0356835E6929}" type="presParOf" srcId="{BA7CA827-DC57-5B4A-A7F2-838E4E6FDB14}" destId="{64D8BAE0-1DD1-824B-BD22-276003378483}" srcOrd="3" destOrd="0" presId="urn:microsoft.com/office/officeart/2005/8/layout/hierarchy3"/>
    <dgm:cxn modelId="{0BB60524-FBD9-A841-8C93-3A21471EE420}" type="presParOf" srcId="{BA7CA827-DC57-5B4A-A7F2-838E4E6FDB14}" destId="{E725E0B3-23A5-F649-8BBF-6AA7463987BD}" srcOrd="4" destOrd="0" presId="urn:microsoft.com/office/officeart/2005/8/layout/hierarchy3"/>
    <dgm:cxn modelId="{869C916B-0A70-DB45-96FE-970E180CAAB2}" type="presParOf" srcId="{BA7CA827-DC57-5B4A-A7F2-838E4E6FDB14}" destId="{9E4D8C1F-3A21-B749-B32A-5831FE410109}" srcOrd="5" destOrd="0" presId="urn:microsoft.com/office/officeart/2005/8/layout/hierarchy3"/>
    <dgm:cxn modelId="{A5B92135-3290-9A4A-B08F-C9E2CBFD80E5}" type="presParOf" srcId="{73EE9FF5-49CA-3A46-A492-D0BA8559BAF9}" destId="{E313C827-6E71-2843-94EA-32D89E7FBEF3}" srcOrd="1" destOrd="0" presId="urn:microsoft.com/office/officeart/2005/8/layout/hierarchy3"/>
    <dgm:cxn modelId="{2E88A72E-86B5-C04F-A471-19F706E048D1}" type="presParOf" srcId="{E313C827-6E71-2843-94EA-32D89E7FBEF3}" destId="{7CA64799-A088-D845-BD84-287FAFD8016D}" srcOrd="0" destOrd="0" presId="urn:microsoft.com/office/officeart/2005/8/layout/hierarchy3"/>
    <dgm:cxn modelId="{C93F70E1-4D62-4E4E-9B88-3E11AEB205D0}" type="presParOf" srcId="{7CA64799-A088-D845-BD84-287FAFD8016D}" destId="{C58D1679-3496-F24B-BE89-57682E1B4290}" srcOrd="0" destOrd="0" presId="urn:microsoft.com/office/officeart/2005/8/layout/hierarchy3"/>
    <dgm:cxn modelId="{3DBCBA12-B62F-6B48-B001-18C0DC6DCB0B}" type="presParOf" srcId="{7CA64799-A088-D845-BD84-287FAFD8016D}" destId="{1F03D61F-AA84-8F43-BEF6-388F3F0B1270}" srcOrd="1" destOrd="0" presId="urn:microsoft.com/office/officeart/2005/8/layout/hierarchy3"/>
    <dgm:cxn modelId="{70A82B73-B329-2945-B1EF-0DD7CA46AF09}" type="presParOf" srcId="{E313C827-6E71-2843-94EA-32D89E7FBEF3}" destId="{8E472EBD-1204-C84B-913A-519B90F01B00}" srcOrd="1" destOrd="0" presId="urn:microsoft.com/office/officeart/2005/8/layout/hierarchy3"/>
    <dgm:cxn modelId="{D2DC1FAC-4C10-B142-A160-15D050C3BD62}" type="presParOf" srcId="{8E472EBD-1204-C84B-913A-519B90F01B00}" destId="{F4F4A19F-77FF-4143-B5FC-A37CB35E32A8}" srcOrd="0" destOrd="0" presId="urn:microsoft.com/office/officeart/2005/8/layout/hierarchy3"/>
    <dgm:cxn modelId="{E36C6882-D397-6C43-8E00-A5515BC131B9}" type="presParOf" srcId="{8E472EBD-1204-C84B-913A-519B90F01B00}" destId="{DF3FC3CC-193D-904B-9A2F-91E894791248}" srcOrd="1" destOrd="0" presId="urn:microsoft.com/office/officeart/2005/8/layout/hierarchy3"/>
    <dgm:cxn modelId="{6384DAC8-C46A-5149-970A-39E90682E26E}" type="presParOf" srcId="{8E472EBD-1204-C84B-913A-519B90F01B00}" destId="{EB457428-AF69-204B-8DF8-B467251D884F}" srcOrd="2" destOrd="0" presId="urn:microsoft.com/office/officeart/2005/8/layout/hierarchy3"/>
    <dgm:cxn modelId="{6DCBBF8C-C56C-CA4F-9C1B-4D5215C5E69C}" type="presParOf" srcId="{8E472EBD-1204-C84B-913A-519B90F01B00}" destId="{A98B212B-1512-7946-94C9-95E127A29A0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9445B5-3CE9-AD48-A387-480555B5AA6B}"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2C94158D-6F1B-FB47-AE17-F319F8B205AC}">
      <dgm:prSet phldrT="[Text]"/>
      <dgm:spPr/>
      <dgm:t>
        <a:bodyPr/>
        <a:lstStyle/>
        <a:p>
          <a:r>
            <a:rPr lang="zh-CN" altLang="en-US" dirty="0" smtClean="0"/>
            <a:t>有限责任公司</a:t>
          </a:r>
          <a:endParaRPr lang="en-US" dirty="0"/>
        </a:p>
      </dgm:t>
    </dgm:pt>
    <dgm:pt modelId="{CF9C64EA-3E18-8D4C-BA9D-F10AF0A8A0A7}" type="parTrans" cxnId="{9BFA0222-C980-AB4B-8FAF-B36972571D1D}">
      <dgm:prSet/>
      <dgm:spPr/>
      <dgm:t>
        <a:bodyPr/>
        <a:lstStyle/>
        <a:p>
          <a:endParaRPr lang="en-US"/>
        </a:p>
      </dgm:t>
    </dgm:pt>
    <dgm:pt modelId="{2D50F467-4B32-2A43-9E1C-6DC9F7B08DFC}" type="sibTrans" cxnId="{9BFA0222-C980-AB4B-8FAF-B36972571D1D}">
      <dgm:prSet/>
      <dgm:spPr/>
      <dgm:t>
        <a:bodyPr/>
        <a:lstStyle/>
        <a:p>
          <a:endParaRPr lang="en-US"/>
        </a:p>
      </dgm:t>
    </dgm:pt>
    <dgm:pt modelId="{169BE166-EED7-704C-BB38-268BFEB609DB}">
      <dgm:prSet phldrT="[Text]"/>
      <dgm:spPr/>
      <dgm:t>
        <a:bodyPr/>
        <a:lstStyle/>
        <a:p>
          <a:r>
            <a:rPr lang="zh-CN" altLang="en-US" b="1" dirty="0" smtClean="0">
              <a:solidFill>
                <a:schemeClr val="tx1"/>
              </a:solidFill>
            </a:rPr>
            <a:t>董事会召集，董事长主持（副董事长，半数董事推选的董事替补主持）</a:t>
          </a:r>
          <a:endParaRPr lang="en-US" b="1" dirty="0">
            <a:solidFill>
              <a:schemeClr val="tx1"/>
            </a:solidFill>
          </a:endParaRPr>
        </a:p>
      </dgm:t>
    </dgm:pt>
    <dgm:pt modelId="{A5F79AA6-71B9-8441-96A4-72797243E337}" type="parTrans" cxnId="{980FC8AA-EBC8-0E4E-927D-92B61EED3EBD}">
      <dgm:prSet/>
      <dgm:spPr/>
      <dgm:t>
        <a:bodyPr/>
        <a:lstStyle/>
        <a:p>
          <a:endParaRPr lang="en-US"/>
        </a:p>
      </dgm:t>
    </dgm:pt>
    <dgm:pt modelId="{9E7259B1-1813-E741-8D3D-2DD348718DA3}" type="sibTrans" cxnId="{980FC8AA-EBC8-0E4E-927D-92B61EED3EBD}">
      <dgm:prSet/>
      <dgm:spPr/>
      <dgm:t>
        <a:bodyPr/>
        <a:lstStyle/>
        <a:p>
          <a:endParaRPr lang="en-US"/>
        </a:p>
      </dgm:t>
    </dgm:pt>
    <dgm:pt modelId="{86ECA8B8-CE13-994C-8621-3B31A42F1D60}">
      <dgm:prSet phldrT="[Text]"/>
      <dgm:spPr/>
      <dgm:t>
        <a:bodyPr/>
        <a:lstStyle/>
        <a:p>
          <a:r>
            <a:rPr lang="zh-CN" altLang="en-US" b="1" dirty="0" smtClean="0">
              <a:solidFill>
                <a:schemeClr val="tx1"/>
              </a:solidFill>
            </a:rPr>
            <a:t>无董事会的，执行董事召集主持</a:t>
          </a:r>
          <a:endParaRPr lang="en-US" b="1" dirty="0">
            <a:solidFill>
              <a:schemeClr val="tx1"/>
            </a:solidFill>
          </a:endParaRPr>
        </a:p>
      </dgm:t>
    </dgm:pt>
    <dgm:pt modelId="{377F0DD5-FEDE-8548-99B8-2F4EB8D5B6AB}" type="parTrans" cxnId="{1EC48D0F-FC03-9548-ADFD-74AA7765EE63}">
      <dgm:prSet/>
      <dgm:spPr/>
      <dgm:t>
        <a:bodyPr/>
        <a:lstStyle/>
        <a:p>
          <a:endParaRPr lang="en-US"/>
        </a:p>
      </dgm:t>
    </dgm:pt>
    <dgm:pt modelId="{90BE69D7-66D2-2842-A86F-379B3CABEEEE}" type="sibTrans" cxnId="{1EC48D0F-FC03-9548-ADFD-74AA7765EE63}">
      <dgm:prSet/>
      <dgm:spPr/>
      <dgm:t>
        <a:bodyPr/>
        <a:lstStyle/>
        <a:p>
          <a:endParaRPr lang="en-US"/>
        </a:p>
      </dgm:t>
    </dgm:pt>
    <dgm:pt modelId="{65660E15-47C9-404D-A2A8-717410BBA422}">
      <dgm:prSet phldrT="[Text]"/>
      <dgm:spPr/>
      <dgm:t>
        <a:bodyPr/>
        <a:lstStyle/>
        <a:p>
          <a:r>
            <a:rPr lang="zh-CN" altLang="en-US" dirty="0" smtClean="0"/>
            <a:t>股份有限公司</a:t>
          </a:r>
          <a:endParaRPr lang="en-US" dirty="0"/>
        </a:p>
      </dgm:t>
    </dgm:pt>
    <dgm:pt modelId="{4660AE99-F451-B147-8EEF-16328A71D8F5}" type="parTrans" cxnId="{21FFCE7C-60C6-0B46-BF0D-762B9189E7B8}">
      <dgm:prSet/>
      <dgm:spPr/>
      <dgm:t>
        <a:bodyPr/>
        <a:lstStyle/>
        <a:p>
          <a:endParaRPr lang="en-US"/>
        </a:p>
      </dgm:t>
    </dgm:pt>
    <dgm:pt modelId="{17D27A47-DBDF-2441-88B5-0FFB7EDC3AAB}" type="sibTrans" cxnId="{21FFCE7C-60C6-0B46-BF0D-762B9189E7B8}">
      <dgm:prSet/>
      <dgm:spPr/>
      <dgm:t>
        <a:bodyPr/>
        <a:lstStyle/>
        <a:p>
          <a:endParaRPr lang="en-US"/>
        </a:p>
      </dgm:t>
    </dgm:pt>
    <dgm:pt modelId="{A93C3129-E17F-C84E-AC22-6FBD8F2F43F5}">
      <dgm:prSet phldrT="[Text]"/>
      <dgm:spPr/>
      <dgm:t>
        <a:bodyPr/>
        <a:lstStyle/>
        <a:p>
          <a:r>
            <a:rPr lang="zh-CN" altLang="en-US" b="1" dirty="0" smtClean="0">
              <a:solidFill>
                <a:schemeClr val="tx1"/>
              </a:solidFill>
            </a:rPr>
            <a:t>董事会召集，董事长主持</a:t>
          </a:r>
          <a:endParaRPr lang="en-US" b="1" dirty="0">
            <a:solidFill>
              <a:schemeClr val="tx1"/>
            </a:solidFill>
          </a:endParaRPr>
        </a:p>
      </dgm:t>
    </dgm:pt>
    <dgm:pt modelId="{0147B555-77CF-5645-B52C-32982E6148A0}" type="parTrans" cxnId="{B188CFB5-B7F1-8F49-B4BF-B85AE933C985}">
      <dgm:prSet/>
      <dgm:spPr/>
      <dgm:t>
        <a:bodyPr/>
        <a:lstStyle/>
        <a:p>
          <a:endParaRPr lang="en-US"/>
        </a:p>
      </dgm:t>
    </dgm:pt>
    <dgm:pt modelId="{06A06109-7F2C-C640-BD12-0E42EF865989}" type="sibTrans" cxnId="{B188CFB5-B7F1-8F49-B4BF-B85AE933C985}">
      <dgm:prSet/>
      <dgm:spPr/>
      <dgm:t>
        <a:bodyPr/>
        <a:lstStyle/>
        <a:p>
          <a:endParaRPr lang="en-US"/>
        </a:p>
      </dgm:t>
    </dgm:pt>
    <dgm:pt modelId="{4EC08375-AF13-6D4A-BEA9-D3C465355CD5}">
      <dgm:prSet phldrT="[Text]"/>
      <dgm:spPr/>
      <dgm:t>
        <a:bodyPr/>
        <a:lstStyle/>
        <a:p>
          <a:r>
            <a:rPr lang="zh-CN" altLang="en-US" b="1" dirty="0" smtClean="0">
              <a:solidFill>
                <a:schemeClr val="tx1"/>
              </a:solidFill>
            </a:rPr>
            <a:t>替补主持：副董事长、半数以上董事推举的董事</a:t>
          </a:r>
          <a:endParaRPr lang="en-US" b="1" dirty="0">
            <a:solidFill>
              <a:schemeClr val="tx1"/>
            </a:solidFill>
          </a:endParaRPr>
        </a:p>
      </dgm:t>
    </dgm:pt>
    <dgm:pt modelId="{F0CD9C4B-8FAE-774A-A7D8-6BA1AA191069}" type="parTrans" cxnId="{E333E110-0FF0-674E-9191-22EEF16EB9F3}">
      <dgm:prSet/>
      <dgm:spPr/>
      <dgm:t>
        <a:bodyPr/>
        <a:lstStyle/>
        <a:p>
          <a:endParaRPr lang="en-US"/>
        </a:p>
      </dgm:t>
    </dgm:pt>
    <dgm:pt modelId="{245D3453-7284-5845-A155-19C68DE5AC00}" type="sibTrans" cxnId="{E333E110-0FF0-674E-9191-22EEF16EB9F3}">
      <dgm:prSet/>
      <dgm:spPr/>
      <dgm:t>
        <a:bodyPr/>
        <a:lstStyle/>
        <a:p>
          <a:endParaRPr lang="en-US"/>
        </a:p>
      </dgm:t>
    </dgm:pt>
    <dgm:pt modelId="{3FDF10E9-91DB-4547-BC1D-647F5F3C0C2D}">
      <dgm:prSet phldrT="[Text]"/>
      <dgm:spPr/>
      <dgm:t>
        <a:bodyPr/>
        <a:lstStyle/>
        <a:p>
          <a:r>
            <a:rPr lang="zh-CN" altLang="en-US" b="1" dirty="0" smtClean="0">
              <a:solidFill>
                <a:schemeClr val="tx1"/>
              </a:solidFill>
            </a:rPr>
            <a:t>替补召集：监事会或监事；</a:t>
          </a:r>
          <a:r>
            <a:rPr lang="en-US" altLang="zh-CN" b="1" dirty="0" smtClean="0">
              <a:solidFill>
                <a:schemeClr val="tx1"/>
              </a:solidFill>
            </a:rPr>
            <a:t>1/10</a:t>
          </a:r>
          <a:r>
            <a:rPr lang="zh-CN" altLang="en-US" b="1" dirty="0" smtClean="0">
              <a:solidFill>
                <a:schemeClr val="tx1"/>
              </a:solidFill>
            </a:rPr>
            <a:t>以上表决权的股东</a:t>
          </a:r>
          <a:endParaRPr lang="en-US" b="1" dirty="0">
            <a:solidFill>
              <a:schemeClr val="tx1"/>
            </a:solidFill>
          </a:endParaRPr>
        </a:p>
      </dgm:t>
    </dgm:pt>
    <dgm:pt modelId="{1D44A772-AF21-3249-BAF4-F52F75DB0D38}" type="parTrans" cxnId="{106E894C-35CA-AC47-8BD5-93D861C750C1}">
      <dgm:prSet/>
      <dgm:spPr/>
      <dgm:t>
        <a:bodyPr/>
        <a:lstStyle/>
        <a:p>
          <a:endParaRPr lang="en-US"/>
        </a:p>
      </dgm:t>
    </dgm:pt>
    <dgm:pt modelId="{3836C095-A43A-CE4B-A8DC-50D80D3CCE60}" type="sibTrans" cxnId="{106E894C-35CA-AC47-8BD5-93D861C750C1}">
      <dgm:prSet/>
      <dgm:spPr/>
      <dgm:t>
        <a:bodyPr/>
        <a:lstStyle/>
        <a:p>
          <a:endParaRPr lang="en-US"/>
        </a:p>
      </dgm:t>
    </dgm:pt>
    <dgm:pt modelId="{F5F094C6-872F-E547-BC32-F433A223D2B0}">
      <dgm:prSet phldrT="[Text]"/>
      <dgm:spPr/>
      <dgm:t>
        <a:bodyPr/>
        <a:lstStyle/>
        <a:p>
          <a:endParaRPr lang="en-US" dirty="0"/>
        </a:p>
      </dgm:t>
    </dgm:pt>
    <dgm:pt modelId="{A8B2B8EC-0D54-C148-904B-3C5CE9C2F50A}" type="parTrans" cxnId="{7194908C-D9C3-3D43-8BC4-0EB610FC9347}">
      <dgm:prSet/>
      <dgm:spPr/>
      <dgm:t>
        <a:bodyPr/>
        <a:lstStyle/>
        <a:p>
          <a:endParaRPr lang="en-US"/>
        </a:p>
      </dgm:t>
    </dgm:pt>
    <dgm:pt modelId="{1AC41BC3-2E89-324D-9C6E-115AB560192A}" type="sibTrans" cxnId="{7194908C-D9C3-3D43-8BC4-0EB610FC9347}">
      <dgm:prSet/>
      <dgm:spPr/>
      <dgm:t>
        <a:bodyPr/>
        <a:lstStyle/>
        <a:p>
          <a:endParaRPr lang="en-US"/>
        </a:p>
      </dgm:t>
    </dgm:pt>
    <dgm:pt modelId="{041343CB-E08F-D740-A234-6362AEF6D0B2}">
      <dgm:prSet phldrT="[Text]"/>
      <dgm:spPr/>
      <dgm:t>
        <a:bodyPr/>
        <a:lstStyle/>
        <a:p>
          <a:r>
            <a:rPr lang="zh-CN" altLang="en-US" b="1" dirty="0" smtClean="0">
              <a:solidFill>
                <a:schemeClr val="tx1"/>
              </a:solidFill>
            </a:rPr>
            <a:t>替补召集：监事会、连续</a:t>
          </a:r>
          <a:r>
            <a:rPr lang="en-US" altLang="zh-CN" b="1" dirty="0" smtClean="0">
              <a:solidFill>
                <a:schemeClr val="tx1"/>
              </a:solidFill>
            </a:rPr>
            <a:t>90</a:t>
          </a:r>
          <a:r>
            <a:rPr lang="zh-CN" altLang="en-US" b="1" dirty="0" smtClean="0">
              <a:solidFill>
                <a:schemeClr val="tx1"/>
              </a:solidFill>
            </a:rPr>
            <a:t>日以上单独或合计持有公司</a:t>
          </a:r>
          <a:r>
            <a:rPr lang="en-US" altLang="zh-CN" b="1" dirty="0" smtClean="0">
              <a:solidFill>
                <a:schemeClr val="tx1"/>
              </a:solidFill>
            </a:rPr>
            <a:t>10%</a:t>
          </a:r>
          <a:r>
            <a:rPr lang="zh-CN" altLang="en-US" b="1" dirty="0" smtClean="0">
              <a:solidFill>
                <a:schemeClr val="tx1"/>
              </a:solidFill>
            </a:rPr>
            <a:t>以上股份的股东可以自行召集和主持</a:t>
          </a:r>
          <a:endParaRPr lang="en-US" b="1" dirty="0">
            <a:solidFill>
              <a:schemeClr val="tx1"/>
            </a:solidFill>
          </a:endParaRPr>
        </a:p>
      </dgm:t>
    </dgm:pt>
    <dgm:pt modelId="{EF3F5028-13AA-D245-82EE-33E088C431B3}" type="parTrans" cxnId="{D56635F0-7DD5-5546-9DB5-31D1C884718D}">
      <dgm:prSet/>
      <dgm:spPr/>
      <dgm:t>
        <a:bodyPr/>
        <a:lstStyle/>
        <a:p>
          <a:endParaRPr lang="en-US"/>
        </a:p>
      </dgm:t>
    </dgm:pt>
    <dgm:pt modelId="{A14E9284-1A6E-2D4F-BE08-A6AB5F4C72C2}" type="sibTrans" cxnId="{D56635F0-7DD5-5546-9DB5-31D1C884718D}">
      <dgm:prSet/>
      <dgm:spPr/>
      <dgm:t>
        <a:bodyPr/>
        <a:lstStyle/>
        <a:p>
          <a:endParaRPr lang="en-US"/>
        </a:p>
      </dgm:t>
    </dgm:pt>
    <dgm:pt modelId="{4F7311E2-A724-2146-94AF-845A1CEA0A87}" type="pres">
      <dgm:prSet presAssocID="{EA9445B5-3CE9-AD48-A387-480555B5AA6B}" presName="Name0" presStyleCnt="0">
        <dgm:presLayoutVars>
          <dgm:dir/>
          <dgm:animLvl val="lvl"/>
          <dgm:resizeHandles val="exact"/>
        </dgm:presLayoutVars>
      </dgm:prSet>
      <dgm:spPr/>
      <dgm:t>
        <a:bodyPr/>
        <a:lstStyle/>
        <a:p>
          <a:endParaRPr lang="en-US"/>
        </a:p>
      </dgm:t>
    </dgm:pt>
    <dgm:pt modelId="{9382B926-4E47-B846-BB6C-7E9C65553067}" type="pres">
      <dgm:prSet presAssocID="{2C94158D-6F1B-FB47-AE17-F319F8B205AC}" presName="composite" presStyleCnt="0"/>
      <dgm:spPr/>
    </dgm:pt>
    <dgm:pt modelId="{18D9E7AC-4D09-444F-81D2-ECDA3D718FFB}" type="pres">
      <dgm:prSet presAssocID="{2C94158D-6F1B-FB47-AE17-F319F8B205AC}" presName="parTx" presStyleLbl="alignNode1" presStyleIdx="0" presStyleCnt="2">
        <dgm:presLayoutVars>
          <dgm:chMax val="0"/>
          <dgm:chPref val="0"/>
          <dgm:bulletEnabled val="1"/>
        </dgm:presLayoutVars>
      </dgm:prSet>
      <dgm:spPr/>
      <dgm:t>
        <a:bodyPr/>
        <a:lstStyle/>
        <a:p>
          <a:endParaRPr lang="en-US"/>
        </a:p>
      </dgm:t>
    </dgm:pt>
    <dgm:pt modelId="{54563C5F-E5FC-0C4E-B052-F17D9163E7B4}" type="pres">
      <dgm:prSet presAssocID="{2C94158D-6F1B-FB47-AE17-F319F8B205AC}" presName="desTx" presStyleLbl="alignAccFollowNode1" presStyleIdx="0" presStyleCnt="2">
        <dgm:presLayoutVars>
          <dgm:bulletEnabled val="1"/>
        </dgm:presLayoutVars>
      </dgm:prSet>
      <dgm:spPr/>
      <dgm:t>
        <a:bodyPr/>
        <a:lstStyle/>
        <a:p>
          <a:endParaRPr lang="en-US"/>
        </a:p>
      </dgm:t>
    </dgm:pt>
    <dgm:pt modelId="{CDC742BA-80C2-014C-94F0-96F515614D80}" type="pres">
      <dgm:prSet presAssocID="{2D50F467-4B32-2A43-9E1C-6DC9F7B08DFC}" presName="space" presStyleCnt="0"/>
      <dgm:spPr/>
    </dgm:pt>
    <dgm:pt modelId="{DD1B93DC-C34A-824F-A699-A434C887EE74}" type="pres">
      <dgm:prSet presAssocID="{65660E15-47C9-404D-A2A8-717410BBA422}" presName="composite" presStyleCnt="0"/>
      <dgm:spPr/>
    </dgm:pt>
    <dgm:pt modelId="{BC038306-84F9-7D42-B0EE-9DC786533A11}" type="pres">
      <dgm:prSet presAssocID="{65660E15-47C9-404D-A2A8-717410BBA422}" presName="parTx" presStyleLbl="alignNode1" presStyleIdx="1" presStyleCnt="2">
        <dgm:presLayoutVars>
          <dgm:chMax val="0"/>
          <dgm:chPref val="0"/>
          <dgm:bulletEnabled val="1"/>
        </dgm:presLayoutVars>
      </dgm:prSet>
      <dgm:spPr/>
      <dgm:t>
        <a:bodyPr/>
        <a:lstStyle/>
        <a:p>
          <a:endParaRPr lang="en-US"/>
        </a:p>
      </dgm:t>
    </dgm:pt>
    <dgm:pt modelId="{37D909E3-2B9B-D44B-AA62-D4EE2C602E4A}" type="pres">
      <dgm:prSet presAssocID="{65660E15-47C9-404D-A2A8-717410BBA422}" presName="desTx" presStyleLbl="alignAccFollowNode1" presStyleIdx="1" presStyleCnt="2">
        <dgm:presLayoutVars>
          <dgm:bulletEnabled val="1"/>
        </dgm:presLayoutVars>
      </dgm:prSet>
      <dgm:spPr/>
      <dgm:t>
        <a:bodyPr/>
        <a:lstStyle/>
        <a:p>
          <a:endParaRPr lang="en-US"/>
        </a:p>
      </dgm:t>
    </dgm:pt>
  </dgm:ptLst>
  <dgm:cxnLst>
    <dgm:cxn modelId="{99E59EC2-16F3-7F4F-AE97-AE5D58EBA04D}" type="presOf" srcId="{86ECA8B8-CE13-994C-8621-3B31A42F1D60}" destId="{54563C5F-E5FC-0C4E-B052-F17D9163E7B4}" srcOrd="0" destOrd="1" presId="urn:microsoft.com/office/officeart/2005/8/layout/hList1"/>
    <dgm:cxn modelId="{9BFA0222-C980-AB4B-8FAF-B36972571D1D}" srcId="{EA9445B5-3CE9-AD48-A387-480555B5AA6B}" destId="{2C94158D-6F1B-FB47-AE17-F319F8B205AC}" srcOrd="0" destOrd="0" parTransId="{CF9C64EA-3E18-8D4C-BA9D-F10AF0A8A0A7}" sibTransId="{2D50F467-4B32-2A43-9E1C-6DC9F7B08DFC}"/>
    <dgm:cxn modelId="{5C0D5FEC-3030-3543-81ED-49BEE92EF384}" type="presOf" srcId="{F5F094C6-872F-E547-BC32-F433A223D2B0}" destId="{37D909E3-2B9B-D44B-AA62-D4EE2C602E4A}" srcOrd="0" destOrd="3" presId="urn:microsoft.com/office/officeart/2005/8/layout/hList1"/>
    <dgm:cxn modelId="{ABAF5D02-9745-5647-8B53-E01DC7963200}" type="presOf" srcId="{4EC08375-AF13-6D4A-BEA9-D3C465355CD5}" destId="{37D909E3-2B9B-D44B-AA62-D4EE2C602E4A}" srcOrd="0" destOrd="1" presId="urn:microsoft.com/office/officeart/2005/8/layout/hList1"/>
    <dgm:cxn modelId="{7D7DE744-8A4E-8E46-977C-DAFAA93913E1}" type="presOf" srcId="{041343CB-E08F-D740-A234-6362AEF6D0B2}" destId="{37D909E3-2B9B-D44B-AA62-D4EE2C602E4A}" srcOrd="0" destOrd="2" presId="urn:microsoft.com/office/officeart/2005/8/layout/hList1"/>
    <dgm:cxn modelId="{73D89B76-B1C3-1740-B087-6A4963AAEAC8}" type="presOf" srcId="{EA9445B5-3CE9-AD48-A387-480555B5AA6B}" destId="{4F7311E2-A724-2146-94AF-845A1CEA0A87}" srcOrd="0" destOrd="0" presId="urn:microsoft.com/office/officeart/2005/8/layout/hList1"/>
    <dgm:cxn modelId="{EA12F18F-1CE4-B547-8D97-B03AB27FCB68}" type="presOf" srcId="{3FDF10E9-91DB-4547-BC1D-647F5F3C0C2D}" destId="{54563C5F-E5FC-0C4E-B052-F17D9163E7B4}" srcOrd="0" destOrd="2" presId="urn:microsoft.com/office/officeart/2005/8/layout/hList1"/>
    <dgm:cxn modelId="{E7A66D51-BA01-E24B-AE70-296D6093A3E7}" type="presOf" srcId="{65660E15-47C9-404D-A2A8-717410BBA422}" destId="{BC038306-84F9-7D42-B0EE-9DC786533A11}" srcOrd="0" destOrd="0" presId="urn:microsoft.com/office/officeart/2005/8/layout/hList1"/>
    <dgm:cxn modelId="{7194908C-D9C3-3D43-8BC4-0EB610FC9347}" srcId="{65660E15-47C9-404D-A2A8-717410BBA422}" destId="{F5F094C6-872F-E547-BC32-F433A223D2B0}" srcOrd="3" destOrd="0" parTransId="{A8B2B8EC-0D54-C148-904B-3C5CE9C2F50A}" sibTransId="{1AC41BC3-2E89-324D-9C6E-115AB560192A}"/>
    <dgm:cxn modelId="{B188CFB5-B7F1-8F49-B4BF-B85AE933C985}" srcId="{65660E15-47C9-404D-A2A8-717410BBA422}" destId="{A93C3129-E17F-C84E-AC22-6FBD8F2F43F5}" srcOrd="0" destOrd="0" parTransId="{0147B555-77CF-5645-B52C-32982E6148A0}" sibTransId="{06A06109-7F2C-C640-BD12-0E42EF865989}"/>
    <dgm:cxn modelId="{E333E110-0FF0-674E-9191-22EEF16EB9F3}" srcId="{65660E15-47C9-404D-A2A8-717410BBA422}" destId="{4EC08375-AF13-6D4A-BEA9-D3C465355CD5}" srcOrd="1" destOrd="0" parTransId="{F0CD9C4B-8FAE-774A-A7D8-6BA1AA191069}" sibTransId="{245D3453-7284-5845-A155-19C68DE5AC00}"/>
    <dgm:cxn modelId="{53239CA7-6630-8142-AECD-6FD8A7AB7C94}" type="presOf" srcId="{A93C3129-E17F-C84E-AC22-6FBD8F2F43F5}" destId="{37D909E3-2B9B-D44B-AA62-D4EE2C602E4A}" srcOrd="0" destOrd="0" presId="urn:microsoft.com/office/officeart/2005/8/layout/hList1"/>
    <dgm:cxn modelId="{1EC48D0F-FC03-9548-ADFD-74AA7765EE63}" srcId="{2C94158D-6F1B-FB47-AE17-F319F8B205AC}" destId="{86ECA8B8-CE13-994C-8621-3B31A42F1D60}" srcOrd="1" destOrd="0" parTransId="{377F0DD5-FEDE-8548-99B8-2F4EB8D5B6AB}" sibTransId="{90BE69D7-66D2-2842-A86F-379B3CABEEEE}"/>
    <dgm:cxn modelId="{F79E4CE5-06F8-EB4F-BB61-9A7ED58085AD}" type="presOf" srcId="{2C94158D-6F1B-FB47-AE17-F319F8B205AC}" destId="{18D9E7AC-4D09-444F-81D2-ECDA3D718FFB}" srcOrd="0" destOrd="0" presId="urn:microsoft.com/office/officeart/2005/8/layout/hList1"/>
    <dgm:cxn modelId="{106E894C-35CA-AC47-8BD5-93D861C750C1}" srcId="{2C94158D-6F1B-FB47-AE17-F319F8B205AC}" destId="{3FDF10E9-91DB-4547-BC1D-647F5F3C0C2D}" srcOrd="2" destOrd="0" parTransId="{1D44A772-AF21-3249-BAF4-F52F75DB0D38}" sibTransId="{3836C095-A43A-CE4B-A8DC-50D80D3CCE60}"/>
    <dgm:cxn modelId="{E684C86D-2B31-AE42-855D-F67F0A2F59F5}" type="presOf" srcId="{169BE166-EED7-704C-BB38-268BFEB609DB}" destId="{54563C5F-E5FC-0C4E-B052-F17D9163E7B4}" srcOrd="0" destOrd="0" presId="urn:microsoft.com/office/officeart/2005/8/layout/hList1"/>
    <dgm:cxn modelId="{980FC8AA-EBC8-0E4E-927D-92B61EED3EBD}" srcId="{2C94158D-6F1B-FB47-AE17-F319F8B205AC}" destId="{169BE166-EED7-704C-BB38-268BFEB609DB}" srcOrd="0" destOrd="0" parTransId="{A5F79AA6-71B9-8441-96A4-72797243E337}" sibTransId="{9E7259B1-1813-E741-8D3D-2DD348718DA3}"/>
    <dgm:cxn modelId="{21FFCE7C-60C6-0B46-BF0D-762B9189E7B8}" srcId="{EA9445B5-3CE9-AD48-A387-480555B5AA6B}" destId="{65660E15-47C9-404D-A2A8-717410BBA422}" srcOrd="1" destOrd="0" parTransId="{4660AE99-F451-B147-8EEF-16328A71D8F5}" sibTransId="{17D27A47-DBDF-2441-88B5-0FFB7EDC3AAB}"/>
    <dgm:cxn modelId="{D56635F0-7DD5-5546-9DB5-31D1C884718D}" srcId="{65660E15-47C9-404D-A2A8-717410BBA422}" destId="{041343CB-E08F-D740-A234-6362AEF6D0B2}" srcOrd="2" destOrd="0" parTransId="{EF3F5028-13AA-D245-82EE-33E088C431B3}" sibTransId="{A14E9284-1A6E-2D4F-BE08-A6AB5F4C72C2}"/>
    <dgm:cxn modelId="{1DC491BE-9ABB-8248-9FA0-1587336597E3}" type="presParOf" srcId="{4F7311E2-A724-2146-94AF-845A1CEA0A87}" destId="{9382B926-4E47-B846-BB6C-7E9C65553067}" srcOrd="0" destOrd="0" presId="urn:microsoft.com/office/officeart/2005/8/layout/hList1"/>
    <dgm:cxn modelId="{A4E5EC46-56C2-BA4E-A8C4-A8C8EF6D18F9}" type="presParOf" srcId="{9382B926-4E47-B846-BB6C-7E9C65553067}" destId="{18D9E7AC-4D09-444F-81D2-ECDA3D718FFB}" srcOrd="0" destOrd="0" presId="urn:microsoft.com/office/officeart/2005/8/layout/hList1"/>
    <dgm:cxn modelId="{81926662-42B9-C147-9350-C2C5B1323DB3}" type="presParOf" srcId="{9382B926-4E47-B846-BB6C-7E9C65553067}" destId="{54563C5F-E5FC-0C4E-B052-F17D9163E7B4}" srcOrd="1" destOrd="0" presId="urn:microsoft.com/office/officeart/2005/8/layout/hList1"/>
    <dgm:cxn modelId="{A4B610C8-BB63-4549-8976-BED8396450F0}" type="presParOf" srcId="{4F7311E2-A724-2146-94AF-845A1CEA0A87}" destId="{CDC742BA-80C2-014C-94F0-96F515614D80}" srcOrd="1" destOrd="0" presId="urn:microsoft.com/office/officeart/2005/8/layout/hList1"/>
    <dgm:cxn modelId="{18807B0A-9C25-E044-94F8-83B15DAEA793}" type="presParOf" srcId="{4F7311E2-A724-2146-94AF-845A1CEA0A87}" destId="{DD1B93DC-C34A-824F-A699-A434C887EE74}" srcOrd="2" destOrd="0" presId="urn:microsoft.com/office/officeart/2005/8/layout/hList1"/>
    <dgm:cxn modelId="{EE30F899-F90B-F641-8EB4-81FCF5F8AA90}" type="presParOf" srcId="{DD1B93DC-C34A-824F-A699-A434C887EE74}" destId="{BC038306-84F9-7D42-B0EE-9DC786533A11}" srcOrd="0" destOrd="0" presId="urn:microsoft.com/office/officeart/2005/8/layout/hList1"/>
    <dgm:cxn modelId="{584FDAAF-CC5E-444F-BD51-4CC17C500748}" type="presParOf" srcId="{DD1B93DC-C34A-824F-A699-A434C887EE74}" destId="{37D909E3-2B9B-D44B-AA62-D4EE2C602E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56735D-0DB3-0544-AA90-7131A775507A}"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B5DBF76A-7F34-BC42-9965-2B12DF8BD2FD}">
      <dgm:prSet phldrT="[Text]"/>
      <dgm:spPr/>
      <dgm:t>
        <a:bodyPr/>
        <a:lstStyle/>
        <a:p>
          <a:r>
            <a:rPr lang="zh-CN" altLang="en-US" dirty="0" smtClean="0"/>
            <a:t>单层委员会制</a:t>
          </a:r>
          <a:endParaRPr lang="en-US" dirty="0"/>
        </a:p>
      </dgm:t>
    </dgm:pt>
    <dgm:pt modelId="{F1A4D8A0-FA99-574C-AE16-38873ADDA78E}" type="parTrans" cxnId="{DB1F21DD-7768-ED42-ACB1-79E9FE9EAB86}">
      <dgm:prSet/>
      <dgm:spPr/>
      <dgm:t>
        <a:bodyPr/>
        <a:lstStyle/>
        <a:p>
          <a:endParaRPr lang="en-US"/>
        </a:p>
      </dgm:t>
    </dgm:pt>
    <dgm:pt modelId="{3B6CDF42-15B3-9440-8817-CFB03962BD30}" type="sibTrans" cxnId="{DB1F21DD-7768-ED42-ACB1-79E9FE9EAB86}">
      <dgm:prSet/>
      <dgm:spPr/>
      <dgm:t>
        <a:bodyPr/>
        <a:lstStyle/>
        <a:p>
          <a:endParaRPr lang="en-US"/>
        </a:p>
      </dgm:t>
    </dgm:pt>
    <dgm:pt modelId="{B356DA59-F1EB-294E-8CB5-E1B66918B213}">
      <dgm:prSet phldrT="[Text]"/>
      <dgm:spPr/>
      <dgm:t>
        <a:bodyPr/>
        <a:lstStyle/>
        <a:p>
          <a:r>
            <a:rPr lang="zh-CN" altLang="en-US" dirty="0" smtClean="0"/>
            <a:t>股权分散、总经理持股小</a:t>
          </a:r>
          <a:endParaRPr lang="en-US" dirty="0"/>
        </a:p>
      </dgm:t>
    </dgm:pt>
    <dgm:pt modelId="{AE81180F-4D2B-C743-8786-84556404BD9E}" type="parTrans" cxnId="{86E486A1-BE82-E243-BC91-4E91AD5B9312}">
      <dgm:prSet/>
      <dgm:spPr/>
      <dgm:t>
        <a:bodyPr/>
        <a:lstStyle/>
        <a:p>
          <a:endParaRPr lang="en-US"/>
        </a:p>
      </dgm:t>
    </dgm:pt>
    <dgm:pt modelId="{8EA7CCF0-A885-B745-B866-3FED2685CBC7}" type="sibTrans" cxnId="{86E486A1-BE82-E243-BC91-4E91AD5B9312}">
      <dgm:prSet/>
      <dgm:spPr/>
      <dgm:t>
        <a:bodyPr/>
        <a:lstStyle/>
        <a:p>
          <a:endParaRPr lang="en-US"/>
        </a:p>
      </dgm:t>
    </dgm:pt>
    <dgm:pt modelId="{B57B1C8B-C338-2C44-AA48-51B3303B0534}">
      <dgm:prSet phldrT="[Text]"/>
      <dgm:spPr/>
      <dgm:t>
        <a:bodyPr/>
        <a:lstStyle/>
        <a:p>
          <a:r>
            <a:rPr lang="zh-CN" altLang="en-US" dirty="0" smtClean="0"/>
            <a:t>股东会</a:t>
          </a:r>
          <a:r>
            <a:rPr lang="en-US" altLang="zh-CN" dirty="0" smtClean="0"/>
            <a:t>——</a:t>
          </a:r>
          <a:r>
            <a:rPr lang="zh-CN" altLang="en-US" dirty="0" smtClean="0"/>
            <a:t>董事会</a:t>
          </a:r>
          <a:r>
            <a:rPr lang="en-US" altLang="zh-CN" dirty="0" smtClean="0"/>
            <a:t>——</a:t>
          </a:r>
          <a:r>
            <a:rPr lang="zh-CN" altLang="en-US" dirty="0" smtClean="0"/>
            <a:t>经理（无监事会）</a:t>
          </a:r>
          <a:endParaRPr lang="en-US" dirty="0"/>
        </a:p>
      </dgm:t>
    </dgm:pt>
    <dgm:pt modelId="{3C92CE00-388B-B54E-A06A-328D0063FB75}" type="parTrans" cxnId="{58B17705-C54E-A14C-976A-7F1141B88ED9}">
      <dgm:prSet/>
      <dgm:spPr/>
      <dgm:t>
        <a:bodyPr/>
        <a:lstStyle/>
        <a:p>
          <a:endParaRPr lang="en-US"/>
        </a:p>
      </dgm:t>
    </dgm:pt>
    <dgm:pt modelId="{00D72A17-D447-344E-9CDE-2D9E203CA324}" type="sibTrans" cxnId="{58B17705-C54E-A14C-976A-7F1141B88ED9}">
      <dgm:prSet/>
      <dgm:spPr/>
      <dgm:t>
        <a:bodyPr/>
        <a:lstStyle/>
        <a:p>
          <a:endParaRPr lang="en-US"/>
        </a:p>
      </dgm:t>
    </dgm:pt>
    <dgm:pt modelId="{388515CE-17C3-844E-AB62-F37B3725C1B9}">
      <dgm:prSet phldrT="[Text]"/>
      <dgm:spPr/>
      <dgm:t>
        <a:bodyPr/>
        <a:lstStyle/>
        <a:p>
          <a:r>
            <a:rPr lang="zh-CN" altLang="en-US" dirty="0" smtClean="0"/>
            <a:t>双层委员会制</a:t>
          </a:r>
          <a:endParaRPr lang="en-US" dirty="0"/>
        </a:p>
      </dgm:t>
    </dgm:pt>
    <dgm:pt modelId="{583DDF4B-69B0-0948-80E9-131EF426CA29}" type="parTrans" cxnId="{6499E9BF-9F75-9E4E-87EB-6BD1F5A833A7}">
      <dgm:prSet/>
      <dgm:spPr/>
      <dgm:t>
        <a:bodyPr/>
        <a:lstStyle/>
        <a:p>
          <a:endParaRPr lang="en-US"/>
        </a:p>
      </dgm:t>
    </dgm:pt>
    <dgm:pt modelId="{434D91DE-431B-D446-B02F-05B2AE4CC8B3}" type="sibTrans" cxnId="{6499E9BF-9F75-9E4E-87EB-6BD1F5A833A7}">
      <dgm:prSet/>
      <dgm:spPr/>
      <dgm:t>
        <a:bodyPr/>
        <a:lstStyle/>
        <a:p>
          <a:endParaRPr lang="en-US"/>
        </a:p>
      </dgm:t>
    </dgm:pt>
    <dgm:pt modelId="{2F10C9E5-ACD3-7F4F-8ED7-2F4A013FC161}">
      <dgm:prSet phldrT="[Text]"/>
      <dgm:spPr/>
      <dgm:t>
        <a:bodyPr/>
        <a:lstStyle/>
        <a:p>
          <a:r>
            <a:rPr lang="zh-CN" altLang="en-US" dirty="0" smtClean="0"/>
            <a:t>股东会</a:t>
          </a:r>
          <a:r>
            <a:rPr lang="en-US" altLang="zh-CN" dirty="0" smtClean="0"/>
            <a:t>——</a:t>
          </a:r>
          <a:r>
            <a:rPr lang="zh-CN" altLang="en-US" dirty="0" smtClean="0"/>
            <a:t>监事会</a:t>
          </a:r>
          <a:r>
            <a:rPr lang="en-US" altLang="zh-CN" dirty="0" smtClean="0"/>
            <a:t>——</a:t>
          </a:r>
          <a:r>
            <a:rPr lang="zh-CN" altLang="en-US" dirty="0" smtClean="0"/>
            <a:t>董事会</a:t>
          </a:r>
          <a:endParaRPr lang="en-US" dirty="0"/>
        </a:p>
      </dgm:t>
    </dgm:pt>
    <dgm:pt modelId="{0B77D51A-F459-5342-B69D-3664C64FBAAB}" type="parTrans" cxnId="{181E66AC-F73C-274F-AEF0-6624F854A258}">
      <dgm:prSet/>
      <dgm:spPr/>
      <dgm:t>
        <a:bodyPr/>
        <a:lstStyle/>
        <a:p>
          <a:endParaRPr lang="en-US"/>
        </a:p>
      </dgm:t>
    </dgm:pt>
    <dgm:pt modelId="{88521E56-FF74-7C4A-8AFA-A306E5BF6B98}" type="sibTrans" cxnId="{181E66AC-F73C-274F-AEF0-6624F854A258}">
      <dgm:prSet/>
      <dgm:spPr/>
      <dgm:t>
        <a:bodyPr/>
        <a:lstStyle/>
        <a:p>
          <a:endParaRPr lang="en-US"/>
        </a:p>
      </dgm:t>
    </dgm:pt>
    <dgm:pt modelId="{6FC03434-2FE3-F54C-88E2-BC3F2724EF0C}">
      <dgm:prSet phldrT="[Text]"/>
      <dgm:spPr/>
      <dgm:t>
        <a:bodyPr/>
        <a:lstStyle/>
        <a:p>
          <a:r>
            <a:rPr lang="zh-CN" altLang="en-US" dirty="0" smtClean="0"/>
            <a:t>监事会在董事会之上</a:t>
          </a:r>
          <a:endParaRPr lang="en-US" dirty="0"/>
        </a:p>
      </dgm:t>
    </dgm:pt>
    <dgm:pt modelId="{C8E7016A-6386-EA4B-A771-6BF6A93D8B86}" type="parTrans" cxnId="{6C32B275-E243-B04F-9939-156A12FF0610}">
      <dgm:prSet/>
      <dgm:spPr/>
      <dgm:t>
        <a:bodyPr/>
        <a:lstStyle/>
        <a:p>
          <a:endParaRPr lang="en-US"/>
        </a:p>
      </dgm:t>
    </dgm:pt>
    <dgm:pt modelId="{86CA7882-DF36-0741-BF51-5C6B1BDE76DD}" type="sibTrans" cxnId="{6C32B275-E243-B04F-9939-156A12FF0610}">
      <dgm:prSet/>
      <dgm:spPr/>
      <dgm:t>
        <a:bodyPr/>
        <a:lstStyle/>
        <a:p>
          <a:endParaRPr lang="en-US"/>
        </a:p>
      </dgm:t>
    </dgm:pt>
    <dgm:pt modelId="{B54B78D2-FFAA-9F4A-B87E-87699F889CBB}">
      <dgm:prSet phldrT="[Text]"/>
      <dgm:spPr/>
      <dgm:t>
        <a:bodyPr/>
        <a:lstStyle/>
        <a:p>
          <a:r>
            <a:rPr lang="zh-CN" altLang="en-US" dirty="0" smtClean="0"/>
            <a:t>双层并列制或三角制</a:t>
          </a:r>
          <a:endParaRPr lang="en-US" dirty="0"/>
        </a:p>
      </dgm:t>
    </dgm:pt>
    <dgm:pt modelId="{ED489B14-0284-0147-BFAC-F6DD848EDB84}" type="parTrans" cxnId="{DB7FAAC1-A970-CB49-A738-65A9949F0497}">
      <dgm:prSet/>
      <dgm:spPr/>
      <dgm:t>
        <a:bodyPr/>
        <a:lstStyle/>
        <a:p>
          <a:endParaRPr lang="en-US"/>
        </a:p>
      </dgm:t>
    </dgm:pt>
    <dgm:pt modelId="{99B7804A-4D0C-B844-A553-31D1949C6FB7}" type="sibTrans" cxnId="{DB7FAAC1-A970-CB49-A738-65A9949F0497}">
      <dgm:prSet/>
      <dgm:spPr/>
      <dgm:t>
        <a:bodyPr/>
        <a:lstStyle/>
        <a:p>
          <a:endParaRPr lang="en-US"/>
        </a:p>
      </dgm:t>
    </dgm:pt>
    <dgm:pt modelId="{1DA7B2C0-A31F-0347-BAEB-9C53C66D7BE1}">
      <dgm:prSet phldrT="[Text]"/>
      <dgm:spPr/>
      <dgm:t>
        <a:bodyPr/>
        <a:lstStyle/>
        <a:p>
          <a:r>
            <a:rPr lang="zh-CN" altLang="en-US" dirty="0" smtClean="0"/>
            <a:t>股东会</a:t>
          </a:r>
          <a:r>
            <a:rPr lang="en-US" altLang="zh-CN" dirty="0" smtClean="0"/>
            <a:t>——</a:t>
          </a:r>
          <a:r>
            <a:rPr lang="zh-CN" altLang="en-US" dirty="0" smtClean="0"/>
            <a:t>董事会</a:t>
          </a:r>
          <a:r>
            <a:rPr lang="en-US" altLang="zh-CN" dirty="0" smtClean="0"/>
            <a:t>——</a:t>
          </a:r>
          <a:r>
            <a:rPr lang="zh-CN" altLang="en-US" dirty="0" smtClean="0"/>
            <a:t>经理</a:t>
          </a:r>
          <a:endParaRPr lang="en-US" dirty="0"/>
        </a:p>
      </dgm:t>
    </dgm:pt>
    <dgm:pt modelId="{406A6FC7-0A12-1443-BCB0-CF5D15F530B2}" type="parTrans" cxnId="{0ED2C79D-526F-4341-80E0-D51EA5DCC1B6}">
      <dgm:prSet/>
      <dgm:spPr/>
      <dgm:t>
        <a:bodyPr/>
        <a:lstStyle/>
        <a:p>
          <a:endParaRPr lang="en-US"/>
        </a:p>
      </dgm:t>
    </dgm:pt>
    <dgm:pt modelId="{F59732A2-5D81-684F-A3D8-A597E5F3B186}" type="sibTrans" cxnId="{0ED2C79D-526F-4341-80E0-D51EA5DCC1B6}">
      <dgm:prSet/>
      <dgm:spPr/>
      <dgm:t>
        <a:bodyPr/>
        <a:lstStyle/>
        <a:p>
          <a:endParaRPr lang="en-US"/>
        </a:p>
      </dgm:t>
    </dgm:pt>
    <dgm:pt modelId="{81F2720B-3EE9-5749-98CA-28A78127545A}">
      <dgm:prSet phldrT="[Text]"/>
      <dgm:spPr/>
      <dgm:t>
        <a:bodyPr/>
        <a:lstStyle/>
        <a:p>
          <a:r>
            <a:rPr lang="zh-CN" altLang="en-US" dirty="0" smtClean="0"/>
            <a:t>                    监事会</a:t>
          </a:r>
          <a:endParaRPr lang="en-US" dirty="0"/>
        </a:p>
      </dgm:t>
    </dgm:pt>
    <dgm:pt modelId="{4F46103F-99C8-9C4A-B469-3CE7EF44B449}" type="parTrans" cxnId="{BAC40D36-8113-A44F-B989-E642ACCED362}">
      <dgm:prSet/>
      <dgm:spPr/>
      <dgm:t>
        <a:bodyPr/>
        <a:lstStyle/>
        <a:p>
          <a:endParaRPr lang="en-US"/>
        </a:p>
      </dgm:t>
    </dgm:pt>
    <dgm:pt modelId="{CD5ECCC1-88D8-8A44-90B9-0013E119AD0B}" type="sibTrans" cxnId="{BAC40D36-8113-A44F-B989-E642ACCED362}">
      <dgm:prSet/>
      <dgm:spPr/>
      <dgm:t>
        <a:bodyPr/>
        <a:lstStyle/>
        <a:p>
          <a:endParaRPr lang="en-US"/>
        </a:p>
      </dgm:t>
    </dgm:pt>
    <dgm:pt modelId="{B7E2326F-0A86-3049-B13B-668F8B05DDD1}" type="pres">
      <dgm:prSet presAssocID="{3E56735D-0DB3-0544-AA90-7131A775507A}" presName="Name0" presStyleCnt="0">
        <dgm:presLayoutVars>
          <dgm:dir/>
          <dgm:animLvl val="lvl"/>
          <dgm:resizeHandles val="exact"/>
        </dgm:presLayoutVars>
      </dgm:prSet>
      <dgm:spPr/>
      <dgm:t>
        <a:bodyPr/>
        <a:lstStyle/>
        <a:p>
          <a:endParaRPr lang="en-US"/>
        </a:p>
      </dgm:t>
    </dgm:pt>
    <dgm:pt modelId="{0A22DA52-35E3-FF41-B8E7-2879705B75A8}" type="pres">
      <dgm:prSet presAssocID="{B5DBF76A-7F34-BC42-9965-2B12DF8BD2FD}" presName="linNode" presStyleCnt="0"/>
      <dgm:spPr/>
    </dgm:pt>
    <dgm:pt modelId="{EA0066E2-AC5E-7240-95D4-E52422A4E0EC}" type="pres">
      <dgm:prSet presAssocID="{B5DBF76A-7F34-BC42-9965-2B12DF8BD2FD}" presName="parentText" presStyleLbl="node1" presStyleIdx="0" presStyleCnt="3">
        <dgm:presLayoutVars>
          <dgm:chMax val="1"/>
          <dgm:bulletEnabled val="1"/>
        </dgm:presLayoutVars>
      </dgm:prSet>
      <dgm:spPr/>
      <dgm:t>
        <a:bodyPr/>
        <a:lstStyle/>
        <a:p>
          <a:endParaRPr lang="en-US"/>
        </a:p>
      </dgm:t>
    </dgm:pt>
    <dgm:pt modelId="{B046E473-C640-1741-AD5C-437AD278FD55}" type="pres">
      <dgm:prSet presAssocID="{B5DBF76A-7F34-BC42-9965-2B12DF8BD2FD}" presName="descendantText" presStyleLbl="alignAccFollowNode1" presStyleIdx="0" presStyleCnt="3">
        <dgm:presLayoutVars>
          <dgm:bulletEnabled val="1"/>
        </dgm:presLayoutVars>
      </dgm:prSet>
      <dgm:spPr/>
      <dgm:t>
        <a:bodyPr/>
        <a:lstStyle/>
        <a:p>
          <a:endParaRPr lang="en-US"/>
        </a:p>
      </dgm:t>
    </dgm:pt>
    <dgm:pt modelId="{406D12D4-DD5F-8047-8011-508F356917CC}" type="pres">
      <dgm:prSet presAssocID="{3B6CDF42-15B3-9440-8817-CFB03962BD30}" presName="sp" presStyleCnt="0"/>
      <dgm:spPr/>
    </dgm:pt>
    <dgm:pt modelId="{5CF284FA-8A42-CF47-A9D4-770FA91A2551}" type="pres">
      <dgm:prSet presAssocID="{388515CE-17C3-844E-AB62-F37B3725C1B9}" presName="linNode" presStyleCnt="0"/>
      <dgm:spPr/>
    </dgm:pt>
    <dgm:pt modelId="{5766BAB3-7FDE-0E4D-B438-BF1F85EEDE17}" type="pres">
      <dgm:prSet presAssocID="{388515CE-17C3-844E-AB62-F37B3725C1B9}" presName="parentText" presStyleLbl="node1" presStyleIdx="1" presStyleCnt="3">
        <dgm:presLayoutVars>
          <dgm:chMax val="1"/>
          <dgm:bulletEnabled val="1"/>
        </dgm:presLayoutVars>
      </dgm:prSet>
      <dgm:spPr/>
      <dgm:t>
        <a:bodyPr/>
        <a:lstStyle/>
        <a:p>
          <a:endParaRPr lang="en-US"/>
        </a:p>
      </dgm:t>
    </dgm:pt>
    <dgm:pt modelId="{8925C718-B76B-1149-8A55-D0719440F4CF}" type="pres">
      <dgm:prSet presAssocID="{388515CE-17C3-844E-AB62-F37B3725C1B9}" presName="descendantText" presStyleLbl="alignAccFollowNode1" presStyleIdx="1" presStyleCnt="3">
        <dgm:presLayoutVars>
          <dgm:bulletEnabled val="1"/>
        </dgm:presLayoutVars>
      </dgm:prSet>
      <dgm:spPr/>
      <dgm:t>
        <a:bodyPr/>
        <a:lstStyle/>
        <a:p>
          <a:endParaRPr lang="en-US"/>
        </a:p>
      </dgm:t>
    </dgm:pt>
    <dgm:pt modelId="{44F8E25E-92FA-0C4D-8FA5-E4960E2BF36D}" type="pres">
      <dgm:prSet presAssocID="{434D91DE-431B-D446-B02F-05B2AE4CC8B3}" presName="sp" presStyleCnt="0"/>
      <dgm:spPr/>
    </dgm:pt>
    <dgm:pt modelId="{7AC647E0-F8AB-6748-B672-2AFD89D7D886}" type="pres">
      <dgm:prSet presAssocID="{B54B78D2-FFAA-9F4A-B87E-87699F889CBB}" presName="linNode" presStyleCnt="0"/>
      <dgm:spPr/>
    </dgm:pt>
    <dgm:pt modelId="{2BAD73E6-B859-4845-B8F0-E27B4A95E4E7}" type="pres">
      <dgm:prSet presAssocID="{B54B78D2-FFAA-9F4A-B87E-87699F889CBB}" presName="parentText" presStyleLbl="node1" presStyleIdx="2" presStyleCnt="3">
        <dgm:presLayoutVars>
          <dgm:chMax val="1"/>
          <dgm:bulletEnabled val="1"/>
        </dgm:presLayoutVars>
      </dgm:prSet>
      <dgm:spPr/>
      <dgm:t>
        <a:bodyPr/>
        <a:lstStyle/>
        <a:p>
          <a:endParaRPr lang="en-US"/>
        </a:p>
      </dgm:t>
    </dgm:pt>
    <dgm:pt modelId="{A8545835-6000-884F-8903-D3283C285A0B}" type="pres">
      <dgm:prSet presAssocID="{B54B78D2-FFAA-9F4A-B87E-87699F889CBB}" presName="descendantText" presStyleLbl="alignAccFollowNode1" presStyleIdx="2" presStyleCnt="3">
        <dgm:presLayoutVars>
          <dgm:bulletEnabled val="1"/>
        </dgm:presLayoutVars>
      </dgm:prSet>
      <dgm:spPr/>
      <dgm:t>
        <a:bodyPr/>
        <a:lstStyle/>
        <a:p>
          <a:endParaRPr lang="en-US"/>
        </a:p>
      </dgm:t>
    </dgm:pt>
  </dgm:ptLst>
  <dgm:cxnLst>
    <dgm:cxn modelId="{0AC8A6D6-318A-E046-B09B-498CC051F155}" type="presOf" srcId="{6FC03434-2FE3-F54C-88E2-BC3F2724EF0C}" destId="{8925C718-B76B-1149-8A55-D0719440F4CF}" srcOrd="0" destOrd="1" presId="urn:microsoft.com/office/officeart/2005/8/layout/vList5"/>
    <dgm:cxn modelId="{6C32B275-E243-B04F-9939-156A12FF0610}" srcId="{388515CE-17C3-844E-AB62-F37B3725C1B9}" destId="{6FC03434-2FE3-F54C-88E2-BC3F2724EF0C}" srcOrd="1" destOrd="0" parTransId="{C8E7016A-6386-EA4B-A771-6BF6A93D8B86}" sibTransId="{86CA7882-DF36-0741-BF51-5C6B1BDE76DD}"/>
    <dgm:cxn modelId="{06E45551-B226-DF4D-A8AA-4C19E57261DA}" type="presOf" srcId="{2F10C9E5-ACD3-7F4F-8ED7-2F4A013FC161}" destId="{8925C718-B76B-1149-8A55-D0719440F4CF}" srcOrd="0" destOrd="0" presId="urn:microsoft.com/office/officeart/2005/8/layout/vList5"/>
    <dgm:cxn modelId="{0D289FB6-41E3-D844-AE26-292E88E2BF70}" type="presOf" srcId="{B54B78D2-FFAA-9F4A-B87E-87699F889CBB}" destId="{2BAD73E6-B859-4845-B8F0-E27B4A95E4E7}" srcOrd="0" destOrd="0" presId="urn:microsoft.com/office/officeart/2005/8/layout/vList5"/>
    <dgm:cxn modelId="{6499E9BF-9F75-9E4E-87EB-6BD1F5A833A7}" srcId="{3E56735D-0DB3-0544-AA90-7131A775507A}" destId="{388515CE-17C3-844E-AB62-F37B3725C1B9}" srcOrd="1" destOrd="0" parTransId="{583DDF4B-69B0-0948-80E9-131EF426CA29}" sibTransId="{434D91DE-431B-D446-B02F-05B2AE4CC8B3}"/>
    <dgm:cxn modelId="{C167AD9B-8CB0-AA44-9BD7-A0FE3F4EC654}" type="presOf" srcId="{81F2720B-3EE9-5749-98CA-28A78127545A}" destId="{A8545835-6000-884F-8903-D3283C285A0B}" srcOrd="0" destOrd="1" presId="urn:microsoft.com/office/officeart/2005/8/layout/vList5"/>
    <dgm:cxn modelId="{BAC40D36-8113-A44F-B989-E642ACCED362}" srcId="{B54B78D2-FFAA-9F4A-B87E-87699F889CBB}" destId="{81F2720B-3EE9-5749-98CA-28A78127545A}" srcOrd="1" destOrd="0" parTransId="{4F46103F-99C8-9C4A-B469-3CE7EF44B449}" sibTransId="{CD5ECCC1-88D8-8A44-90B9-0013E119AD0B}"/>
    <dgm:cxn modelId="{0ED2C79D-526F-4341-80E0-D51EA5DCC1B6}" srcId="{B54B78D2-FFAA-9F4A-B87E-87699F889CBB}" destId="{1DA7B2C0-A31F-0347-BAEB-9C53C66D7BE1}" srcOrd="0" destOrd="0" parTransId="{406A6FC7-0A12-1443-BCB0-CF5D15F530B2}" sibTransId="{F59732A2-5D81-684F-A3D8-A597E5F3B186}"/>
    <dgm:cxn modelId="{9BD3910F-B1E5-FF4F-9CE7-8AD962A60BBF}" type="presOf" srcId="{3E56735D-0DB3-0544-AA90-7131A775507A}" destId="{B7E2326F-0A86-3049-B13B-668F8B05DDD1}" srcOrd="0" destOrd="0" presId="urn:microsoft.com/office/officeart/2005/8/layout/vList5"/>
    <dgm:cxn modelId="{DC78FA27-2F74-A34D-B4C5-C1623D9DCF43}" type="presOf" srcId="{388515CE-17C3-844E-AB62-F37B3725C1B9}" destId="{5766BAB3-7FDE-0E4D-B438-BF1F85EEDE17}" srcOrd="0" destOrd="0" presId="urn:microsoft.com/office/officeart/2005/8/layout/vList5"/>
    <dgm:cxn modelId="{181E66AC-F73C-274F-AEF0-6624F854A258}" srcId="{388515CE-17C3-844E-AB62-F37B3725C1B9}" destId="{2F10C9E5-ACD3-7F4F-8ED7-2F4A013FC161}" srcOrd="0" destOrd="0" parTransId="{0B77D51A-F459-5342-B69D-3664C64FBAAB}" sibTransId="{88521E56-FF74-7C4A-8AFA-A306E5BF6B98}"/>
    <dgm:cxn modelId="{DB7FAAC1-A970-CB49-A738-65A9949F0497}" srcId="{3E56735D-0DB3-0544-AA90-7131A775507A}" destId="{B54B78D2-FFAA-9F4A-B87E-87699F889CBB}" srcOrd="2" destOrd="0" parTransId="{ED489B14-0284-0147-BFAC-F6DD848EDB84}" sibTransId="{99B7804A-4D0C-B844-A553-31D1949C6FB7}"/>
    <dgm:cxn modelId="{58B17705-C54E-A14C-976A-7F1141B88ED9}" srcId="{B5DBF76A-7F34-BC42-9965-2B12DF8BD2FD}" destId="{B57B1C8B-C338-2C44-AA48-51B3303B0534}" srcOrd="1" destOrd="0" parTransId="{3C92CE00-388B-B54E-A06A-328D0063FB75}" sibTransId="{00D72A17-D447-344E-9CDE-2D9E203CA324}"/>
    <dgm:cxn modelId="{708F7BFF-DBD9-BE41-9694-1D5CBCFD8847}" type="presOf" srcId="{1DA7B2C0-A31F-0347-BAEB-9C53C66D7BE1}" destId="{A8545835-6000-884F-8903-D3283C285A0B}" srcOrd="0" destOrd="0" presId="urn:microsoft.com/office/officeart/2005/8/layout/vList5"/>
    <dgm:cxn modelId="{DB1F21DD-7768-ED42-ACB1-79E9FE9EAB86}" srcId="{3E56735D-0DB3-0544-AA90-7131A775507A}" destId="{B5DBF76A-7F34-BC42-9965-2B12DF8BD2FD}" srcOrd="0" destOrd="0" parTransId="{F1A4D8A0-FA99-574C-AE16-38873ADDA78E}" sibTransId="{3B6CDF42-15B3-9440-8817-CFB03962BD30}"/>
    <dgm:cxn modelId="{86E486A1-BE82-E243-BC91-4E91AD5B9312}" srcId="{B5DBF76A-7F34-BC42-9965-2B12DF8BD2FD}" destId="{B356DA59-F1EB-294E-8CB5-E1B66918B213}" srcOrd="0" destOrd="0" parTransId="{AE81180F-4D2B-C743-8786-84556404BD9E}" sibTransId="{8EA7CCF0-A885-B745-B866-3FED2685CBC7}"/>
    <dgm:cxn modelId="{E946DF84-EC87-7F47-A4EE-5F8CE916F04A}" type="presOf" srcId="{B5DBF76A-7F34-BC42-9965-2B12DF8BD2FD}" destId="{EA0066E2-AC5E-7240-95D4-E52422A4E0EC}" srcOrd="0" destOrd="0" presId="urn:microsoft.com/office/officeart/2005/8/layout/vList5"/>
    <dgm:cxn modelId="{6FB8DBF1-8A8F-974A-8CAC-91283A8EB240}" type="presOf" srcId="{B57B1C8B-C338-2C44-AA48-51B3303B0534}" destId="{B046E473-C640-1741-AD5C-437AD278FD55}" srcOrd="0" destOrd="1" presId="urn:microsoft.com/office/officeart/2005/8/layout/vList5"/>
    <dgm:cxn modelId="{F9E047A0-619C-B549-8137-7D059B9F7B76}" type="presOf" srcId="{B356DA59-F1EB-294E-8CB5-E1B66918B213}" destId="{B046E473-C640-1741-AD5C-437AD278FD55}" srcOrd="0" destOrd="0" presId="urn:microsoft.com/office/officeart/2005/8/layout/vList5"/>
    <dgm:cxn modelId="{D899310E-1BE4-984F-9A57-F484C3EBA719}" type="presParOf" srcId="{B7E2326F-0A86-3049-B13B-668F8B05DDD1}" destId="{0A22DA52-35E3-FF41-B8E7-2879705B75A8}" srcOrd="0" destOrd="0" presId="urn:microsoft.com/office/officeart/2005/8/layout/vList5"/>
    <dgm:cxn modelId="{C362CB45-0673-AF48-9193-DE452B30BC79}" type="presParOf" srcId="{0A22DA52-35E3-FF41-B8E7-2879705B75A8}" destId="{EA0066E2-AC5E-7240-95D4-E52422A4E0EC}" srcOrd="0" destOrd="0" presId="urn:microsoft.com/office/officeart/2005/8/layout/vList5"/>
    <dgm:cxn modelId="{84335E98-9656-A149-9473-E37E15B294A3}" type="presParOf" srcId="{0A22DA52-35E3-FF41-B8E7-2879705B75A8}" destId="{B046E473-C640-1741-AD5C-437AD278FD55}" srcOrd="1" destOrd="0" presId="urn:microsoft.com/office/officeart/2005/8/layout/vList5"/>
    <dgm:cxn modelId="{6E5E1925-5301-C342-8FCD-DE63C46DBFD2}" type="presParOf" srcId="{B7E2326F-0A86-3049-B13B-668F8B05DDD1}" destId="{406D12D4-DD5F-8047-8011-508F356917CC}" srcOrd="1" destOrd="0" presId="urn:microsoft.com/office/officeart/2005/8/layout/vList5"/>
    <dgm:cxn modelId="{B17DC29A-B668-A541-B97C-D84D0AC4294C}" type="presParOf" srcId="{B7E2326F-0A86-3049-B13B-668F8B05DDD1}" destId="{5CF284FA-8A42-CF47-A9D4-770FA91A2551}" srcOrd="2" destOrd="0" presId="urn:microsoft.com/office/officeart/2005/8/layout/vList5"/>
    <dgm:cxn modelId="{CB85E676-0043-1942-9C84-A9E139361CAE}" type="presParOf" srcId="{5CF284FA-8A42-CF47-A9D4-770FA91A2551}" destId="{5766BAB3-7FDE-0E4D-B438-BF1F85EEDE17}" srcOrd="0" destOrd="0" presId="urn:microsoft.com/office/officeart/2005/8/layout/vList5"/>
    <dgm:cxn modelId="{16936376-BE81-5343-84D2-20BE07C8E7BA}" type="presParOf" srcId="{5CF284FA-8A42-CF47-A9D4-770FA91A2551}" destId="{8925C718-B76B-1149-8A55-D0719440F4CF}" srcOrd="1" destOrd="0" presId="urn:microsoft.com/office/officeart/2005/8/layout/vList5"/>
    <dgm:cxn modelId="{ADF12E9F-3C1F-584A-8CD8-A8D64979C1FE}" type="presParOf" srcId="{B7E2326F-0A86-3049-B13B-668F8B05DDD1}" destId="{44F8E25E-92FA-0C4D-8FA5-E4960E2BF36D}" srcOrd="3" destOrd="0" presId="urn:microsoft.com/office/officeart/2005/8/layout/vList5"/>
    <dgm:cxn modelId="{848F0D57-17E1-7848-8C2E-65C7D0D38792}" type="presParOf" srcId="{B7E2326F-0A86-3049-B13B-668F8B05DDD1}" destId="{7AC647E0-F8AB-6748-B672-2AFD89D7D886}" srcOrd="4" destOrd="0" presId="urn:microsoft.com/office/officeart/2005/8/layout/vList5"/>
    <dgm:cxn modelId="{95369F24-7322-C243-BBB3-863A77DADB42}" type="presParOf" srcId="{7AC647E0-F8AB-6748-B672-2AFD89D7D886}" destId="{2BAD73E6-B859-4845-B8F0-E27B4A95E4E7}" srcOrd="0" destOrd="0" presId="urn:microsoft.com/office/officeart/2005/8/layout/vList5"/>
    <dgm:cxn modelId="{625FEDDD-9821-0443-8623-A1C934CEE67B}" type="presParOf" srcId="{7AC647E0-F8AB-6748-B672-2AFD89D7D886}" destId="{A8545835-6000-884F-8903-D3283C285A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2BB954-1C35-9B40-ACCD-1561FD055651}"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33E204D3-9437-3F42-89DD-1D56B68ECC8A}">
      <dgm:prSet phldrT="[Text]"/>
      <dgm:spPr/>
      <dgm:t>
        <a:bodyPr/>
        <a:lstStyle/>
        <a:p>
          <a:r>
            <a:rPr lang="zh-CN" altLang="en-US" b="1" dirty="0" smtClean="0">
              <a:solidFill>
                <a:schemeClr val="tx1"/>
              </a:solidFill>
            </a:rPr>
            <a:t>转让</a:t>
          </a:r>
          <a:endParaRPr lang="en-US" b="1" dirty="0">
            <a:solidFill>
              <a:schemeClr val="tx1"/>
            </a:solidFill>
          </a:endParaRPr>
        </a:p>
      </dgm:t>
    </dgm:pt>
    <dgm:pt modelId="{2FA023C0-71BA-DD4B-A0F5-28479BB77979}" type="parTrans" cxnId="{CD71E2FE-F9AE-0B4C-A9D2-6021E945C736}">
      <dgm:prSet/>
      <dgm:spPr/>
      <dgm:t>
        <a:bodyPr/>
        <a:lstStyle/>
        <a:p>
          <a:endParaRPr lang="en-US"/>
        </a:p>
      </dgm:t>
    </dgm:pt>
    <dgm:pt modelId="{5C3242F5-2726-8D45-9F2A-786D6ECA5D66}" type="sibTrans" cxnId="{CD71E2FE-F9AE-0B4C-A9D2-6021E945C736}">
      <dgm:prSet/>
      <dgm:spPr/>
      <dgm:t>
        <a:bodyPr/>
        <a:lstStyle/>
        <a:p>
          <a:endParaRPr lang="en-US"/>
        </a:p>
      </dgm:t>
    </dgm:pt>
    <dgm:pt modelId="{FEA2015B-F47C-F14B-A32A-95E57779A226}">
      <dgm:prSet phldrT="[Text]"/>
      <dgm:spPr/>
      <dgm:t>
        <a:bodyPr/>
        <a:lstStyle/>
        <a:p>
          <a:r>
            <a:rPr lang="zh-CN" altLang="en-US" b="1" dirty="0" smtClean="0">
              <a:solidFill>
                <a:schemeClr val="tx1"/>
              </a:solidFill>
            </a:rPr>
            <a:t>基本规则</a:t>
          </a:r>
          <a:endParaRPr lang="en-US" b="1" dirty="0">
            <a:solidFill>
              <a:schemeClr val="tx1"/>
            </a:solidFill>
          </a:endParaRPr>
        </a:p>
      </dgm:t>
    </dgm:pt>
    <dgm:pt modelId="{2482CC60-71B4-7047-9F04-201790FF33EF}" type="parTrans" cxnId="{017E5E18-721C-0546-9ED0-D2B761AC4627}">
      <dgm:prSet/>
      <dgm:spPr/>
      <dgm:t>
        <a:bodyPr/>
        <a:lstStyle/>
        <a:p>
          <a:endParaRPr lang="en-US"/>
        </a:p>
      </dgm:t>
    </dgm:pt>
    <dgm:pt modelId="{1542BBB2-015D-6240-8892-A449FC28A0CA}" type="sibTrans" cxnId="{017E5E18-721C-0546-9ED0-D2B761AC4627}">
      <dgm:prSet/>
      <dgm:spPr/>
      <dgm:t>
        <a:bodyPr/>
        <a:lstStyle/>
        <a:p>
          <a:endParaRPr lang="en-US"/>
        </a:p>
      </dgm:t>
    </dgm:pt>
    <dgm:pt modelId="{8FD17AD9-B211-2945-BA1F-D601DE6564E7}">
      <dgm:prSet phldrT="[Text]" custT="1"/>
      <dgm:spPr/>
      <dgm:t>
        <a:bodyPr/>
        <a:lstStyle/>
        <a:p>
          <a:r>
            <a:rPr lang="zh-CN" altLang="en-US" sz="2400" b="1" dirty="0" smtClean="0">
              <a:solidFill>
                <a:schemeClr val="tx1"/>
              </a:solidFill>
            </a:rPr>
            <a:t>股东之间的转让</a:t>
          </a:r>
          <a:endParaRPr lang="en-US" sz="2400" b="1" dirty="0">
            <a:solidFill>
              <a:schemeClr val="tx1"/>
            </a:solidFill>
          </a:endParaRPr>
        </a:p>
      </dgm:t>
    </dgm:pt>
    <dgm:pt modelId="{9F1B1AF3-AD81-BB40-96CA-AE42FCC506DC}" type="parTrans" cxnId="{2B6B745F-69F7-5141-AD76-F3EF2DE48DE6}">
      <dgm:prSet/>
      <dgm:spPr/>
      <dgm:t>
        <a:bodyPr/>
        <a:lstStyle/>
        <a:p>
          <a:endParaRPr lang="en-US"/>
        </a:p>
      </dgm:t>
    </dgm:pt>
    <dgm:pt modelId="{56AA7988-3F06-2B4C-BF8F-9F2EC9B43560}" type="sibTrans" cxnId="{2B6B745F-69F7-5141-AD76-F3EF2DE48DE6}">
      <dgm:prSet/>
      <dgm:spPr/>
      <dgm:t>
        <a:bodyPr/>
        <a:lstStyle/>
        <a:p>
          <a:endParaRPr lang="en-US"/>
        </a:p>
      </dgm:t>
    </dgm:pt>
    <dgm:pt modelId="{5566F454-8C92-044F-B67C-AD9A21BD844F}">
      <dgm:prSet phldrT="[Text]" custT="1"/>
      <dgm:spPr/>
      <dgm:t>
        <a:bodyPr/>
        <a:lstStyle/>
        <a:p>
          <a:r>
            <a:rPr lang="zh-CN" altLang="en-US" sz="2400" b="1" dirty="0" smtClean="0">
              <a:solidFill>
                <a:schemeClr val="tx1"/>
              </a:solidFill>
            </a:rPr>
            <a:t>股东向股东以外的人转让</a:t>
          </a:r>
          <a:endParaRPr lang="en-US" sz="2400" b="1" dirty="0">
            <a:solidFill>
              <a:schemeClr val="tx1"/>
            </a:solidFill>
          </a:endParaRPr>
        </a:p>
      </dgm:t>
    </dgm:pt>
    <dgm:pt modelId="{C6C6E173-26FD-7849-B39F-AEAF9BF88565}" type="parTrans" cxnId="{BBD365BD-4451-5647-B26F-E85E96749EAE}">
      <dgm:prSet/>
      <dgm:spPr/>
      <dgm:t>
        <a:bodyPr/>
        <a:lstStyle/>
        <a:p>
          <a:endParaRPr lang="en-US"/>
        </a:p>
      </dgm:t>
    </dgm:pt>
    <dgm:pt modelId="{288F7655-457D-C74E-8275-1710AFA012D4}" type="sibTrans" cxnId="{BBD365BD-4451-5647-B26F-E85E96749EAE}">
      <dgm:prSet/>
      <dgm:spPr/>
      <dgm:t>
        <a:bodyPr/>
        <a:lstStyle/>
        <a:p>
          <a:endParaRPr lang="en-US"/>
        </a:p>
      </dgm:t>
    </dgm:pt>
    <dgm:pt modelId="{64BF73B7-D6C1-8D4D-BDD4-0552164DA7EC}">
      <dgm:prSet phldrT="[Text]"/>
      <dgm:spPr/>
      <dgm:t>
        <a:bodyPr/>
        <a:lstStyle/>
        <a:p>
          <a:r>
            <a:rPr lang="zh-CN" altLang="en-US" b="1" dirty="0" smtClean="0">
              <a:solidFill>
                <a:schemeClr val="tx1"/>
              </a:solidFill>
            </a:rPr>
            <a:t>强制转让</a:t>
          </a:r>
          <a:endParaRPr lang="en-US" b="1" dirty="0">
            <a:solidFill>
              <a:schemeClr val="tx1"/>
            </a:solidFill>
          </a:endParaRPr>
        </a:p>
      </dgm:t>
    </dgm:pt>
    <dgm:pt modelId="{1D99F01E-1E6D-C44B-8927-2F9A3F011FEA}" type="parTrans" cxnId="{80FA20F8-19C6-0D44-9BDD-5544AA7B6DB2}">
      <dgm:prSet/>
      <dgm:spPr/>
      <dgm:t>
        <a:bodyPr/>
        <a:lstStyle/>
        <a:p>
          <a:endParaRPr lang="en-US"/>
        </a:p>
      </dgm:t>
    </dgm:pt>
    <dgm:pt modelId="{7012699A-5CF8-664E-B142-F847240ABE80}" type="sibTrans" cxnId="{80FA20F8-19C6-0D44-9BDD-5544AA7B6DB2}">
      <dgm:prSet/>
      <dgm:spPr/>
      <dgm:t>
        <a:bodyPr/>
        <a:lstStyle/>
        <a:p>
          <a:endParaRPr lang="en-US"/>
        </a:p>
      </dgm:t>
    </dgm:pt>
    <dgm:pt modelId="{4104B67E-7BC3-BA4F-95BB-5BF2C09AD163}">
      <dgm:prSet phldrT="[Text]" custT="1"/>
      <dgm:spPr/>
      <dgm:t>
        <a:bodyPr/>
        <a:lstStyle/>
        <a:p>
          <a:r>
            <a:rPr lang="zh-CN" altLang="en-US" sz="2400" b="1" dirty="0" smtClean="0">
              <a:solidFill>
                <a:schemeClr val="tx1"/>
              </a:solidFill>
            </a:rPr>
            <a:t>法院强制</a:t>
          </a:r>
          <a:endParaRPr lang="en-US" sz="2400" b="1" dirty="0">
            <a:solidFill>
              <a:schemeClr val="tx1"/>
            </a:solidFill>
          </a:endParaRPr>
        </a:p>
      </dgm:t>
    </dgm:pt>
    <dgm:pt modelId="{B9E0D6F5-785A-7F49-9D9A-79756AA4FA72}" type="parTrans" cxnId="{FACE4CA4-F88D-8943-966F-37AB3C03ED48}">
      <dgm:prSet/>
      <dgm:spPr/>
      <dgm:t>
        <a:bodyPr/>
        <a:lstStyle/>
        <a:p>
          <a:endParaRPr lang="en-US"/>
        </a:p>
      </dgm:t>
    </dgm:pt>
    <dgm:pt modelId="{68D1B810-268E-764F-A37C-4F88D0408F70}" type="sibTrans" cxnId="{FACE4CA4-F88D-8943-966F-37AB3C03ED48}">
      <dgm:prSet/>
      <dgm:spPr/>
      <dgm:t>
        <a:bodyPr/>
        <a:lstStyle/>
        <a:p>
          <a:endParaRPr lang="en-US"/>
        </a:p>
      </dgm:t>
    </dgm:pt>
    <dgm:pt modelId="{0E66B337-1253-4C4B-85BE-5401EDBA7E00}">
      <dgm:prSet phldrT="[Text]"/>
      <dgm:spPr/>
      <dgm:t>
        <a:bodyPr/>
        <a:lstStyle/>
        <a:p>
          <a:r>
            <a:rPr lang="zh-CN" altLang="en-US" b="1" dirty="0" smtClean="0">
              <a:solidFill>
                <a:schemeClr val="tx1"/>
              </a:solidFill>
            </a:rPr>
            <a:t>收购转让</a:t>
          </a:r>
          <a:endParaRPr lang="en-US" b="1" dirty="0">
            <a:solidFill>
              <a:schemeClr val="tx1"/>
            </a:solidFill>
          </a:endParaRPr>
        </a:p>
      </dgm:t>
    </dgm:pt>
    <dgm:pt modelId="{52532643-9FA7-2647-AB36-90348ADCE3B1}" type="parTrans" cxnId="{D8A928D2-B1FD-C84F-BD4C-1CBE2B8B843D}">
      <dgm:prSet/>
      <dgm:spPr/>
      <dgm:t>
        <a:bodyPr/>
        <a:lstStyle/>
        <a:p>
          <a:endParaRPr lang="en-US"/>
        </a:p>
      </dgm:t>
    </dgm:pt>
    <dgm:pt modelId="{3E5A758E-332C-564B-8274-9F95BC00AB76}" type="sibTrans" cxnId="{D8A928D2-B1FD-C84F-BD4C-1CBE2B8B843D}">
      <dgm:prSet/>
      <dgm:spPr/>
      <dgm:t>
        <a:bodyPr/>
        <a:lstStyle/>
        <a:p>
          <a:endParaRPr lang="en-US"/>
        </a:p>
      </dgm:t>
    </dgm:pt>
    <dgm:pt modelId="{C60825C6-863B-494E-9627-4536A894E1CC}">
      <dgm:prSet custT="1"/>
      <dgm:spPr/>
      <dgm:t>
        <a:bodyPr/>
        <a:lstStyle/>
        <a:p>
          <a:r>
            <a:rPr lang="zh-CN" altLang="en-US" sz="2400" b="1" dirty="0" smtClean="0">
              <a:solidFill>
                <a:schemeClr val="tx1"/>
              </a:solidFill>
            </a:rPr>
            <a:t>半数同意、优先购买</a:t>
          </a:r>
          <a:endParaRPr lang="en-US" sz="2400" b="1" dirty="0">
            <a:solidFill>
              <a:schemeClr val="tx1"/>
            </a:solidFill>
          </a:endParaRPr>
        </a:p>
      </dgm:t>
    </dgm:pt>
    <dgm:pt modelId="{731F05EF-E83C-FD44-8B58-C5595515DD4E}" type="parTrans" cxnId="{D73E0D57-C6A0-294F-9775-05A18AE2AE33}">
      <dgm:prSet/>
      <dgm:spPr/>
      <dgm:t>
        <a:bodyPr/>
        <a:lstStyle/>
        <a:p>
          <a:endParaRPr lang="en-US"/>
        </a:p>
      </dgm:t>
    </dgm:pt>
    <dgm:pt modelId="{716ECB01-F535-354C-82C0-1BBF5815EEE3}" type="sibTrans" cxnId="{D73E0D57-C6A0-294F-9775-05A18AE2AE33}">
      <dgm:prSet/>
      <dgm:spPr/>
      <dgm:t>
        <a:bodyPr/>
        <a:lstStyle/>
        <a:p>
          <a:endParaRPr lang="en-US"/>
        </a:p>
      </dgm:t>
    </dgm:pt>
    <dgm:pt modelId="{D246D5CA-EDDA-7947-B4F3-17ED0D5BD13B}">
      <dgm:prSet phldrT="[Text]" custT="1"/>
      <dgm:spPr/>
      <dgm:t>
        <a:bodyPr/>
        <a:lstStyle/>
        <a:p>
          <a:r>
            <a:rPr lang="zh-CN" altLang="en-US" sz="2400" b="1" dirty="0" smtClean="0">
              <a:solidFill>
                <a:schemeClr val="tx1"/>
              </a:solidFill>
            </a:rPr>
            <a:t>盈利不分利润</a:t>
          </a:r>
          <a:endParaRPr lang="en-US" sz="2400" b="1" dirty="0">
            <a:solidFill>
              <a:schemeClr val="tx1"/>
            </a:solidFill>
          </a:endParaRPr>
        </a:p>
      </dgm:t>
    </dgm:pt>
    <dgm:pt modelId="{FF90DF9F-C10C-5F43-B1B0-4F2C301DAFC4}" type="parTrans" cxnId="{FA7D5A8F-3795-6948-96F7-2167011F0919}">
      <dgm:prSet/>
      <dgm:spPr/>
      <dgm:t>
        <a:bodyPr/>
        <a:lstStyle/>
        <a:p>
          <a:endParaRPr lang="en-US"/>
        </a:p>
      </dgm:t>
    </dgm:pt>
    <dgm:pt modelId="{962F63C7-364E-8241-8FBD-97C3FFB8021A}" type="sibTrans" cxnId="{FA7D5A8F-3795-6948-96F7-2167011F0919}">
      <dgm:prSet/>
      <dgm:spPr/>
      <dgm:t>
        <a:bodyPr/>
        <a:lstStyle/>
        <a:p>
          <a:endParaRPr lang="en-US"/>
        </a:p>
      </dgm:t>
    </dgm:pt>
    <dgm:pt modelId="{C8109A85-2324-C14B-AC69-171D086BBB97}">
      <dgm:prSet phldrT="[Text]" custT="1"/>
      <dgm:spPr/>
      <dgm:t>
        <a:bodyPr/>
        <a:lstStyle/>
        <a:p>
          <a:r>
            <a:rPr lang="zh-CN" altLang="en-US" sz="2400" b="1" dirty="0" smtClean="0">
              <a:solidFill>
                <a:schemeClr val="tx1"/>
              </a:solidFill>
            </a:rPr>
            <a:t>合并、分立、转让主要财产</a:t>
          </a:r>
          <a:endParaRPr lang="en-US" sz="2400" b="1" dirty="0">
            <a:solidFill>
              <a:schemeClr val="tx1"/>
            </a:solidFill>
          </a:endParaRPr>
        </a:p>
      </dgm:t>
    </dgm:pt>
    <dgm:pt modelId="{F284BAAF-CE7D-1E42-91AE-C10BB95AA563}" type="parTrans" cxnId="{4C911C5D-F87F-604E-A939-F35AB8CDB960}">
      <dgm:prSet/>
      <dgm:spPr/>
      <dgm:t>
        <a:bodyPr/>
        <a:lstStyle/>
        <a:p>
          <a:endParaRPr lang="en-US"/>
        </a:p>
      </dgm:t>
    </dgm:pt>
    <dgm:pt modelId="{ABD04BC1-39C0-354A-8FA4-55880B12EEBC}" type="sibTrans" cxnId="{4C911C5D-F87F-604E-A939-F35AB8CDB960}">
      <dgm:prSet/>
      <dgm:spPr/>
      <dgm:t>
        <a:bodyPr/>
        <a:lstStyle/>
        <a:p>
          <a:endParaRPr lang="en-US"/>
        </a:p>
      </dgm:t>
    </dgm:pt>
    <dgm:pt modelId="{B49F6C88-2910-A44D-AC18-D1E10E080A2C}">
      <dgm:prSet phldrT="[Text]" custT="1"/>
      <dgm:spPr/>
      <dgm:t>
        <a:bodyPr/>
        <a:lstStyle/>
        <a:p>
          <a:r>
            <a:rPr lang="zh-CN" altLang="en-US" sz="2400" b="1" dirty="0" smtClean="0">
              <a:solidFill>
                <a:schemeClr val="tx1"/>
              </a:solidFill>
            </a:rPr>
            <a:t>营业期届满或解散，股东决议使公司继续存续</a:t>
          </a:r>
          <a:endParaRPr lang="en-US" sz="2400" b="1" dirty="0">
            <a:solidFill>
              <a:schemeClr val="tx1"/>
            </a:solidFill>
          </a:endParaRPr>
        </a:p>
      </dgm:t>
    </dgm:pt>
    <dgm:pt modelId="{4D81E06E-D426-F94A-919F-8EFB986D87C3}" type="parTrans" cxnId="{42870534-D82B-B147-B116-733D2AE3BE81}">
      <dgm:prSet/>
      <dgm:spPr/>
      <dgm:t>
        <a:bodyPr/>
        <a:lstStyle/>
        <a:p>
          <a:endParaRPr lang="en-US"/>
        </a:p>
      </dgm:t>
    </dgm:pt>
    <dgm:pt modelId="{A9A41E95-F24A-B941-B81D-CE279779AED5}" type="sibTrans" cxnId="{42870534-D82B-B147-B116-733D2AE3BE81}">
      <dgm:prSet/>
      <dgm:spPr/>
      <dgm:t>
        <a:bodyPr/>
        <a:lstStyle/>
        <a:p>
          <a:endParaRPr lang="en-US"/>
        </a:p>
      </dgm:t>
    </dgm:pt>
    <dgm:pt modelId="{99466D89-8DE2-1941-A269-E7B87A112B53}" type="pres">
      <dgm:prSet presAssocID="{B12BB954-1C35-9B40-ACCD-1561FD055651}" presName="diagram" presStyleCnt="0">
        <dgm:presLayoutVars>
          <dgm:chPref val="1"/>
          <dgm:dir/>
          <dgm:animOne val="branch"/>
          <dgm:animLvl val="lvl"/>
          <dgm:resizeHandles val="exact"/>
        </dgm:presLayoutVars>
      </dgm:prSet>
      <dgm:spPr/>
      <dgm:t>
        <a:bodyPr/>
        <a:lstStyle/>
        <a:p>
          <a:endParaRPr lang="en-US"/>
        </a:p>
      </dgm:t>
    </dgm:pt>
    <dgm:pt modelId="{01E6AD07-EEE8-7C4A-BBC6-2E316CD64134}" type="pres">
      <dgm:prSet presAssocID="{33E204D3-9437-3F42-89DD-1D56B68ECC8A}" presName="root1" presStyleCnt="0"/>
      <dgm:spPr/>
    </dgm:pt>
    <dgm:pt modelId="{66CEC2AC-DA21-724B-A638-A039904EEC8F}" type="pres">
      <dgm:prSet presAssocID="{33E204D3-9437-3F42-89DD-1D56B68ECC8A}" presName="LevelOneTextNode" presStyleLbl="node0" presStyleIdx="0" presStyleCnt="1">
        <dgm:presLayoutVars>
          <dgm:chPref val="3"/>
        </dgm:presLayoutVars>
      </dgm:prSet>
      <dgm:spPr/>
      <dgm:t>
        <a:bodyPr/>
        <a:lstStyle/>
        <a:p>
          <a:endParaRPr lang="en-US"/>
        </a:p>
      </dgm:t>
    </dgm:pt>
    <dgm:pt modelId="{C99CD282-1B36-6140-9163-6B6C0418284D}" type="pres">
      <dgm:prSet presAssocID="{33E204D3-9437-3F42-89DD-1D56B68ECC8A}" presName="level2hierChild" presStyleCnt="0"/>
      <dgm:spPr/>
    </dgm:pt>
    <dgm:pt modelId="{A8A1549F-08F9-FA40-9A2A-964D1F126920}" type="pres">
      <dgm:prSet presAssocID="{2482CC60-71B4-7047-9F04-201790FF33EF}" presName="conn2-1" presStyleLbl="parChTrans1D2" presStyleIdx="0" presStyleCnt="3"/>
      <dgm:spPr/>
      <dgm:t>
        <a:bodyPr/>
        <a:lstStyle/>
        <a:p>
          <a:endParaRPr lang="en-US"/>
        </a:p>
      </dgm:t>
    </dgm:pt>
    <dgm:pt modelId="{BD09466D-9281-C545-838A-0AAE013A13FF}" type="pres">
      <dgm:prSet presAssocID="{2482CC60-71B4-7047-9F04-201790FF33EF}" presName="connTx" presStyleLbl="parChTrans1D2" presStyleIdx="0" presStyleCnt="3"/>
      <dgm:spPr/>
      <dgm:t>
        <a:bodyPr/>
        <a:lstStyle/>
        <a:p>
          <a:endParaRPr lang="en-US"/>
        </a:p>
      </dgm:t>
    </dgm:pt>
    <dgm:pt modelId="{61A663AF-A1B6-4240-80D0-394069B5C027}" type="pres">
      <dgm:prSet presAssocID="{FEA2015B-F47C-F14B-A32A-95E57779A226}" presName="root2" presStyleCnt="0"/>
      <dgm:spPr/>
    </dgm:pt>
    <dgm:pt modelId="{D1403A1B-6B6C-9741-9306-F2815484D7E6}" type="pres">
      <dgm:prSet presAssocID="{FEA2015B-F47C-F14B-A32A-95E57779A226}" presName="LevelTwoTextNode" presStyleLbl="node2" presStyleIdx="0" presStyleCnt="3">
        <dgm:presLayoutVars>
          <dgm:chPref val="3"/>
        </dgm:presLayoutVars>
      </dgm:prSet>
      <dgm:spPr/>
      <dgm:t>
        <a:bodyPr/>
        <a:lstStyle/>
        <a:p>
          <a:endParaRPr lang="en-US"/>
        </a:p>
      </dgm:t>
    </dgm:pt>
    <dgm:pt modelId="{736FC664-3445-4344-96A4-55FD68F7E584}" type="pres">
      <dgm:prSet presAssocID="{FEA2015B-F47C-F14B-A32A-95E57779A226}" presName="level3hierChild" presStyleCnt="0"/>
      <dgm:spPr/>
    </dgm:pt>
    <dgm:pt modelId="{DDF244BD-F79C-B24F-AB98-03F1F20F9C0A}" type="pres">
      <dgm:prSet presAssocID="{9F1B1AF3-AD81-BB40-96CA-AE42FCC506DC}" presName="conn2-1" presStyleLbl="parChTrans1D3" presStyleIdx="0" presStyleCnt="6"/>
      <dgm:spPr/>
      <dgm:t>
        <a:bodyPr/>
        <a:lstStyle/>
        <a:p>
          <a:endParaRPr lang="en-US"/>
        </a:p>
      </dgm:t>
    </dgm:pt>
    <dgm:pt modelId="{F7341CAB-5216-E245-B11A-77BCACE9CD8E}" type="pres">
      <dgm:prSet presAssocID="{9F1B1AF3-AD81-BB40-96CA-AE42FCC506DC}" presName="connTx" presStyleLbl="parChTrans1D3" presStyleIdx="0" presStyleCnt="6"/>
      <dgm:spPr/>
      <dgm:t>
        <a:bodyPr/>
        <a:lstStyle/>
        <a:p>
          <a:endParaRPr lang="en-US"/>
        </a:p>
      </dgm:t>
    </dgm:pt>
    <dgm:pt modelId="{6360C19F-9C2D-2E4C-AEAF-00FB9DB716AA}" type="pres">
      <dgm:prSet presAssocID="{8FD17AD9-B211-2945-BA1F-D601DE6564E7}" presName="root2" presStyleCnt="0"/>
      <dgm:spPr/>
    </dgm:pt>
    <dgm:pt modelId="{68BDFF55-B923-D24C-B21B-F64F43722C3C}" type="pres">
      <dgm:prSet presAssocID="{8FD17AD9-B211-2945-BA1F-D601DE6564E7}" presName="LevelTwoTextNode" presStyleLbl="node3" presStyleIdx="0" presStyleCnt="6" custScaleX="181546">
        <dgm:presLayoutVars>
          <dgm:chPref val="3"/>
        </dgm:presLayoutVars>
      </dgm:prSet>
      <dgm:spPr/>
      <dgm:t>
        <a:bodyPr/>
        <a:lstStyle/>
        <a:p>
          <a:endParaRPr lang="en-US"/>
        </a:p>
      </dgm:t>
    </dgm:pt>
    <dgm:pt modelId="{B20BD851-3614-6A41-B455-F7A587A02773}" type="pres">
      <dgm:prSet presAssocID="{8FD17AD9-B211-2945-BA1F-D601DE6564E7}" presName="level3hierChild" presStyleCnt="0"/>
      <dgm:spPr/>
    </dgm:pt>
    <dgm:pt modelId="{15D8CDD2-77D0-9F4B-B11D-41ED39E33CF3}" type="pres">
      <dgm:prSet presAssocID="{C6C6E173-26FD-7849-B39F-AEAF9BF88565}" presName="conn2-1" presStyleLbl="parChTrans1D3" presStyleIdx="1" presStyleCnt="6"/>
      <dgm:spPr/>
      <dgm:t>
        <a:bodyPr/>
        <a:lstStyle/>
        <a:p>
          <a:endParaRPr lang="en-US"/>
        </a:p>
      </dgm:t>
    </dgm:pt>
    <dgm:pt modelId="{D8D45152-F60B-DA48-91FC-A934CA6AAF55}" type="pres">
      <dgm:prSet presAssocID="{C6C6E173-26FD-7849-B39F-AEAF9BF88565}" presName="connTx" presStyleLbl="parChTrans1D3" presStyleIdx="1" presStyleCnt="6"/>
      <dgm:spPr/>
      <dgm:t>
        <a:bodyPr/>
        <a:lstStyle/>
        <a:p>
          <a:endParaRPr lang="en-US"/>
        </a:p>
      </dgm:t>
    </dgm:pt>
    <dgm:pt modelId="{849B6DBC-6F88-2444-9E3C-5506733FBAD7}" type="pres">
      <dgm:prSet presAssocID="{5566F454-8C92-044F-B67C-AD9A21BD844F}" presName="root2" presStyleCnt="0"/>
      <dgm:spPr/>
    </dgm:pt>
    <dgm:pt modelId="{7DDC9B59-C25D-7A48-8DC0-F8E761E2C7AF}" type="pres">
      <dgm:prSet presAssocID="{5566F454-8C92-044F-B67C-AD9A21BD844F}" presName="LevelTwoTextNode" presStyleLbl="node3" presStyleIdx="1" presStyleCnt="6" custScaleX="168856">
        <dgm:presLayoutVars>
          <dgm:chPref val="3"/>
        </dgm:presLayoutVars>
      </dgm:prSet>
      <dgm:spPr/>
      <dgm:t>
        <a:bodyPr/>
        <a:lstStyle/>
        <a:p>
          <a:endParaRPr lang="en-US"/>
        </a:p>
      </dgm:t>
    </dgm:pt>
    <dgm:pt modelId="{084837A5-A76A-734F-B691-51C021A1EEDC}" type="pres">
      <dgm:prSet presAssocID="{5566F454-8C92-044F-B67C-AD9A21BD844F}" presName="level3hierChild" presStyleCnt="0"/>
      <dgm:spPr/>
    </dgm:pt>
    <dgm:pt modelId="{AED12839-CF5D-7342-8F9A-6459E47E12D3}" type="pres">
      <dgm:prSet presAssocID="{731F05EF-E83C-FD44-8B58-C5595515DD4E}" presName="conn2-1" presStyleLbl="parChTrans1D4" presStyleIdx="0" presStyleCnt="1"/>
      <dgm:spPr/>
      <dgm:t>
        <a:bodyPr/>
        <a:lstStyle/>
        <a:p>
          <a:endParaRPr lang="en-US"/>
        </a:p>
      </dgm:t>
    </dgm:pt>
    <dgm:pt modelId="{9572D431-4CBB-C74F-A6C7-33CACD4E237B}" type="pres">
      <dgm:prSet presAssocID="{731F05EF-E83C-FD44-8B58-C5595515DD4E}" presName="connTx" presStyleLbl="parChTrans1D4" presStyleIdx="0" presStyleCnt="1"/>
      <dgm:spPr/>
      <dgm:t>
        <a:bodyPr/>
        <a:lstStyle/>
        <a:p>
          <a:endParaRPr lang="en-US"/>
        </a:p>
      </dgm:t>
    </dgm:pt>
    <dgm:pt modelId="{A91BBC90-C454-434A-81CC-CAB6F203D19B}" type="pres">
      <dgm:prSet presAssocID="{C60825C6-863B-494E-9627-4536A894E1CC}" presName="root2" presStyleCnt="0"/>
      <dgm:spPr/>
    </dgm:pt>
    <dgm:pt modelId="{F434547C-A818-BD44-B2F7-C1163A065C71}" type="pres">
      <dgm:prSet presAssocID="{C60825C6-863B-494E-9627-4536A894E1CC}" presName="LevelTwoTextNode" presStyleLbl="node4" presStyleIdx="0" presStyleCnt="1" custScaleX="159341">
        <dgm:presLayoutVars>
          <dgm:chPref val="3"/>
        </dgm:presLayoutVars>
      </dgm:prSet>
      <dgm:spPr/>
      <dgm:t>
        <a:bodyPr/>
        <a:lstStyle/>
        <a:p>
          <a:endParaRPr lang="en-US"/>
        </a:p>
      </dgm:t>
    </dgm:pt>
    <dgm:pt modelId="{2FAA6C93-BF70-284A-A041-BF5BB570AC8A}" type="pres">
      <dgm:prSet presAssocID="{C60825C6-863B-494E-9627-4536A894E1CC}" presName="level3hierChild" presStyleCnt="0"/>
      <dgm:spPr/>
    </dgm:pt>
    <dgm:pt modelId="{08DA9622-01DB-A94D-88E4-B743D2EBA582}" type="pres">
      <dgm:prSet presAssocID="{1D99F01E-1E6D-C44B-8927-2F9A3F011FEA}" presName="conn2-1" presStyleLbl="parChTrans1D2" presStyleIdx="1" presStyleCnt="3"/>
      <dgm:spPr/>
      <dgm:t>
        <a:bodyPr/>
        <a:lstStyle/>
        <a:p>
          <a:endParaRPr lang="en-US"/>
        </a:p>
      </dgm:t>
    </dgm:pt>
    <dgm:pt modelId="{B8206BC2-D907-8140-9BA7-5C6ADA062265}" type="pres">
      <dgm:prSet presAssocID="{1D99F01E-1E6D-C44B-8927-2F9A3F011FEA}" presName="connTx" presStyleLbl="parChTrans1D2" presStyleIdx="1" presStyleCnt="3"/>
      <dgm:spPr/>
      <dgm:t>
        <a:bodyPr/>
        <a:lstStyle/>
        <a:p>
          <a:endParaRPr lang="en-US"/>
        </a:p>
      </dgm:t>
    </dgm:pt>
    <dgm:pt modelId="{F561566B-EB4F-7942-82BB-47BD695E2A77}" type="pres">
      <dgm:prSet presAssocID="{64BF73B7-D6C1-8D4D-BDD4-0552164DA7EC}" presName="root2" presStyleCnt="0"/>
      <dgm:spPr/>
    </dgm:pt>
    <dgm:pt modelId="{26993109-2C88-5C45-A766-2E0456300DF7}" type="pres">
      <dgm:prSet presAssocID="{64BF73B7-D6C1-8D4D-BDD4-0552164DA7EC}" presName="LevelTwoTextNode" presStyleLbl="node2" presStyleIdx="1" presStyleCnt="3">
        <dgm:presLayoutVars>
          <dgm:chPref val="3"/>
        </dgm:presLayoutVars>
      </dgm:prSet>
      <dgm:spPr/>
      <dgm:t>
        <a:bodyPr/>
        <a:lstStyle/>
        <a:p>
          <a:endParaRPr lang="en-US"/>
        </a:p>
      </dgm:t>
    </dgm:pt>
    <dgm:pt modelId="{74253B89-8932-5345-A658-9499BE6C8B11}" type="pres">
      <dgm:prSet presAssocID="{64BF73B7-D6C1-8D4D-BDD4-0552164DA7EC}" presName="level3hierChild" presStyleCnt="0"/>
      <dgm:spPr/>
    </dgm:pt>
    <dgm:pt modelId="{8A63955A-8643-284F-9DE9-F05BA28D227D}" type="pres">
      <dgm:prSet presAssocID="{B9E0D6F5-785A-7F49-9D9A-79756AA4FA72}" presName="conn2-1" presStyleLbl="parChTrans1D3" presStyleIdx="2" presStyleCnt="6"/>
      <dgm:spPr/>
      <dgm:t>
        <a:bodyPr/>
        <a:lstStyle/>
        <a:p>
          <a:endParaRPr lang="en-US"/>
        </a:p>
      </dgm:t>
    </dgm:pt>
    <dgm:pt modelId="{BB4227AE-2676-6E49-80E3-AF5B440E94A5}" type="pres">
      <dgm:prSet presAssocID="{B9E0D6F5-785A-7F49-9D9A-79756AA4FA72}" presName="connTx" presStyleLbl="parChTrans1D3" presStyleIdx="2" presStyleCnt="6"/>
      <dgm:spPr/>
      <dgm:t>
        <a:bodyPr/>
        <a:lstStyle/>
        <a:p>
          <a:endParaRPr lang="en-US"/>
        </a:p>
      </dgm:t>
    </dgm:pt>
    <dgm:pt modelId="{17A6DBB6-09CB-CF48-8F4C-57E1054FB5AA}" type="pres">
      <dgm:prSet presAssocID="{4104B67E-7BC3-BA4F-95BB-5BF2C09AD163}" presName="root2" presStyleCnt="0"/>
      <dgm:spPr/>
    </dgm:pt>
    <dgm:pt modelId="{9D83F74E-FEA1-074B-8895-F3A6AD9F6719}" type="pres">
      <dgm:prSet presAssocID="{4104B67E-7BC3-BA4F-95BB-5BF2C09AD163}" presName="LevelTwoTextNode" presStyleLbl="node3" presStyleIdx="2" presStyleCnt="6">
        <dgm:presLayoutVars>
          <dgm:chPref val="3"/>
        </dgm:presLayoutVars>
      </dgm:prSet>
      <dgm:spPr/>
      <dgm:t>
        <a:bodyPr/>
        <a:lstStyle/>
        <a:p>
          <a:endParaRPr lang="en-US"/>
        </a:p>
      </dgm:t>
    </dgm:pt>
    <dgm:pt modelId="{31C3368C-2D57-5340-8C2F-F26CA856EA76}" type="pres">
      <dgm:prSet presAssocID="{4104B67E-7BC3-BA4F-95BB-5BF2C09AD163}" presName="level3hierChild" presStyleCnt="0"/>
      <dgm:spPr/>
    </dgm:pt>
    <dgm:pt modelId="{579135B1-191D-924A-B343-6A8910429897}" type="pres">
      <dgm:prSet presAssocID="{52532643-9FA7-2647-AB36-90348ADCE3B1}" presName="conn2-1" presStyleLbl="parChTrans1D2" presStyleIdx="2" presStyleCnt="3"/>
      <dgm:spPr/>
      <dgm:t>
        <a:bodyPr/>
        <a:lstStyle/>
        <a:p>
          <a:endParaRPr lang="en-US"/>
        </a:p>
      </dgm:t>
    </dgm:pt>
    <dgm:pt modelId="{D2F5D1C5-A39C-9240-B10B-D9645B972C32}" type="pres">
      <dgm:prSet presAssocID="{52532643-9FA7-2647-AB36-90348ADCE3B1}" presName="connTx" presStyleLbl="parChTrans1D2" presStyleIdx="2" presStyleCnt="3"/>
      <dgm:spPr/>
      <dgm:t>
        <a:bodyPr/>
        <a:lstStyle/>
        <a:p>
          <a:endParaRPr lang="en-US"/>
        </a:p>
      </dgm:t>
    </dgm:pt>
    <dgm:pt modelId="{C07D6F46-61F5-2746-9992-788D470A7E3D}" type="pres">
      <dgm:prSet presAssocID="{0E66B337-1253-4C4B-85BE-5401EDBA7E00}" presName="root2" presStyleCnt="0"/>
      <dgm:spPr/>
    </dgm:pt>
    <dgm:pt modelId="{E0699DBE-793B-2340-854F-AB800BCA3E6B}" type="pres">
      <dgm:prSet presAssocID="{0E66B337-1253-4C4B-85BE-5401EDBA7E00}" presName="LevelTwoTextNode" presStyleLbl="node2" presStyleIdx="2" presStyleCnt="3">
        <dgm:presLayoutVars>
          <dgm:chPref val="3"/>
        </dgm:presLayoutVars>
      </dgm:prSet>
      <dgm:spPr/>
      <dgm:t>
        <a:bodyPr/>
        <a:lstStyle/>
        <a:p>
          <a:endParaRPr lang="en-US"/>
        </a:p>
      </dgm:t>
    </dgm:pt>
    <dgm:pt modelId="{3EF7D42F-7003-2148-B034-227079C4658D}" type="pres">
      <dgm:prSet presAssocID="{0E66B337-1253-4C4B-85BE-5401EDBA7E00}" presName="level3hierChild" presStyleCnt="0"/>
      <dgm:spPr/>
    </dgm:pt>
    <dgm:pt modelId="{D927099B-DE84-7344-A4AF-6DAB868A7862}" type="pres">
      <dgm:prSet presAssocID="{FF90DF9F-C10C-5F43-B1B0-4F2C301DAFC4}" presName="conn2-1" presStyleLbl="parChTrans1D3" presStyleIdx="3" presStyleCnt="6"/>
      <dgm:spPr/>
      <dgm:t>
        <a:bodyPr/>
        <a:lstStyle/>
        <a:p>
          <a:endParaRPr lang="en-US"/>
        </a:p>
      </dgm:t>
    </dgm:pt>
    <dgm:pt modelId="{2077C800-7787-BD45-BC92-0FE7EEC09869}" type="pres">
      <dgm:prSet presAssocID="{FF90DF9F-C10C-5F43-B1B0-4F2C301DAFC4}" presName="connTx" presStyleLbl="parChTrans1D3" presStyleIdx="3" presStyleCnt="6"/>
      <dgm:spPr/>
      <dgm:t>
        <a:bodyPr/>
        <a:lstStyle/>
        <a:p>
          <a:endParaRPr lang="en-US"/>
        </a:p>
      </dgm:t>
    </dgm:pt>
    <dgm:pt modelId="{26DE054A-70E8-9740-8918-B3092DF4F3F7}" type="pres">
      <dgm:prSet presAssocID="{D246D5CA-EDDA-7947-B4F3-17ED0D5BD13B}" presName="root2" presStyleCnt="0"/>
      <dgm:spPr/>
    </dgm:pt>
    <dgm:pt modelId="{A56E330B-C3DF-5341-A874-75D22DB7B06F}" type="pres">
      <dgm:prSet presAssocID="{D246D5CA-EDDA-7947-B4F3-17ED0D5BD13B}" presName="LevelTwoTextNode" presStyleLbl="node3" presStyleIdx="3" presStyleCnt="6" custScaleX="336650">
        <dgm:presLayoutVars>
          <dgm:chPref val="3"/>
        </dgm:presLayoutVars>
      </dgm:prSet>
      <dgm:spPr/>
      <dgm:t>
        <a:bodyPr/>
        <a:lstStyle/>
        <a:p>
          <a:endParaRPr lang="en-US"/>
        </a:p>
      </dgm:t>
    </dgm:pt>
    <dgm:pt modelId="{651B8EA1-FECD-8F4B-8619-409060C61BBC}" type="pres">
      <dgm:prSet presAssocID="{D246D5CA-EDDA-7947-B4F3-17ED0D5BD13B}" presName="level3hierChild" presStyleCnt="0"/>
      <dgm:spPr/>
    </dgm:pt>
    <dgm:pt modelId="{D38D3BE8-13F4-8640-86D1-8161C7DE6F50}" type="pres">
      <dgm:prSet presAssocID="{F284BAAF-CE7D-1E42-91AE-C10BB95AA563}" presName="conn2-1" presStyleLbl="parChTrans1D3" presStyleIdx="4" presStyleCnt="6"/>
      <dgm:spPr/>
      <dgm:t>
        <a:bodyPr/>
        <a:lstStyle/>
        <a:p>
          <a:endParaRPr lang="en-US"/>
        </a:p>
      </dgm:t>
    </dgm:pt>
    <dgm:pt modelId="{8B3D61C3-8CCE-EE4E-A89C-45EA78E2CB6C}" type="pres">
      <dgm:prSet presAssocID="{F284BAAF-CE7D-1E42-91AE-C10BB95AA563}" presName="connTx" presStyleLbl="parChTrans1D3" presStyleIdx="4" presStyleCnt="6"/>
      <dgm:spPr/>
      <dgm:t>
        <a:bodyPr/>
        <a:lstStyle/>
        <a:p>
          <a:endParaRPr lang="en-US"/>
        </a:p>
      </dgm:t>
    </dgm:pt>
    <dgm:pt modelId="{36F94140-2DE8-954A-A370-A8B571033FF8}" type="pres">
      <dgm:prSet presAssocID="{C8109A85-2324-C14B-AC69-171D086BBB97}" presName="root2" presStyleCnt="0"/>
      <dgm:spPr/>
    </dgm:pt>
    <dgm:pt modelId="{A2EF5491-4296-8646-B3B8-BDEAA96E0118}" type="pres">
      <dgm:prSet presAssocID="{C8109A85-2324-C14B-AC69-171D086BBB97}" presName="LevelTwoTextNode" presStyleLbl="node3" presStyleIdx="4" presStyleCnt="6" custScaleX="328198">
        <dgm:presLayoutVars>
          <dgm:chPref val="3"/>
        </dgm:presLayoutVars>
      </dgm:prSet>
      <dgm:spPr/>
      <dgm:t>
        <a:bodyPr/>
        <a:lstStyle/>
        <a:p>
          <a:endParaRPr lang="en-US"/>
        </a:p>
      </dgm:t>
    </dgm:pt>
    <dgm:pt modelId="{5DF44E6E-1927-1E40-B6F1-DDE05ECDAA29}" type="pres">
      <dgm:prSet presAssocID="{C8109A85-2324-C14B-AC69-171D086BBB97}" presName="level3hierChild" presStyleCnt="0"/>
      <dgm:spPr/>
    </dgm:pt>
    <dgm:pt modelId="{F3DFCDD2-038B-E248-B619-DDA96BB8071E}" type="pres">
      <dgm:prSet presAssocID="{4D81E06E-D426-F94A-919F-8EFB986D87C3}" presName="conn2-1" presStyleLbl="parChTrans1D3" presStyleIdx="5" presStyleCnt="6"/>
      <dgm:spPr/>
      <dgm:t>
        <a:bodyPr/>
        <a:lstStyle/>
        <a:p>
          <a:endParaRPr lang="en-US"/>
        </a:p>
      </dgm:t>
    </dgm:pt>
    <dgm:pt modelId="{91E94B5C-B65E-8F4E-81B9-C8A2444A87E4}" type="pres">
      <dgm:prSet presAssocID="{4D81E06E-D426-F94A-919F-8EFB986D87C3}" presName="connTx" presStyleLbl="parChTrans1D3" presStyleIdx="5" presStyleCnt="6"/>
      <dgm:spPr/>
      <dgm:t>
        <a:bodyPr/>
        <a:lstStyle/>
        <a:p>
          <a:endParaRPr lang="en-US"/>
        </a:p>
      </dgm:t>
    </dgm:pt>
    <dgm:pt modelId="{136A3147-22B9-E543-A207-C1086D147407}" type="pres">
      <dgm:prSet presAssocID="{B49F6C88-2910-A44D-AC18-D1E10E080A2C}" presName="root2" presStyleCnt="0"/>
      <dgm:spPr/>
    </dgm:pt>
    <dgm:pt modelId="{D1003F24-78E3-DE48-B2C3-133250F7FD46}" type="pres">
      <dgm:prSet presAssocID="{B49F6C88-2910-A44D-AC18-D1E10E080A2C}" presName="LevelTwoTextNode" presStyleLbl="node3" presStyleIdx="5" presStyleCnt="6" custScaleX="333459">
        <dgm:presLayoutVars>
          <dgm:chPref val="3"/>
        </dgm:presLayoutVars>
      </dgm:prSet>
      <dgm:spPr/>
      <dgm:t>
        <a:bodyPr/>
        <a:lstStyle/>
        <a:p>
          <a:endParaRPr lang="en-US"/>
        </a:p>
      </dgm:t>
    </dgm:pt>
    <dgm:pt modelId="{BA4882CA-295E-4447-82A2-278C3EA17E19}" type="pres">
      <dgm:prSet presAssocID="{B49F6C88-2910-A44D-AC18-D1E10E080A2C}" presName="level3hierChild" presStyleCnt="0"/>
      <dgm:spPr/>
    </dgm:pt>
  </dgm:ptLst>
  <dgm:cxnLst>
    <dgm:cxn modelId="{14A657D1-B146-D44F-B6A6-9A35972EDBB9}" type="presOf" srcId="{F284BAAF-CE7D-1E42-91AE-C10BB95AA563}" destId="{D38D3BE8-13F4-8640-86D1-8161C7DE6F50}" srcOrd="0" destOrd="0" presId="urn:microsoft.com/office/officeart/2005/8/layout/hierarchy2"/>
    <dgm:cxn modelId="{80FA20F8-19C6-0D44-9BDD-5544AA7B6DB2}" srcId="{33E204D3-9437-3F42-89DD-1D56B68ECC8A}" destId="{64BF73B7-D6C1-8D4D-BDD4-0552164DA7EC}" srcOrd="1" destOrd="0" parTransId="{1D99F01E-1E6D-C44B-8927-2F9A3F011FEA}" sibTransId="{7012699A-5CF8-664E-B142-F847240ABE80}"/>
    <dgm:cxn modelId="{A8A69B9E-8FE7-2E41-A7BD-B64B0EB9B1F4}" type="presOf" srcId="{8FD17AD9-B211-2945-BA1F-D601DE6564E7}" destId="{68BDFF55-B923-D24C-B21B-F64F43722C3C}" srcOrd="0" destOrd="0" presId="urn:microsoft.com/office/officeart/2005/8/layout/hierarchy2"/>
    <dgm:cxn modelId="{7C6BC125-36D3-1E4E-A2F4-BCA61B8A336A}" type="presOf" srcId="{C6C6E173-26FD-7849-B39F-AEAF9BF88565}" destId="{D8D45152-F60B-DA48-91FC-A934CA6AAF55}" srcOrd="1" destOrd="0" presId="urn:microsoft.com/office/officeart/2005/8/layout/hierarchy2"/>
    <dgm:cxn modelId="{2B6B745F-69F7-5141-AD76-F3EF2DE48DE6}" srcId="{FEA2015B-F47C-F14B-A32A-95E57779A226}" destId="{8FD17AD9-B211-2945-BA1F-D601DE6564E7}" srcOrd="0" destOrd="0" parTransId="{9F1B1AF3-AD81-BB40-96CA-AE42FCC506DC}" sibTransId="{56AA7988-3F06-2B4C-BF8F-9F2EC9B43560}"/>
    <dgm:cxn modelId="{E8437CA1-C350-4B4C-8174-7237A3F2BF0F}" type="presOf" srcId="{731F05EF-E83C-FD44-8B58-C5595515DD4E}" destId="{9572D431-4CBB-C74F-A6C7-33CACD4E237B}" srcOrd="1" destOrd="0" presId="urn:microsoft.com/office/officeart/2005/8/layout/hierarchy2"/>
    <dgm:cxn modelId="{42870534-D82B-B147-B116-733D2AE3BE81}" srcId="{0E66B337-1253-4C4B-85BE-5401EDBA7E00}" destId="{B49F6C88-2910-A44D-AC18-D1E10E080A2C}" srcOrd="2" destOrd="0" parTransId="{4D81E06E-D426-F94A-919F-8EFB986D87C3}" sibTransId="{A9A41E95-F24A-B941-B81D-CE279779AED5}"/>
    <dgm:cxn modelId="{A6CB8146-E7DD-A747-8EF8-A7ACE01A3778}" type="presOf" srcId="{64BF73B7-D6C1-8D4D-BDD4-0552164DA7EC}" destId="{26993109-2C88-5C45-A766-2E0456300DF7}" srcOrd="0" destOrd="0" presId="urn:microsoft.com/office/officeart/2005/8/layout/hierarchy2"/>
    <dgm:cxn modelId="{FA7D5A8F-3795-6948-96F7-2167011F0919}" srcId="{0E66B337-1253-4C4B-85BE-5401EDBA7E00}" destId="{D246D5CA-EDDA-7947-B4F3-17ED0D5BD13B}" srcOrd="0" destOrd="0" parTransId="{FF90DF9F-C10C-5F43-B1B0-4F2C301DAFC4}" sibTransId="{962F63C7-364E-8241-8FBD-97C3FFB8021A}"/>
    <dgm:cxn modelId="{AA85181B-39DC-AE4D-AC27-863DF7A471F4}" type="presOf" srcId="{B49F6C88-2910-A44D-AC18-D1E10E080A2C}" destId="{D1003F24-78E3-DE48-B2C3-133250F7FD46}" srcOrd="0" destOrd="0" presId="urn:microsoft.com/office/officeart/2005/8/layout/hierarchy2"/>
    <dgm:cxn modelId="{FACE4CA4-F88D-8943-966F-37AB3C03ED48}" srcId="{64BF73B7-D6C1-8D4D-BDD4-0552164DA7EC}" destId="{4104B67E-7BC3-BA4F-95BB-5BF2C09AD163}" srcOrd="0" destOrd="0" parTransId="{B9E0D6F5-785A-7F49-9D9A-79756AA4FA72}" sibTransId="{68D1B810-268E-764F-A37C-4F88D0408F70}"/>
    <dgm:cxn modelId="{CD71E2FE-F9AE-0B4C-A9D2-6021E945C736}" srcId="{B12BB954-1C35-9B40-ACCD-1561FD055651}" destId="{33E204D3-9437-3F42-89DD-1D56B68ECC8A}" srcOrd="0" destOrd="0" parTransId="{2FA023C0-71BA-DD4B-A0F5-28479BB77979}" sibTransId="{5C3242F5-2726-8D45-9F2A-786D6ECA5D66}"/>
    <dgm:cxn modelId="{82E2D6D8-A0EE-7744-9AC6-8CBE3AFCA3CA}" type="presOf" srcId="{0E66B337-1253-4C4B-85BE-5401EDBA7E00}" destId="{E0699DBE-793B-2340-854F-AB800BCA3E6B}" srcOrd="0" destOrd="0" presId="urn:microsoft.com/office/officeart/2005/8/layout/hierarchy2"/>
    <dgm:cxn modelId="{3A3864D6-CD93-B045-9D1B-EE9F98117A33}" type="presOf" srcId="{C60825C6-863B-494E-9627-4536A894E1CC}" destId="{F434547C-A818-BD44-B2F7-C1163A065C71}" srcOrd="0" destOrd="0" presId="urn:microsoft.com/office/officeart/2005/8/layout/hierarchy2"/>
    <dgm:cxn modelId="{625ACF04-A543-1840-AAAA-91A229993C60}" type="presOf" srcId="{C8109A85-2324-C14B-AC69-171D086BBB97}" destId="{A2EF5491-4296-8646-B3B8-BDEAA96E0118}" srcOrd="0" destOrd="0" presId="urn:microsoft.com/office/officeart/2005/8/layout/hierarchy2"/>
    <dgm:cxn modelId="{554B9607-D332-2145-8D3B-8B8A2AE04249}" type="presOf" srcId="{52532643-9FA7-2647-AB36-90348ADCE3B1}" destId="{579135B1-191D-924A-B343-6A8910429897}" srcOrd="0" destOrd="0" presId="urn:microsoft.com/office/officeart/2005/8/layout/hierarchy2"/>
    <dgm:cxn modelId="{834DB784-5083-FA44-B3A6-B97F4F874A76}" type="presOf" srcId="{1D99F01E-1E6D-C44B-8927-2F9A3F011FEA}" destId="{B8206BC2-D907-8140-9BA7-5C6ADA062265}" srcOrd="1" destOrd="0" presId="urn:microsoft.com/office/officeart/2005/8/layout/hierarchy2"/>
    <dgm:cxn modelId="{7D334BBB-C2D0-B64A-8D0A-609E2C0DBD98}" type="presOf" srcId="{B9E0D6F5-785A-7F49-9D9A-79756AA4FA72}" destId="{BB4227AE-2676-6E49-80E3-AF5B440E94A5}" srcOrd="1" destOrd="0" presId="urn:microsoft.com/office/officeart/2005/8/layout/hierarchy2"/>
    <dgm:cxn modelId="{EEB1B16E-BD4A-2049-9BAB-96BE4B366428}" type="presOf" srcId="{D246D5CA-EDDA-7947-B4F3-17ED0D5BD13B}" destId="{A56E330B-C3DF-5341-A874-75D22DB7B06F}" srcOrd="0" destOrd="0" presId="urn:microsoft.com/office/officeart/2005/8/layout/hierarchy2"/>
    <dgm:cxn modelId="{7BFCDFC2-6464-A048-AABD-5824F6A7FAF1}" type="presOf" srcId="{9F1B1AF3-AD81-BB40-96CA-AE42FCC506DC}" destId="{DDF244BD-F79C-B24F-AB98-03F1F20F9C0A}" srcOrd="0" destOrd="0" presId="urn:microsoft.com/office/officeart/2005/8/layout/hierarchy2"/>
    <dgm:cxn modelId="{B31F3C7E-AF95-7448-B128-B2FE66495BF8}" type="presOf" srcId="{FF90DF9F-C10C-5F43-B1B0-4F2C301DAFC4}" destId="{2077C800-7787-BD45-BC92-0FE7EEC09869}" srcOrd="1" destOrd="0" presId="urn:microsoft.com/office/officeart/2005/8/layout/hierarchy2"/>
    <dgm:cxn modelId="{CEF1FB73-57DD-564E-B788-DB874C0D313A}" type="presOf" srcId="{B9E0D6F5-785A-7F49-9D9A-79756AA4FA72}" destId="{8A63955A-8643-284F-9DE9-F05BA28D227D}" srcOrd="0" destOrd="0" presId="urn:microsoft.com/office/officeart/2005/8/layout/hierarchy2"/>
    <dgm:cxn modelId="{15EF895D-71EB-1F43-9D8F-35B236C2FDF2}" type="presOf" srcId="{2482CC60-71B4-7047-9F04-201790FF33EF}" destId="{A8A1549F-08F9-FA40-9A2A-964D1F126920}" srcOrd="0" destOrd="0" presId="urn:microsoft.com/office/officeart/2005/8/layout/hierarchy2"/>
    <dgm:cxn modelId="{D73E0D57-C6A0-294F-9775-05A18AE2AE33}" srcId="{5566F454-8C92-044F-B67C-AD9A21BD844F}" destId="{C60825C6-863B-494E-9627-4536A894E1CC}" srcOrd="0" destOrd="0" parTransId="{731F05EF-E83C-FD44-8B58-C5595515DD4E}" sibTransId="{716ECB01-F535-354C-82C0-1BBF5815EEE3}"/>
    <dgm:cxn modelId="{65626BF7-4F6C-394E-909E-3FCAA5E39B6F}" type="presOf" srcId="{9F1B1AF3-AD81-BB40-96CA-AE42FCC506DC}" destId="{F7341CAB-5216-E245-B11A-77BCACE9CD8E}" srcOrd="1" destOrd="0" presId="urn:microsoft.com/office/officeart/2005/8/layout/hierarchy2"/>
    <dgm:cxn modelId="{3D040D27-F184-5445-9B51-8D86DDCCE735}" type="presOf" srcId="{33E204D3-9437-3F42-89DD-1D56B68ECC8A}" destId="{66CEC2AC-DA21-724B-A638-A039904EEC8F}" srcOrd="0" destOrd="0" presId="urn:microsoft.com/office/officeart/2005/8/layout/hierarchy2"/>
    <dgm:cxn modelId="{645DAFA3-B514-9346-B1BD-67465A28299F}" type="presOf" srcId="{4D81E06E-D426-F94A-919F-8EFB986D87C3}" destId="{F3DFCDD2-038B-E248-B619-DDA96BB8071E}" srcOrd="0" destOrd="0" presId="urn:microsoft.com/office/officeart/2005/8/layout/hierarchy2"/>
    <dgm:cxn modelId="{4C911C5D-F87F-604E-A939-F35AB8CDB960}" srcId="{0E66B337-1253-4C4B-85BE-5401EDBA7E00}" destId="{C8109A85-2324-C14B-AC69-171D086BBB97}" srcOrd="1" destOrd="0" parTransId="{F284BAAF-CE7D-1E42-91AE-C10BB95AA563}" sibTransId="{ABD04BC1-39C0-354A-8FA4-55880B12EEBC}"/>
    <dgm:cxn modelId="{EDC5E7B8-A851-5E4B-8C67-654CD9C40600}" type="presOf" srcId="{C6C6E173-26FD-7849-B39F-AEAF9BF88565}" destId="{15D8CDD2-77D0-9F4B-B11D-41ED39E33CF3}" srcOrd="0" destOrd="0" presId="urn:microsoft.com/office/officeart/2005/8/layout/hierarchy2"/>
    <dgm:cxn modelId="{4EB2DA30-C2B3-8B49-9E55-EA50DF8AB309}" type="presOf" srcId="{1D99F01E-1E6D-C44B-8927-2F9A3F011FEA}" destId="{08DA9622-01DB-A94D-88E4-B743D2EBA582}" srcOrd="0" destOrd="0" presId="urn:microsoft.com/office/officeart/2005/8/layout/hierarchy2"/>
    <dgm:cxn modelId="{D8A928D2-B1FD-C84F-BD4C-1CBE2B8B843D}" srcId="{33E204D3-9437-3F42-89DD-1D56B68ECC8A}" destId="{0E66B337-1253-4C4B-85BE-5401EDBA7E00}" srcOrd="2" destOrd="0" parTransId="{52532643-9FA7-2647-AB36-90348ADCE3B1}" sibTransId="{3E5A758E-332C-564B-8274-9F95BC00AB76}"/>
    <dgm:cxn modelId="{A10ABBEA-DE44-BF41-A08F-85F4EB8A1612}" type="presOf" srcId="{4D81E06E-D426-F94A-919F-8EFB986D87C3}" destId="{91E94B5C-B65E-8F4E-81B9-C8A2444A87E4}" srcOrd="1" destOrd="0" presId="urn:microsoft.com/office/officeart/2005/8/layout/hierarchy2"/>
    <dgm:cxn modelId="{F6EB9EF5-8826-8542-9CD8-381725E5774A}" type="presOf" srcId="{FF90DF9F-C10C-5F43-B1B0-4F2C301DAFC4}" destId="{D927099B-DE84-7344-A4AF-6DAB868A7862}" srcOrd="0" destOrd="0" presId="urn:microsoft.com/office/officeart/2005/8/layout/hierarchy2"/>
    <dgm:cxn modelId="{A96F0F90-6730-4D47-9D6A-E91C09C31B47}" type="presOf" srcId="{5566F454-8C92-044F-B67C-AD9A21BD844F}" destId="{7DDC9B59-C25D-7A48-8DC0-F8E761E2C7AF}" srcOrd="0" destOrd="0" presId="urn:microsoft.com/office/officeart/2005/8/layout/hierarchy2"/>
    <dgm:cxn modelId="{1A7A523F-A338-EB4B-B99C-F0BA175F3E07}" type="presOf" srcId="{731F05EF-E83C-FD44-8B58-C5595515DD4E}" destId="{AED12839-CF5D-7342-8F9A-6459E47E12D3}" srcOrd="0" destOrd="0" presId="urn:microsoft.com/office/officeart/2005/8/layout/hierarchy2"/>
    <dgm:cxn modelId="{017E5E18-721C-0546-9ED0-D2B761AC4627}" srcId="{33E204D3-9437-3F42-89DD-1D56B68ECC8A}" destId="{FEA2015B-F47C-F14B-A32A-95E57779A226}" srcOrd="0" destOrd="0" parTransId="{2482CC60-71B4-7047-9F04-201790FF33EF}" sibTransId="{1542BBB2-015D-6240-8892-A449FC28A0CA}"/>
    <dgm:cxn modelId="{75C216BB-0985-9441-AA64-F8B748BA6B08}" type="presOf" srcId="{B12BB954-1C35-9B40-ACCD-1561FD055651}" destId="{99466D89-8DE2-1941-A269-E7B87A112B53}" srcOrd="0" destOrd="0" presId="urn:microsoft.com/office/officeart/2005/8/layout/hierarchy2"/>
    <dgm:cxn modelId="{7B72AEA0-C881-6149-8284-E98F1FBD3BC4}" type="presOf" srcId="{4104B67E-7BC3-BA4F-95BB-5BF2C09AD163}" destId="{9D83F74E-FEA1-074B-8895-F3A6AD9F6719}" srcOrd="0" destOrd="0" presId="urn:microsoft.com/office/officeart/2005/8/layout/hierarchy2"/>
    <dgm:cxn modelId="{BBD365BD-4451-5647-B26F-E85E96749EAE}" srcId="{FEA2015B-F47C-F14B-A32A-95E57779A226}" destId="{5566F454-8C92-044F-B67C-AD9A21BD844F}" srcOrd="1" destOrd="0" parTransId="{C6C6E173-26FD-7849-B39F-AEAF9BF88565}" sibTransId="{288F7655-457D-C74E-8275-1710AFA012D4}"/>
    <dgm:cxn modelId="{715AE8AB-97D8-0B41-8A95-ECDD349BF554}" type="presOf" srcId="{FEA2015B-F47C-F14B-A32A-95E57779A226}" destId="{D1403A1B-6B6C-9741-9306-F2815484D7E6}" srcOrd="0" destOrd="0" presId="urn:microsoft.com/office/officeart/2005/8/layout/hierarchy2"/>
    <dgm:cxn modelId="{86B73933-E22B-D54C-8FDB-4E9D66374125}" type="presOf" srcId="{2482CC60-71B4-7047-9F04-201790FF33EF}" destId="{BD09466D-9281-C545-838A-0AAE013A13FF}" srcOrd="1" destOrd="0" presId="urn:microsoft.com/office/officeart/2005/8/layout/hierarchy2"/>
    <dgm:cxn modelId="{152B7A37-C0F3-2E46-9BE1-377DBDE1620A}" type="presOf" srcId="{52532643-9FA7-2647-AB36-90348ADCE3B1}" destId="{D2F5D1C5-A39C-9240-B10B-D9645B972C32}" srcOrd="1" destOrd="0" presId="urn:microsoft.com/office/officeart/2005/8/layout/hierarchy2"/>
    <dgm:cxn modelId="{3ED51A4F-980E-954D-945F-2B48D9DA2ECF}" type="presOf" srcId="{F284BAAF-CE7D-1E42-91AE-C10BB95AA563}" destId="{8B3D61C3-8CCE-EE4E-A89C-45EA78E2CB6C}" srcOrd="1" destOrd="0" presId="urn:microsoft.com/office/officeart/2005/8/layout/hierarchy2"/>
    <dgm:cxn modelId="{158D5EE0-0E93-314B-9ED0-78B2A66DB3F4}" type="presParOf" srcId="{99466D89-8DE2-1941-A269-E7B87A112B53}" destId="{01E6AD07-EEE8-7C4A-BBC6-2E316CD64134}" srcOrd="0" destOrd="0" presId="urn:microsoft.com/office/officeart/2005/8/layout/hierarchy2"/>
    <dgm:cxn modelId="{551DE4DE-BD4F-984E-A503-2F838A035796}" type="presParOf" srcId="{01E6AD07-EEE8-7C4A-BBC6-2E316CD64134}" destId="{66CEC2AC-DA21-724B-A638-A039904EEC8F}" srcOrd="0" destOrd="0" presId="urn:microsoft.com/office/officeart/2005/8/layout/hierarchy2"/>
    <dgm:cxn modelId="{453EFF39-3B78-904E-B2BF-5D7C6848EF7F}" type="presParOf" srcId="{01E6AD07-EEE8-7C4A-BBC6-2E316CD64134}" destId="{C99CD282-1B36-6140-9163-6B6C0418284D}" srcOrd="1" destOrd="0" presId="urn:microsoft.com/office/officeart/2005/8/layout/hierarchy2"/>
    <dgm:cxn modelId="{AE61267B-F147-7B4F-ACE6-10B8CD3A4CB9}" type="presParOf" srcId="{C99CD282-1B36-6140-9163-6B6C0418284D}" destId="{A8A1549F-08F9-FA40-9A2A-964D1F126920}" srcOrd="0" destOrd="0" presId="urn:microsoft.com/office/officeart/2005/8/layout/hierarchy2"/>
    <dgm:cxn modelId="{68C6EDE6-2C8B-894B-9CC2-29ADC91F159A}" type="presParOf" srcId="{A8A1549F-08F9-FA40-9A2A-964D1F126920}" destId="{BD09466D-9281-C545-838A-0AAE013A13FF}" srcOrd="0" destOrd="0" presId="urn:microsoft.com/office/officeart/2005/8/layout/hierarchy2"/>
    <dgm:cxn modelId="{5D43D35D-7BE9-1E4B-82FD-14942693D5FF}" type="presParOf" srcId="{C99CD282-1B36-6140-9163-6B6C0418284D}" destId="{61A663AF-A1B6-4240-80D0-394069B5C027}" srcOrd="1" destOrd="0" presId="urn:microsoft.com/office/officeart/2005/8/layout/hierarchy2"/>
    <dgm:cxn modelId="{2A8AD99D-B8CD-4B4D-8EC7-28A0E5764101}" type="presParOf" srcId="{61A663AF-A1B6-4240-80D0-394069B5C027}" destId="{D1403A1B-6B6C-9741-9306-F2815484D7E6}" srcOrd="0" destOrd="0" presId="urn:microsoft.com/office/officeart/2005/8/layout/hierarchy2"/>
    <dgm:cxn modelId="{5DC3A6D6-6A6A-FA4D-AD85-6DC2B76B0B5E}" type="presParOf" srcId="{61A663AF-A1B6-4240-80D0-394069B5C027}" destId="{736FC664-3445-4344-96A4-55FD68F7E584}" srcOrd="1" destOrd="0" presId="urn:microsoft.com/office/officeart/2005/8/layout/hierarchy2"/>
    <dgm:cxn modelId="{BEA0D767-748C-9A44-8C1A-E5FA076F089A}" type="presParOf" srcId="{736FC664-3445-4344-96A4-55FD68F7E584}" destId="{DDF244BD-F79C-B24F-AB98-03F1F20F9C0A}" srcOrd="0" destOrd="0" presId="urn:microsoft.com/office/officeart/2005/8/layout/hierarchy2"/>
    <dgm:cxn modelId="{0CBA0FA3-9F07-9F48-B6EE-8692C8D15485}" type="presParOf" srcId="{DDF244BD-F79C-B24F-AB98-03F1F20F9C0A}" destId="{F7341CAB-5216-E245-B11A-77BCACE9CD8E}" srcOrd="0" destOrd="0" presId="urn:microsoft.com/office/officeart/2005/8/layout/hierarchy2"/>
    <dgm:cxn modelId="{7EAE3DC5-9371-2545-9F48-CF48215E0B48}" type="presParOf" srcId="{736FC664-3445-4344-96A4-55FD68F7E584}" destId="{6360C19F-9C2D-2E4C-AEAF-00FB9DB716AA}" srcOrd="1" destOrd="0" presId="urn:microsoft.com/office/officeart/2005/8/layout/hierarchy2"/>
    <dgm:cxn modelId="{8EDCB7AB-83C9-DF49-95A1-8B7BB49BABB6}" type="presParOf" srcId="{6360C19F-9C2D-2E4C-AEAF-00FB9DB716AA}" destId="{68BDFF55-B923-D24C-B21B-F64F43722C3C}" srcOrd="0" destOrd="0" presId="urn:microsoft.com/office/officeart/2005/8/layout/hierarchy2"/>
    <dgm:cxn modelId="{937284B5-BB49-1847-89AB-99458686A32C}" type="presParOf" srcId="{6360C19F-9C2D-2E4C-AEAF-00FB9DB716AA}" destId="{B20BD851-3614-6A41-B455-F7A587A02773}" srcOrd="1" destOrd="0" presId="urn:microsoft.com/office/officeart/2005/8/layout/hierarchy2"/>
    <dgm:cxn modelId="{C62F558D-3D8F-9049-AB99-053495727B2D}" type="presParOf" srcId="{736FC664-3445-4344-96A4-55FD68F7E584}" destId="{15D8CDD2-77D0-9F4B-B11D-41ED39E33CF3}" srcOrd="2" destOrd="0" presId="urn:microsoft.com/office/officeart/2005/8/layout/hierarchy2"/>
    <dgm:cxn modelId="{B6F2AA1C-311D-E749-B0BC-E2E094BB6194}" type="presParOf" srcId="{15D8CDD2-77D0-9F4B-B11D-41ED39E33CF3}" destId="{D8D45152-F60B-DA48-91FC-A934CA6AAF55}" srcOrd="0" destOrd="0" presId="urn:microsoft.com/office/officeart/2005/8/layout/hierarchy2"/>
    <dgm:cxn modelId="{AD069382-D547-2E4F-9577-1A1537F67C21}" type="presParOf" srcId="{736FC664-3445-4344-96A4-55FD68F7E584}" destId="{849B6DBC-6F88-2444-9E3C-5506733FBAD7}" srcOrd="3" destOrd="0" presId="urn:microsoft.com/office/officeart/2005/8/layout/hierarchy2"/>
    <dgm:cxn modelId="{6A5718CB-A863-4248-AD6E-CC7B323512D5}" type="presParOf" srcId="{849B6DBC-6F88-2444-9E3C-5506733FBAD7}" destId="{7DDC9B59-C25D-7A48-8DC0-F8E761E2C7AF}" srcOrd="0" destOrd="0" presId="urn:microsoft.com/office/officeart/2005/8/layout/hierarchy2"/>
    <dgm:cxn modelId="{5A00CEC7-D6B4-D245-B539-7B4E475F964E}" type="presParOf" srcId="{849B6DBC-6F88-2444-9E3C-5506733FBAD7}" destId="{084837A5-A76A-734F-B691-51C021A1EEDC}" srcOrd="1" destOrd="0" presId="urn:microsoft.com/office/officeart/2005/8/layout/hierarchy2"/>
    <dgm:cxn modelId="{22914413-B892-6E43-83C3-273062246DA4}" type="presParOf" srcId="{084837A5-A76A-734F-B691-51C021A1EEDC}" destId="{AED12839-CF5D-7342-8F9A-6459E47E12D3}" srcOrd="0" destOrd="0" presId="urn:microsoft.com/office/officeart/2005/8/layout/hierarchy2"/>
    <dgm:cxn modelId="{735AB02B-24E9-F64B-A987-17A6031F6D20}" type="presParOf" srcId="{AED12839-CF5D-7342-8F9A-6459E47E12D3}" destId="{9572D431-4CBB-C74F-A6C7-33CACD4E237B}" srcOrd="0" destOrd="0" presId="urn:microsoft.com/office/officeart/2005/8/layout/hierarchy2"/>
    <dgm:cxn modelId="{D6C6AD0F-6720-084C-8268-A603F561F21A}" type="presParOf" srcId="{084837A5-A76A-734F-B691-51C021A1EEDC}" destId="{A91BBC90-C454-434A-81CC-CAB6F203D19B}" srcOrd="1" destOrd="0" presId="urn:microsoft.com/office/officeart/2005/8/layout/hierarchy2"/>
    <dgm:cxn modelId="{CCFDC668-2286-D943-9709-E8259946A4DF}" type="presParOf" srcId="{A91BBC90-C454-434A-81CC-CAB6F203D19B}" destId="{F434547C-A818-BD44-B2F7-C1163A065C71}" srcOrd="0" destOrd="0" presId="urn:microsoft.com/office/officeart/2005/8/layout/hierarchy2"/>
    <dgm:cxn modelId="{C9AE2590-769F-6E4E-AF2E-336AEE7ADD2D}" type="presParOf" srcId="{A91BBC90-C454-434A-81CC-CAB6F203D19B}" destId="{2FAA6C93-BF70-284A-A041-BF5BB570AC8A}" srcOrd="1" destOrd="0" presId="urn:microsoft.com/office/officeart/2005/8/layout/hierarchy2"/>
    <dgm:cxn modelId="{0A5A7589-A068-B548-BBBE-8005C61066C9}" type="presParOf" srcId="{C99CD282-1B36-6140-9163-6B6C0418284D}" destId="{08DA9622-01DB-A94D-88E4-B743D2EBA582}" srcOrd="2" destOrd="0" presId="urn:microsoft.com/office/officeart/2005/8/layout/hierarchy2"/>
    <dgm:cxn modelId="{7BBE2402-4F05-FC45-AAF7-234866212BE4}" type="presParOf" srcId="{08DA9622-01DB-A94D-88E4-B743D2EBA582}" destId="{B8206BC2-D907-8140-9BA7-5C6ADA062265}" srcOrd="0" destOrd="0" presId="urn:microsoft.com/office/officeart/2005/8/layout/hierarchy2"/>
    <dgm:cxn modelId="{AA89856F-E80C-B744-ACF5-2AB531FA04DC}" type="presParOf" srcId="{C99CD282-1B36-6140-9163-6B6C0418284D}" destId="{F561566B-EB4F-7942-82BB-47BD695E2A77}" srcOrd="3" destOrd="0" presId="urn:microsoft.com/office/officeart/2005/8/layout/hierarchy2"/>
    <dgm:cxn modelId="{C0959F21-7E96-CA48-95A3-47BC827D076B}" type="presParOf" srcId="{F561566B-EB4F-7942-82BB-47BD695E2A77}" destId="{26993109-2C88-5C45-A766-2E0456300DF7}" srcOrd="0" destOrd="0" presId="urn:microsoft.com/office/officeart/2005/8/layout/hierarchy2"/>
    <dgm:cxn modelId="{EAF5B31A-0C4E-4E4C-9168-F7A9C4305B54}" type="presParOf" srcId="{F561566B-EB4F-7942-82BB-47BD695E2A77}" destId="{74253B89-8932-5345-A658-9499BE6C8B11}" srcOrd="1" destOrd="0" presId="urn:microsoft.com/office/officeart/2005/8/layout/hierarchy2"/>
    <dgm:cxn modelId="{C2396BD3-B841-5941-A913-81DCB17F8354}" type="presParOf" srcId="{74253B89-8932-5345-A658-9499BE6C8B11}" destId="{8A63955A-8643-284F-9DE9-F05BA28D227D}" srcOrd="0" destOrd="0" presId="urn:microsoft.com/office/officeart/2005/8/layout/hierarchy2"/>
    <dgm:cxn modelId="{DCEF45E6-D173-A843-B7CD-7DAA1DD16A87}" type="presParOf" srcId="{8A63955A-8643-284F-9DE9-F05BA28D227D}" destId="{BB4227AE-2676-6E49-80E3-AF5B440E94A5}" srcOrd="0" destOrd="0" presId="urn:microsoft.com/office/officeart/2005/8/layout/hierarchy2"/>
    <dgm:cxn modelId="{1AA3E36F-A48E-AB44-9CF0-7F958F7415B3}" type="presParOf" srcId="{74253B89-8932-5345-A658-9499BE6C8B11}" destId="{17A6DBB6-09CB-CF48-8F4C-57E1054FB5AA}" srcOrd="1" destOrd="0" presId="urn:microsoft.com/office/officeart/2005/8/layout/hierarchy2"/>
    <dgm:cxn modelId="{FE24BE5A-2219-244D-BADB-E440239FCC0E}" type="presParOf" srcId="{17A6DBB6-09CB-CF48-8F4C-57E1054FB5AA}" destId="{9D83F74E-FEA1-074B-8895-F3A6AD9F6719}" srcOrd="0" destOrd="0" presId="urn:microsoft.com/office/officeart/2005/8/layout/hierarchy2"/>
    <dgm:cxn modelId="{B528B7B4-5794-0947-ADE6-0EBD704248C5}" type="presParOf" srcId="{17A6DBB6-09CB-CF48-8F4C-57E1054FB5AA}" destId="{31C3368C-2D57-5340-8C2F-F26CA856EA76}" srcOrd="1" destOrd="0" presId="urn:microsoft.com/office/officeart/2005/8/layout/hierarchy2"/>
    <dgm:cxn modelId="{E30A674A-C241-714A-B7F5-7122899C0F96}" type="presParOf" srcId="{C99CD282-1B36-6140-9163-6B6C0418284D}" destId="{579135B1-191D-924A-B343-6A8910429897}" srcOrd="4" destOrd="0" presId="urn:microsoft.com/office/officeart/2005/8/layout/hierarchy2"/>
    <dgm:cxn modelId="{5DD4BCC4-26DA-E74B-B08C-99CDA35FFA51}" type="presParOf" srcId="{579135B1-191D-924A-B343-6A8910429897}" destId="{D2F5D1C5-A39C-9240-B10B-D9645B972C32}" srcOrd="0" destOrd="0" presId="urn:microsoft.com/office/officeart/2005/8/layout/hierarchy2"/>
    <dgm:cxn modelId="{0535905A-94F3-A341-A184-39A448A4CCD4}" type="presParOf" srcId="{C99CD282-1B36-6140-9163-6B6C0418284D}" destId="{C07D6F46-61F5-2746-9992-788D470A7E3D}" srcOrd="5" destOrd="0" presId="urn:microsoft.com/office/officeart/2005/8/layout/hierarchy2"/>
    <dgm:cxn modelId="{5C2DDD4C-4D7F-9245-BFDD-C6498CB95744}" type="presParOf" srcId="{C07D6F46-61F5-2746-9992-788D470A7E3D}" destId="{E0699DBE-793B-2340-854F-AB800BCA3E6B}" srcOrd="0" destOrd="0" presId="urn:microsoft.com/office/officeart/2005/8/layout/hierarchy2"/>
    <dgm:cxn modelId="{A5D7FC5E-C4E6-E049-BC07-25D2129B4D98}" type="presParOf" srcId="{C07D6F46-61F5-2746-9992-788D470A7E3D}" destId="{3EF7D42F-7003-2148-B034-227079C4658D}" srcOrd="1" destOrd="0" presId="urn:microsoft.com/office/officeart/2005/8/layout/hierarchy2"/>
    <dgm:cxn modelId="{3F77304C-5844-F84C-8CA2-B501CC7CA950}" type="presParOf" srcId="{3EF7D42F-7003-2148-B034-227079C4658D}" destId="{D927099B-DE84-7344-A4AF-6DAB868A7862}" srcOrd="0" destOrd="0" presId="urn:microsoft.com/office/officeart/2005/8/layout/hierarchy2"/>
    <dgm:cxn modelId="{A8226117-C8E7-E74E-9610-2836D967C02C}" type="presParOf" srcId="{D927099B-DE84-7344-A4AF-6DAB868A7862}" destId="{2077C800-7787-BD45-BC92-0FE7EEC09869}" srcOrd="0" destOrd="0" presId="urn:microsoft.com/office/officeart/2005/8/layout/hierarchy2"/>
    <dgm:cxn modelId="{77890269-89A9-9B4F-AA2B-F6A58121EC97}" type="presParOf" srcId="{3EF7D42F-7003-2148-B034-227079C4658D}" destId="{26DE054A-70E8-9740-8918-B3092DF4F3F7}" srcOrd="1" destOrd="0" presId="urn:microsoft.com/office/officeart/2005/8/layout/hierarchy2"/>
    <dgm:cxn modelId="{5E52840F-230F-6E4F-B272-ABC3EACDF952}" type="presParOf" srcId="{26DE054A-70E8-9740-8918-B3092DF4F3F7}" destId="{A56E330B-C3DF-5341-A874-75D22DB7B06F}" srcOrd="0" destOrd="0" presId="urn:microsoft.com/office/officeart/2005/8/layout/hierarchy2"/>
    <dgm:cxn modelId="{8250E747-DB72-2740-850C-0AC5A551739D}" type="presParOf" srcId="{26DE054A-70E8-9740-8918-B3092DF4F3F7}" destId="{651B8EA1-FECD-8F4B-8619-409060C61BBC}" srcOrd="1" destOrd="0" presId="urn:microsoft.com/office/officeart/2005/8/layout/hierarchy2"/>
    <dgm:cxn modelId="{E9A810C6-7D0E-DD4D-B7BA-E55D7B6E8D58}" type="presParOf" srcId="{3EF7D42F-7003-2148-B034-227079C4658D}" destId="{D38D3BE8-13F4-8640-86D1-8161C7DE6F50}" srcOrd="2" destOrd="0" presId="urn:microsoft.com/office/officeart/2005/8/layout/hierarchy2"/>
    <dgm:cxn modelId="{3B273087-DAA5-AD40-B5E3-F9AE1163ED73}" type="presParOf" srcId="{D38D3BE8-13F4-8640-86D1-8161C7DE6F50}" destId="{8B3D61C3-8CCE-EE4E-A89C-45EA78E2CB6C}" srcOrd="0" destOrd="0" presId="urn:microsoft.com/office/officeart/2005/8/layout/hierarchy2"/>
    <dgm:cxn modelId="{98C52914-7198-F14D-A1F2-C4D958F2F0F8}" type="presParOf" srcId="{3EF7D42F-7003-2148-B034-227079C4658D}" destId="{36F94140-2DE8-954A-A370-A8B571033FF8}" srcOrd="3" destOrd="0" presId="urn:microsoft.com/office/officeart/2005/8/layout/hierarchy2"/>
    <dgm:cxn modelId="{BA048D32-B7A4-8345-AD07-0C8C418FA726}" type="presParOf" srcId="{36F94140-2DE8-954A-A370-A8B571033FF8}" destId="{A2EF5491-4296-8646-B3B8-BDEAA96E0118}" srcOrd="0" destOrd="0" presId="urn:microsoft.com/office/officeart/2005/8/layout/hierarchy2"/>
    <dgm:cxn modelId="{6AD56BBA-05A2-6748-B381-DF40BFA7BC3B}" type="presParOf" srcId="{36F94140-2DE8-954A-A370-A8B571033FF8}" destId="{5DF44E6E-1927-1E40-B6F1-DDE05ECDAA29}" srcOrd="1" destOrd="0" presId="urn:microsoft.com/office/officeart/2005/8/layout/hierarchy2"/>
    <dgm:cxn modelId="{3F40D11B-3A9A-E04B-945E-9B288952FD88}" type="presParOf" srcId="{3EF7D42F-7003-2148-B034-227079C4658D}" destId="{F3DFCDD2-038B-E248-B619-DDA96BB8071E}" srcOrd="4" destOrd="0" presId="urn:microsoft.com/office/officeart/2005/8/layout/hierarchy2"/>
    <dgm:cxn modelId="{D00BAF77-BDB5-9A47-A8DB-2F12BE5D1B9B}" type="presParOf" srcId="{F3DFCDD2-038B-E248-B619-DDA96BB8071E}" destId="{91E94B5C-B65E-8F4E-81B9-C8A2444A87E4}" srcOrd="0" destOrd="0" presId="urn:microsoft.com/office/officeart/2005/8/layout/hierarchy2"/>
    <dgm:cxn modelId="{91243BEE-AE16-7B43-83F0-E25ACB90773B}" type="presParOf" srcId="{3EF7D42F-7003-2148-B034-227079C4658D}" destId="{136A3147-22B9-E543-A207-C1086D147407}" srcOrd="5" destOrd="0" presId="urn:microsoft.com/office/officeart/2005/8/layout/hierarchy2"/>
    <dgm:cxn modelId="{DA30B54E-1E5D-4B47-95F8-1F6F2FDB0EB1}" type="presParOf" srcId="{136A3147-22B9-E543-A207-C1086D147407}" destId="{D1003F24-78E3-DE48-B2C3-133250F7FD46}" srcOrd="0" destOrd="0" presId="urn:microsoft.com/office/officeart/2005/8/layout/hierarchy2"/>
    <dgm:cxn modelId="{5953C4E6-8217-7B46-8328-12331114C175}" type="presParOf" srcId="{136A3147-22B9-E543-A207-C1086D147407}" destId="{BA4882CA-295E-4447-82A2-278C3EA17E1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3E255-8975-C64A-96C0-BDDE12AA6691}">
      <dsp:nvSpPr>
        <dsp:cNvPr id="0" name=""/>
        <dsp:cNvSpPr/>
      </dsp:nvSpPr>
      <dsp:spPr>
        <a:xfrm>
          <a:off x="4995338" y="1276568"/>
          <a:ext cx="4144185" cy="493063"/>
        </a:xfrm>
        <a:custGeom>
          <a:avLst/>
          <a:gdLst/>
          <a:ahLst/>
          <a:cxnLst/>
          <a:rect l="0" t="0" r="0" b="0"/>
          <a:pathLst>
            <a:path>
              <a:moveTo>
                <a:pt x="0" y="0"/>
              </a:moveTo>
              <a:lnTo>
                <a:pt x="0" y="336008"/>
              </a:lnTo>
              <a:lnTo>
                <a:pt x="4144185" y="336008"/>
              </a:lnTo>
              <a:lnTo>
                <a:pt x="4144185" y="49306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1A2F00-3226-5041-853D-6FF8DA884DCC}">
      <dsp:nvSpPr>
        <dsp:cNvPr id="0" name=""/>
        <dsp:cNvSpPr/>
      </dsp:nvSpPr>
      <dsp:spPr>
        <a:xfrm>
          <a:off x="4995338" y="1276568"/>
          <a:ext cx="2072092" cy="493063"/>
        </a:xfrm>
        <a:custGeom>
          <a:avLst/>
          <a:gdLst/>
          <a:ahLst/>
          <a:cxnLst/>
          <a:rect l="0" t="0" r="0" b="0"/>
          <a:pathLst>
            <a:path>
              <a:moveTo>
                <a:pt x="0" y="0"/>
              </a:moveTo>
              <a:lnTo>
                <a:pt x="0" y="336008"/>
              </a:lnTo>
              <a:lnTo>
                <a:pt x="2072092" y="336008"/>
              </a:lnTo>
              <a:lnTo>
                <a:pt x="2072092" y="49306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4E42BB-18FF-4F4A-BFBD-696A955FDAB8}">
      <dsp:nvSpPr>
        <dsp:cNvPr id="0" name=""/>
        <dsp:cNvSpPr/>
      </dsp:nvSpPr>
      <dsp:spPr>
        <a:xfrm>
          <a:off x="4949618" y="1276568"/>
          <a:ext cx="91440" cy="493063"/>
        </a:xfrm>
        <a:custGeom>
          <a:avLst/>
          <a:gdLst/>
          <a:ahLst/>
          <a:cxnLst/>
          <a:rect l="0" t="0" r="0" b="0"/>
          <a:pathLst>
            <a:path>
              <a:moveTo>
                <a:pt x="45720" y="0"/>
              </a:moveTo>
              <a:lnTo>
                <a:pt x="45720" y="49306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A06856-6911-F347-9D94-1707BDC68609}">
      <dsp:nvSpPr>
        <dsp:cNvPr id="0" name=""/>
        <dsp:cNvSpPr/>
      </dsp:nvSpPr>
      <dsp:spPr>
        <a:xfrm>
          <a:off x="2923246" y="1276568"/>
          <a:ext cx="2072092" cy="493063"/>
        </a:xfrm>
        <a:custGeom>
          <a:avLst/>
          <a:gdLst/>
          <a:ahLst/>
          <a:cxnLst/>
          <a:rect l="0" t="0" r="0" b="0"/>
          <a:pathLst>
            <a:path>
              <a:moveTo>
                <a:pt x="2072092" y="0"/>
              </a:moveTo>
              <a:lnTo>
                <a:pt x="2072092" y="336008"/>
              </a:lnTo>
              <a:lnTo>
                <a:pt x="0" y="336008"/>
              </a:lnTo>
              <a:lnTo>
                <a:pt x="0" y="49306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7E3F4B-075A-D748-889E-9E6667D0CC30}">
      <dsp:nvSpPr>
        <dsp:cNvPr id="0" name=""/>
        <dsp:cNvSpPr/>
      </dsp:nvSpPr>
      <dsp:spPr>
        <a:xfrm>
          <a:off x="851153" y="1276568"/>
          <a:ext cx="4144185" cy="493063"/>
        </a:xfrm>
        <a:custGeom>
          <a:avLst/>
          <a:gdLst/>
          <a:ahLst/>
          <a:cxnLst/>
          <a:rect l="0" t="0" r="0" b="0"/>
          <a:pathLst>
            <a:path>
              <a:moveTo>
                <a:pt x="4144185" y="0"/>
              </a:moveTo>
              <a:lnTo>
                <a:pt x="4144185" y="336008"/>
              </a:lnTo>
              <a:lnTo>
                <a:pt x="0" y="336008"/>
              </a:lnTo>
              <a:lnTo>
                <a:pt x="0" y="49306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567A99-1D72-7D48-BC12-C8C2773F8000}">
      <dsp:nvSpPr>
        <dsp:cNvPr id="0" name=""/>
        <dsp:cNvSpPr/>
      </dsp:nvSpPr>
      <dsp:spPr>
        <a:xfrm>
          <a:off x="4147664" y="200022"/>
          <a:ext cx="1695348" cy="1076546"/>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A08B656-B5AA-634C-BF4D-8EBC7F070352}">
      <dsp:nvSpPr>
        <dsp:cNvPr id="0" name=""/>
        <dsp:cNvSpPr/>
      </dsp:nvSpPr>
      <dsp:spPr>
        <a:xfrm>
          <a:off x="4336036" y="378975"/>
          <a:ext cx="1695348" cy="1076546"/>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公司法</a:t>
          </a:r>
          <a:endParaRPr lang="en-US" sz="3600" b="1" kern="1200" dirty="0"/>
        </a:p>
      </dsp:txBody>
      <dsp:txXfrm>
        <a:off x="4367567" y="410506"/>
        <a:ext cx="1632286" cy="1013484"/>
      </dsp:txXfrm>
    </dsp:sp>
    <dsp:sp modelId="{628850BA-C657-7B4C-9548-B695517885D5}">
      <dsp:nvSpPr>
        <dsp:cNvPr id="0" name=""/>
        <dsp:cNvSpPr/>
      </dsp:nvSpPr>
      <dsp:spPr>
        <a:xfrm>
          <a:off x="3479" y="1769632"/>
          <a:ext cx="1695348" cy="1076546"/>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FAAFA3-3146-4249-B64A-411F9DE99E66}">
      <dsp:nvSpPr>
        <dsp:cNvPr id="0" name=""/>
        <dsp:cNvSpPr/>
      </dsp:nvSpPr>
      <dsp:spPr>
        <a:xfrm>
          <a:off x="191851" y="1948585"/>
          <a:ext cx="1695348" cy="1076546"/>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概述</a:t>
          </a:r>
          <a:endParaRPr lang="en-US" sz="3600" b="1" kern="1200" dirty="0"/>
        </a:p>
      </dsp:txBody>
      <dsp:txXfrm>
        <a:off x="223382" y="1980116"/>
        <a:ext cx="1632286" cy="1013484"/>
      </dsp:txXfrm>
    </dsp:sp>
    <dsp:sp modelId="{7D451C78-61BA-A54D-870D-AB3995489067}">
      <dsp:nvSpPr>
        <dsp:cNvPr id="0" name=""/>
        <dsp:cNvSpPr/>
      </dsp:nvSpPr>
      <dsp:spPr>
        <a:xfrm>
          <a:off x="2075571" y="1769632"/>
          <a:ext cx="1695348" cy="219860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54AA63B-3039-FD4E-A016-FAD7A7D146F8}">
      <dsp:nvSpPr>
        <dsp:cNvPr id="0" name=""/>
        <dsp:cNvSpPr/>
      </dsp:nvSpPr>
      <dsp:spPr>
        <a:xfrm>
          <a:off x="2263943" y="1948585"/>
          <a:ext cx="1695348" cy="2198609"/>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公司的产生</a:t>
          </a:r>
          <a:endParaRPr lang="en-US" sz="3600" b="1" kern="1200" dirty="0"/>
        </a:p>
      </dsp:txBody>
      <dsp:txXfrm>
        <a:off x="2313598" y="1998240"/>
        <a:ext cx="1596038" cy="2099299"/>
      </dsp:txXfrm>
    </dsp:sp>
    <dsp:sp modelId="{8E84B958-F08F-0142-B5AB-B7FD34923F07}">
      <dsp:nvSpPr>
        <dsp:cNvPr id="0" name=""/>
        <dsp:cNvSpPr/>
      </dsp:nvSpPr>
      <dsp:spPr>
        <a:xfrm>
          <a:off x="4147664" y="1769632"/>
          <a:ext cx="1695348" cy="2112883"/>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0D1F834-5F3B-3C48-A8BD-4C56537393A1}">
      <dsp:nvSpPr>
        <dsp:cNvPr id="0" name=""/>
        <dsp:cNvSpPr/>
      </dsp:nvSpPr>
      <dsp:spPr>
        <a:xfrm>
          <a:off x="4336036" y="1948585"/>
          <a:ext cx="1695348" cy="2112883"/>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公司的运营</a:t>
          </a:r>
          <a:endParaRPr lang="en-US" sz="3600" b="1" kern="1200" dirty="0"/>
        </a:p>
      </dsp:txBody>
      <dsp:txXfrm>
        <a:off x="4385691" y="1998240"/>
        <a:ext cx="1596038" cy="2013573"/>
      </dsp:txXfrm>
    </dsp:sp>
    <dsp:sp modelId="{1709D4BA-4288-CA40-BF22-2F13C94E137C}">
      <dsp:nvSpPr>
        <dsp:cNvPr id="0" name=""/>
        <dsp:cNvSpPr/>
      </dsp:nvSpPr>
      <dsp:spPr>
        <a:xfrm>
          <a:off x="6219757" y="1769632"/>
          <a:ext cx="1695348" cy="242339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F5BEEBA-3234-484D-8B4C-735AEC7D65E4}">
      <dsp:nvSpPr>
        <dsp:cNvPr id="0" name=""/>
        <dsp:cNvSpPr/>
      </dsp:nvSpPr>
      <dsp:spPr>
        <a:xfrm>
          <a:off x="6408129" y="1948585"/>
          <a:ext cx="1695348" cy="242339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公司的变更、合并、分立</a:t>
          </a:r>
          <a:endParaRPr lang="en-US" sz="3600" b="1" kern="1200" dirty="0"/>
        </a:p>
      </dsp:txBody>
      <dsp:txXfrm>
        <a:off x="6457784" y="1998240"/>
        <a:ext cx="1596038" cy="2324081"/>
      </dsp:txXfrm>
    </dsp:sp>
    <dsp:sp modelId="{8944B76D-B093-7948-9E50-27CC5B69178A}">
      <dsp:nvSpPr>
        <dsp:cNvPr id="0" name=""/>
        <dsp:cNvSpPr/>
      </dsp:nvSpPr>
      <dsp:spPr>
        <a:xfrm>
          <a:off x="8291850" y="1769632"/>
          <a:ext cx="1695348" cy="205572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D4C23D-7505-D749-BC96-27B5075B4D19}">
      <dsp:nvSpPr>
        <dsp:cNvPr id="0" name=""/>
        <dsp:cNvSpPr/>
      </dsp:nvSpPr>
      <dsp:spPr>
        <a:xfrm>
          <a:off x="8480222" y="1948585"/>
          <a:ext cx="1695348" cy="2055729"/>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t>公司的消亡</a:t>
          </a:r>
          <a:endParaRPr lang="en-US" sz="3600" b="1" kern="1200" dirty="0"/>
        </a:p>
      </dsp:txBody>
      <dsp:txXfrm>
        <a:off x="8529877" y="1998240"/>
        <a:ext cx="1596038" cy="19564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E7D8A-53CC-9B4E-AF52-E71140ED4F5E}">
      <dsp:nvSpPr>
        <dsp:cNvPr id="0" name=""/>
        <dsp:cNvSpPr/>
      </dsp:nvSpPr>
      <dsp:spPr>
        <a:xfrm>
          <a:off x="3827" y="80825"/>
          <a:ext cx="2301220"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合并</a:t>
          </a:r>
          <a:endParaRPr lang="en-US" sz="2300" kern="1200" dirty="0"/>
        </a:p>
      </dsp:txBody>
      <dsp:txXfrm>
        <a:off x="3827" y="80825"/>
        <a:ext cx="2301220" cy="662400"/>
      </dsp:txXfrm>
    </dsp:sp>
    <dsp:sp modelId="{134AEFB9-0EBF-6744-9EBC-5DB52A3ABBD2}">
      <dsp:nvSpPr>
        <dsp:cNvPr id="0" name=""/>
        <dsp:cNvSpPr/>
      </dsp:nvSpPr>
      <dsp:spPr>
        <a:xfrm>
          <a:off x="3827" y="743225"/>
          <a:ext cx="2301220" cy="2770048"/>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吸收合并与新设合并</a:t>
          </a:r>
          <a:endParaRPr lang="en-US" sz="2300" kern="1200" dirty="0"/>
        </a:p>
      </dsp:txBody>
      <dsp:txXfrm>
        <a:off x="3827" y="743225"/>
        <a:ext cx="2301220" cy="2770048"/>
      </dsp:txXfrm>
    </dsp:sp>
    <dsp:sp modelId="{ADD7FA46-37FE-8341-9275-51BC3FEC4613}">
      <dsp:nvSpPr>
        <dsp:cNvPr id="0" name=""/>
        <dsp:cNvSpPr/>
      </dsp:nvSpPr>
      <dsp:spPr>
        <a:xfrm>
          <a:off x="2627218" y="80825"/>
          <a:ext cx="2301220"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分立</a:t>
          </a:r>
          <a:endParaRPr lang="en-US" sz="2300" kern="1200" dirty="0"/>
        </a:p>
      </dsp:txBody>
      <dsp:txXfrm>
        <a:off x="2627218" y="80825"/>
        <a:ext cx="2301220" cy="662400"/>
      </dsp:txXfrm>
    </dsp:sp>
    <dsp:sp modelId="{635006B8-8A58-294F-BAEF-9C62A79CF100}">
      <dsp:nvSpPr>
        <dsp:cNvPr id="0" name=""/>
        <dsp:cNvSpPr/>
      </dsp:nvSpPr>
      <dsp:spPr>
        <a:xfrm>
          <a:off x="2627218" y="743225"/>
          <a:ext cx="2301220" cy="2770048"/>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存续分立与解散分立</a:t>
          </a:r>
          <a:endParaRPr lang="en-US" sz="2300" kern="1200" dirty="0"/>
        </a:p>
        <a:p>
          <a:pPr marL="228600" lvl="1" indent="-228600" algn="l" defTabSz="1022350">
            <a:lnSpc>
              <a:spcPct val="90000"/>
            </a:lnSpc>
            <a:spcBef>
              <a:spcPct val="0"/>
            </a:spcBef>
            <a:spcAft>
              <a:spcPct val="15000"/>
            </a:spcAft>
            <a:buChar char="•"/>
          </a:pPr>
          <a:r>
            <a:rPr lang="zh-CN" altLang="en-US" sz="2300" kern="1200" dirty="0" smtClean="0"/>
            <a:t>债务由分立后的公司承担连带责任（另有约定的除外）</a:t>
          </a:r>
          <a:endParaRPr lang="en-US" sz="2300" kern="1200" dirty="0"/>
        </a:p>
      </dsp:txBody>
      <dsp:txXfrm>
        <a:off x="2627218" y="743225"/>
        <a:ext cx="2301220" cy="2770048"/>
      </dsp:txXfrm>
    </dsp:sp>
    <dsp:sp modelId="{E81D1799-80A9-6D48-A034-B137EC92BC0D}">
      <dsp:nvSpPr>
        <dsp:cNvPr id="0" name=""/>
        <dsp:cNvSpPr/>
      </dsp:nvSpPr>
      <dsp:spPr>
        <a:xfrm>
          <a:off x="5250610" y="80825"/>
          <a:ext cx="2301220"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增资</a:t>
          </a:r>
          <a:endParaRPr lang="en-US" sz="2300" kern="1200" dirty="0"/>
        </a:p>
      </dsp:txBody>
      <dsp:txXfrm>
        <a:off x="5250610" y="80825"/>
        <a:ext cx="2301220" cy="662400"/>
      </dsp:txXfrm>
    </dsp:sp>
    <dsp:sp modelId="{FA5B3EC0-1CD9-8E47-A76D-46EE46F27DA8}">
      <dsp:nvSpPr>
        <dsp:cNvPr id="0" name=""/>
        <dsp:cNvSpPr/>
      </dsp:nvSpPr>
      <dsp:spPr>
        <a:xfrm>
          <a:off x="5250610" y="743225"/>
          <a:ext cx="2301220" cy="2770048"/>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不吸收新股东，主要是公积金转增资本，或股东</a:t>
          </a:r>
          <a:r>
            <a:rPr lang="zh-CN" altLang="en-US" sz="2300" kern="1200" smtClean="0"/>
            <a:t>增加投资</a:t>
          </a:r>
          <a:endParaRPr lang="en-US" sz="2300" kern="1200" dirty="0"/>
        </a:p>
        <a:p>
          <a:pPr marL="228600" lvl="1" indent="-228600" algn="l" defTabSz="1022350">
            <a:lnSpc>
              <a:spcPct val="90000"/>
            </a:lnSpc>
            <a:spcBef>
              <a:spcPct val="0"/>
            </a:spcBef>
            <a:spcAft>
              <a:spcPct val="15000"/>
            </a:spcAft>
            <a:buChar char="•"/>
          </a:pPr>
          <a:r>
            <a:rPr lang="zh-CN" altLang="en-US" sz="2300" kern="1200" dirty="0" smtClean="0"/>
            <a:t>吸收新股东，新股东认缴资本</a:t>
          </a:r>
          <a:endParaRPr lang="en-US" sz="2300" kern="1200" dirty="0"/>
        </a:p>
      </dsp:txBody>
      <dsp:txXfrm>
        <a:off x="5250610" y="743225"/>
        <a:ext cx="2301220" cy="2770048"/>
      </dsp:txXfrm>
    </dsp:sp>
    <dsp:sp modelId="{D0239467-B246-484E-9126-0AECE97C3098}">
      <dsp:nvSpPr>
        <dsp:cNvPr id="0" name=""/>
        <dsp:cNvSpPr/>
      </dsp:nvSpPr>
      <dsp:spPr>
        <a:xfrm>
          <a:off x="7874002" y="116407"/>
          <a:ext cx="2301220"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减资</a:t>
          </a:r>
          <a:endParaRPr lang="en-US" sz="2300" kern="1200" dirty="0"/>
        </a:p>
      </dsp:txBody>
      <dsp:txXfrm>
        <a:off x="7874002" y="116407"/>
        <a:ext cx="2301220" cy="662400"/>
      </dsp:txXfrm>
    </dsp:sp>
    <dsp:sp modelId="{2E4C66F6-6F56-A848-9A6F-DB1CBE310390}">
      <dsp:nvSpPr>
        <dsp:cNvPr id="0" name=""/>
        <dsp:cNvSpPr/>
      </dsp:nvSpPr>
      <dsp:spPr>
        <a:xfrm>
          <a:off x="7921625" y="849969"/>
          <a:ext cx="2205973" cy="2627723"/>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8953A-21A7-DE4F-ADDA-637F4A6DADEB}">
      <dsp:nvSpPr>
        <dsp:cNvPr id="0" name=""/>
        <dsp:cNvSpPr/>
      </dsp:nvSpPr>
      <dsp:spPr>
        <a:xfrm>
          <a:off x="3180" y="44922"/>
          <a:ext cx="3101429" cy="6048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kern="1200" dirty="0" smtClean="0"/>
            <a:t>破产</a:t>
          </a:r>
          <a:endParaRPr lang="en-US" sz="2100" kern="1200" dirty="0"/>
        </a:p>
      </dsp:txBody>
      <dsp:txXfrm>
        <a:off x="3180" y="44922"/>
        <a:ext cx="3101429" cy="604800"/>
      </dsp:txXfrm>
    </dsp:sp>
    <dsp:sp modelId="{930F9DE8-79CB-434E-B870-B2660208E329}">
      <dsp:nvSpPr>
        <dsp:cNvPr id="0" name=""/>
        <dsp:cNvSpPr/>
      </dsp:nvSpPr>
      <dsp:spPr>
        <a:xfrm>
          <a:off x="3180" y="649722"/>
          <a:ext cx="3101429" cy="437741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资不抵债，利害关系人可以申请法院宣告公司破产，开始破产清算</a:t>
          </a:r>
          <a:endParaRPr lang="en-US" sz="2100" kern="1200" dirty="0"/>
        </a:p>
      </dsp:txBody>
      <dsp:txXfrm>
        <a:off x="3180" y="649722"/>
        <a:ext cx="3101429" cy="4377417"/>
      </dsp:txXfrm>
    </dsp:sp>
    <dsp:sp modelId="{92066578-3F71-124F-95F5-9D1D39E2E0A5}">
      <dsp:nvSpPr>
        <dsp:cNvPr id="0" name=""/>
        <dsp:cNvSpPr/>
      </dsp:nvSpPr>
      <dsp:spPr>
        <a:xfrm>
          <a:off x="3538810" y="44922"/>
          <a:ext cx="3101429" cy="6048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kern="1200" dirty="0" smtClean="0"/>
            <a:t>解散</a:t>
          </a:r>
          <a:endParaRPr lang="en-US" sz="2100" kern="1200" dirty="0"/>
        </a:p>
      </dsp:txBody>
      <dsp:txXfrm>
        <a:off x="3538810" y="44922"/>
        <a:ext cx="3101429" cy="604800"/>
      </dsp:txXfrm>
    </dsp:sp>
    <dsp:sp modelId="{C51BA04A-0A9A-D44B-B540-8474DA4041CD}">
      <dsp:nvSpPr>
        <dsp:cNvPr id="0" name=""/>
        <dsp:cNvSpPr/>
      </dsp:nvSpPr>
      <dsp:spPr>
        <a:xfrm>
          <a:off x="3538810" y="649722"/>
          <a:ext cx="3101429" cy="437741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解散事由：</a:t>
          </a:r>
          <a:endParaRPr lang="en-US" sz="2100" kern="1200" dirty="0"/>
        </a:p>
        <a:p>
          <a:pPr marL="228600" lvl="1" indent="-228600" algn="l" defTabSz="933450">
            <a:lnSpc>
              <a:spcPct val="90000"/>
            </a:lnSpc>
            <a:spcBef>
              <a:spcPct val="0"/>
            </a:spcBef>
            <a:spcAft>
              <a:spcPct val="15000"/>
            </a:spcAft>
            <a:buChar char="•"/>
          </a:pPr>
          <a:r>
            <a:rPr lang="zh-CN" altLang="en-US" sz="2100" kern="1200" dirty="0" smtClean="0"/>
            <a:t>章程规定的经营期届满；</a:t>
          </a:r>
          <a:endParaRPr lang="en-US" sz="2100" kern="1200" dirty="0"/>
        </a:p>
        <a:p>
          <a:pPr marL="228600" lvl="1" indent="-228600" algn="l" defTabSz="933450">
            <a:lnSpc>
              <a:spcPct val="90000"/>
            </a:lnSpc>
            <a:spcBef>
              <a:spcPct val="0"/>
            </a:spcBef>
            <a:spcAft>
              <a:spcPct val="15000"/>
            </a:spcAft>
            <a:buChar char="•"/>
          </a:pPr>
          <a:r>
            <a:rPr lang="zh-CN" altLang="en-US" sz="2100" kern="1200" dirty="0" smtClean="0"/>
            <a:t>股东（大）会决议解散</a:t>
          </a:r>
          <a:endParaRPr lang="en-US" sz="2100" kern="1200" dirty="0"/>
        </a:p>
        <a:p>
          <a:pPr marL="228600" lvl="1" indent="-228600" algn="l" defTabSz="933450">
            <a:lnSpc>
              <a:spcPct val="90000"/>
            </a:lnSpc>
            <a:spcBef>
              <a:spcPct val="0"/>
            </a:spcBef>
            <a:spcAft>
              <a:spcPct val="15000"/>
            </a:spcAft>
            <a:buChar char="•"/>
          </a:pPr>
          <a:r>
            <a:rPr lang="zh-CN" altLang="en-US" sz="2100" kern="1200" dirty="0" smtClean="0"/>
            <a:t>公司合并分立需要解散</a:t>
          </a:r>
          <a:endParaRPr lang="en-US" sz="2100" kern="1200" dirty="0"/>
        </a:p>
        <a:p>
          <a:pPr marL="228600" lvl="1" indent="-228600" algn="l" defTabSz="933450">
            <a:lnSpc>
              <a:spcPct val="90000"/>
            </a:lnSpc>
            <a:spcBef>
              <a:spcPct val="0"/>
            </a:spcBef>
            <a:spcAft>
              <a:spcPct val="15000"/>
            </a:spcAft>
            <a:buChar char="•"/>
          </a:pPr>
          <a:r>
            <a:rPr lang="zh-CN" altLang="en-US" sz="2100" kern="1200" dirty="0" smtClean="0"/>
            <a:t>被依法吊销执照、责令关闭、被撤销</a:t>
          </a:r>
          <a:endParaRPr lang="en-US" sz="2100" kern="1200" dirty="0"/>
        </a:p>
        <a:p>
          <a:pPr marL="228600" lvl="1" indent="-228600" algn="l" defTabSz="933450">
            <a:lnSpc>
              <a:spcPct val="90000"/>
            </a:lnSpc>
            <a:spcBef>
              <a:spcPct val="0"/>
            </a:spcBef>
            <a:spcAft>
              <a:spcPct val="15000"/>
            </a:spcAft>
            <a:buChar char="•"/>
          </a:pPr>
          <a:r>
            <a:rPr lang="zh-CN" altLang="en-US" sz="2100" kern="1200" dirty="0" smtClean="0"/>
            <a:t>公司经营发生严重困难，</a:t>
          </a:r>
          <a:r>
            <a:rPr lang="en-US" altLang="zh-CN" sz="2100" kern="1200" dirty="0" smtClean="0"/>
            <a:t>10%</a:t>
          </a:r>
          <a:r>
            <a:rPr lang="zh-CN" altLang="en-US" sz="2100" kern="1200" dirty="0" smtClean="0"/>
            <a:t>以上的股东请求法院解散</a:t>
          </a:r>
          <a:endParaRPr lang="en-US" sz="2100" kern="1200" dirty="0"/>
        </a:p>
      </dsp:txBody>
      <dsp:txXfrm>
        <a:off x="3538810" y="649722"/>
        <a:ext cx="3101429" cy="4377417"/>
      </dsp:txXfrm>
    </dsp:sp>
    <dsp:sp modelId="{2776E808-1288-DD46-97FD-8512BC2AC9DD}">
      <dsp:nvSpPr>
        <dsp:cNvPr id="0" name=""/>
        <dsp:cNvSpPr/>
      </dsp:nvSpPr>
      <dsp:spPr>
        <a:xfrm>
          <a:off x="7074439" y="44922"/>
          <a:ext cx="3101429" cy="6048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zh-CN" altLang="en-US" sz="2100" kern="1200" dirty="0" smtClean="0"/>
            <a:t>清算</a:t>
          </a:r>
          <a:endParaRPr lang="en-US" sz="2100" kern="1200" dirty="0"/>
        </a:p>
      </dsp:txBody>
      <dsp:txXfrm>
        <a:off x="7074439" y="44922"/>
        <a:ext cx="3101429" cy="604800"/>
      </dsp:txXfrm>
    </dsp:sp>
    <dsp:sp modelId="{7368542A-C727-544C-9079-001624C609AB}">
      <dsp:nvSpPr>
        <dsp:cNvPr id="0" name=""/>
        <dsp:cNvSpPr/>
      </dsp:nvSpPr>
      <dsp:spPr>
        <a:xfrm>
          <a:off x="7074439" y="649722"/>
          <a:ext cx="3101429" cy="437741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破产法</a:t>
          </a:r>
          <a:endParaRPr lang="en-US" sz="2100" kern="1200" dirty="0"/>
        </a:p>
        <a:p>
          <a:pPr marL="228600" lvl="1" indent="-228600" algn="l" defTabSz="933450">
            <a:lnSpc>
              <a:spcPct val="90000"/>
            </a:lnSpc>
            <a:spcBef>
              <a:spcPct val="0"/>
            </a:spcBef>
            <a:spcAft>
              <a:spcPct val="15000"/>
            </a:spcAft>
            <a:buChar char="•"/>
          </a:pPr>
          <a:endParaRPr lang="en-US" sz="2100" kern="1200"/>
        </a:p>
      </dsp:txBody>
      <dsp:txXfrm>
        <a:off x="7074439" y="649722"/>
        <a:ext cx="3101429" cy="4377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4D913-C6FC-F943-9C27-6180FC9D5AD7}">
      <dsp:nvSpPr>
        <dsp:cNvPr id="0" name=""/>
        <dsp:cNvSpPr/>
      </dsp:nvSpPr>
      <dsp:spPr>
        <a:xfrm>
          <a:off x="0" y="0"/>
          <a:ext cx="7837868" cy="64693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设立协议或章程</a:t>
          </a:r>
          <a:endParaRPr lang="en-US" sz="2400" kern="1200" dirty="0"/>
        </a:p>
      </dsp:txBody>
      <dsp:txXfrm>
        <a:off x="18948" y="18948"/>
        <a:ext cx="7064080" cy="609042"/>
      </dsp:txXfrm>
    </dsp:sp>
    <dsp:sp modelId="{6AAF6553-1ED2-F744-92F8-8A504DF312E4}">
      <dsp:nvSpPr>
        <dsp:cNvPr id="0" name=""/>
        <dsp:cNvSpPr/>
      </dsp:nvSpPr>
      <dsp:spPr>
        <a:xfrm>
          <a:off x="585295" y="736790"/>
          <a:ext cx="7837868" cy="64693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出资</a:t>
          </a:r>
          <a:endParaRPr lang="en-US" sz="2700" kern="1200" dirty="0"/>
        </a:p>
      </dsp:txBody>
      <dsp:txXfrm>
        <a:off x="604243" y="755738"/>
        <a:ext cx="6794167" cy="609042"/>
      </dsp:txXfrm>
    </dsp:sp>
    <dsp:sp modelId="{2167B48B-FCD7-E844-AE0F-5EA32F96CA6F}">
      <dsp:nvSpPr>
        <dsp:cNvPr id="0" name=""/>
        <dsp:cNvSpPr/>
      </dsp:nvSpPr>
      <dsp:spPr>
        <a:xfrm>
          <a:off x="1170590" y="1473581"/>
          <a:ext cx="7837868" cy="64693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验资</a:t>
          </a:r>
          <a:endParaRPr lang="en-US" sz="2700" kern="1200" dirty="0"/>
        </a:p>
      </dsp:txBody>
      <dsp:txXfrm>
        <a:off x="1189538" y="1492529"/>
        <a:ext cx="6794167" cy="609042"/>
      </dsp:txXfrm>
    </dsp:sp>
    <dsp:sp modelId="{AB3F1556-DA5F-CE46-A010-F2928EF7A2D3}">
      <dsp:nvSpPr>
        <dsp:cNvPr id="0" name=""/>
        <dsp:cNvSpPr/>
      </dsp:nvSpPr>
      <dsp:spPr>
        <a:xfrm>
          <a:off x="1755886" y="2210371"/>
          <a:ext cx="7837868" cy="64693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申请设立登记</a:t>
          </a:r>
          <a:endParaRPr lang="en-US" sz="2700" kern="1200" dirty="0"/>
        </a:p>
      </dsp:txBody>
      <dsp:txXfrm>
        <a:off x="1774834" y="2229319"/>
        <a:ext cx="6794167" cy="609041"/>
      </dsp:txXfrm>
    </dsp:sp>
    <dsp:sp modelId="{0905DCFC-36AC-C845-952E-4CEB1981E03D}">
      <dsp:nvSpPr>
        <dsp:cNvPr id="0" name=""/>
        <dsp:cNvSpPr/>
      </dsp:nvSpPr>
      <dsp:spPr>
        <a:xfrm>
          <a:off x="2341181" y="2947162"/>
          <a:ext cx="7837868" cy="64693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t>审查，核准并签发营业执照</a:t>
          </a:r>
          <a:endParaRPr lang="en-US" sz="2700" kern="1200" dirty="0"/>
        </a:p>
      </dsp:txBody>
      <dsp:txXfrm>
        <a:off x="2360129" y="2966110"/>
        <a:ext cx="6794167" cy="609042"/>
      </dsp:txXfrm>
    </dsp:sp>
    <dsp:sp modelId="{66F18E5D-5A6D-1343-B337-3F53B191B2B4}">
      <dsp:nvSpPr>
        <dsp:cNvPr id="0" name=""/>
        <dsp:cNvSpPr/>
      </dsp:nvSpPr>
      <dsp:spPr>
        <a:xfrm>
          <a:off x="7417358" y="472624"/>
          <a:ext cx="420509" cy="420509"/>
        </a:xfrm>
        <a:prstGeom prst="downArrow">
          <a:avLst>
            <a:gd name="adj1" fmla="val 55000"/>
            <a:gd name="adj2" fmla="val 45000"/>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solidFill>
              <a:schemeClr val="accent1"/>
            </a:solidFill>
            <a:effectLst>
              <a:glow rad="63500">
                <a:schemeClr val="accent1">
                  <a:satMod val="175000"/>
                  <a:alpha val="40000"/>
                </a:schemeClr>
              </a:glow>
            </a:effectLst>
          </a:endParaRPr>
        </a:p>
      </dsp:txBody>
      <dsp:txXfrm>
        <a:off x="7511973" y="472624"/>
        <a:ext cx="231279" cy="316433"/>
      </dsp:txXfrm>
    </dsp:sp>
    <dsp:sp modelId="{EA4789E6-683A-DF4B-9DBA-33805554CC84}">
      <dsp:nvSpPr>
        <dsp:cNvPr id="0" name=""/>
        <dsp:cNvSpPr/>
      </dsp:nvSpPr>
      <dsp:spPr>
        <a:xfrm>
          <a:off x="8002654" y="1209414"/>
          <a:ext cx="420509" cy="420509"/>
        </a:xfrm>
        <a:prstGeom prst="downArrow">
          <a:avLst>
            <a:gd name="adj1" fmla="val 55000"/>
            <a:gd name="adj2" fmla="val 45000"/>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8097269" y="1209414"/>
        <a:ext cx="231279" cy="316433"/>
      </dsp:txXfrm>
    </dsp:sp>
    <dsp:sp modelId="{898BAEB6-9331-9442-8111-B0710EFBC91F}">
      <dsp:nvSpPr>
        <dsp:cNvPr id="0" name=""/>
        <dsp:cNvSpPr/>
      </dsp:nvSpPr>
      <dsp:spPr>
        <a:xfrm>
          <a:off x="8587949" y="1935422"/>
          <a:ext cx="420509" cy="420509"/>
        </a:xfrm>
        <a:prstGeom prst="downArrow">
          <a:avLst>
            <a:gd name="adj1" fmla="val 55000"/>
            <a:gd name="adj2" fmla="val 45000"/>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8682564" y="1935422"/>
        <a:ext cx="231279" cy="316433"/>
      </dsp:txXfrm>
    </dsp:sp>
    <dsp:sp modelId="{C24F60EA-FB19-4946-8354-34776753BA4C}">
      <dsp:nvSpPr>
        <dsp:cNvPr id="0" name=""/>
        <dsp:cNvSpPr/>
      </dsp:nvSpPr>
      <dsp:spPr>
        <a:xfrm>
          <a:off x="9173244" y="2679401"/>
          <a:ext cx="420509" cy="420509"/>
        </a:xfrm>
        <a:prstGeom prst="downArrow">
          <a:avLst>
            <a:gd name="adj1" fmla="val 55000"/>
            <a:gd name="adj2" fmla="val 45000"/>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9267859" y="2679401"/>
        <a:ext cx="231279" cy="31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F93A-95F8-AE4D-9B2B-E2C410BB088B}">
      <dsp:nvSpPr>
        <dsp:cNvPr id="0" name=""/>
        <dsp:cNvSpPr/>
      </dsp:nvSpPr>
      <dsp:spPr>
        <a:xfrm>
          <a:off x="49" y="26164"/>
          <a:ext cx="4756518" cy="8352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zh-CN" altLang="en-US" sz="2900" kern="1200" dirty="0" smtClean="0"/>
            <a:t>有限责任公司</a:t>
          </a:r>
          <a:endParaRPr lang="en-US" sz="2900" kern="1200" dirty="0"/>
        </a:p>
      </dsp:txBody>
      <dsp:txXfrm>
        <a:off x="49" y="26164"/>
        <a:ext cx="4756518" cy="835200"/>
      </dsp:txXfrm>
    </dsp:sp>
    <dsp:sp modelId="{F667DF45-DE01-D34C-A6AF-6C758E348235}">
      <dsp:nvSpPr>
        <dsp:cNvPr id="0" name=""/>
        <dsp:cNvSpPr/>
      </dsp:nvSpPr>
      <dsp:spPr>
        <a:xfrm>
          <a:off x="49" y="861364"/>
          <a:ext cx="4756518" cy="2706570"/>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altLang="zh-CN" sz="2900" kern="1200" dirty="0" smtClean="0"/>
            <a:t>50</a:t>
          </a:r>
          <a:r>
            <a:rPr lang="zh-CN" altLang="en-US" sz="2900" kern="1200" dirty="0" smtClean="0"/>
            <a:t>个以下股东</a:t>
          </a:r>
          <a:endParaRPr lang="en-US" sz="2900" kern="1200" dirty="0"/>
        </a:p>
      </dsp:txBody>
      <dsp:txXfrm>
        <a:off x="49" y="861364"/>
        <a:ext cx="4756518" cy="2706570"/>
      </dsp:txXfrm>
    </dsp:sp>
    <dsp:sp modelId="{AEE44AE1-DB6C-3647-B997-C4A4DCB20B1D}">
      <dsp:nvSpPr>
        <dsp:cNvPr id="0" name=""/>
        <dsp:cNvSpPr/>
      </dsp:nvSpPr>
      <dsp:spPr>
        <a:xfrm>
          <a:off x="5422481" y="26164"/>
          <a:ext cx="4756518" cy="8352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zh-CN" altLang="en-US" sz="2900" kern="1200" dirty="0" smtClean="0"/>
            <a:t>股份有限公司</a:t>
          </a:r>
          <a:endParaRPr lang="en-US" sz="2900" kern="1200" dirty="0"/>
        </a:p>
      </dsp:txBody>
      <dsp:txXfrm>
        <a:off x="5422481" y="26164"/>
        <a:ext cx="4756518" cy="835200"/>
      </dsp:txXfrm>
    </dsp:sp>
    <dsp:sp modelId="{57C491F2-AE8D-7C4F-9A7D-62A68C70A37A}">
      <dsp:nvSpPr>
        <dsp:cNvPr id="0" name=""/>
        <dsp:cNvSpPr/>
      </dsp:nvSpPr>
      <dsp:spPr>
        <a:xfrm>
          <a:off x="5422481" y="861364"/>
          <a:ext cx="4756518" cy="2706570"/>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28600" lvl="1" indent="0" algn="l" defTabSz="1022350">
            <a:lnSpc>
              <a:spcPct val="90000"/>
            </a:lnSpc>
            <a:spcBef>
              <a:spcPct val="0"/>
            </a:spcBef>
            <a:spcAft>
              <a:spcPct val="15000"/>
            </a:spcAft>
            <a:buChar char="•"/>
          </a:pPr>
          <a:r>
            <a:rPr lang="en-US" altLang="zh-CN" sz="2900" kern="1200" dirty="0" smtClean="0"/>
            <a:t>2</a:t>
          </a:r>
          <a:r>
            <a:rPr lang="zh-CN" altLang="en-US" sz="2900" kern="1200" dirty="0" smtClean="0"/>
            <a:t>人以上</a:t>
          </a:r>
          <a:r>
            <a:rPr lang="en-US" altLang="zh-CN" sz="2900" kern="1200" dirty="0" smtClean="0"/>
            <a:t>200</a:t>
          </a:r>
          <a:r>
            <a:rPr lang="zh-CN" altLang="en-US" sz="2900" kern="1200" dirty="0" smtClean="0"/>
            <a:t>人以下为发起人</a:t>
          </a:r>
          <a:endParaRPr lang="en-US" sz="2900" kern="1200" dirty="0"/>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2900" kern="1200" dirty="0" smtClean="0"/>
            <a:t>其中须有半数以上的发起人在中国境内有住所。</a:t>
          </a:r>
          <a:endParaRPr lang="en-US" sz="2900" kern="1200" dirty="0" smtClean="0"/>
        </a:p>
        <a:p>
          <a:pPr marL="228600" lvl="1" indent="0" algn="l" defTabSz="1022350">
            <a:lnSpc>
              <a:spcPct val="90000"/>
            </a:lnSpc>
            <a:spcBef>
              <a:spcPct val="0"/>
            </a:spcBef>
            <a:spcAft>
              <a:spcPct val="15000"/>
            </a:spcAft>
            <a:buChar char="•"/>
          </a:pPr>
          <a:endParaRPr lang="en-US" sz="2900" kern="1200" dirty="0"/>
        </a:p>
      </dsp:txBody>
      <dsp:txXfrm>
        <a:off x="5422481" y="861364"/>
        <a:ext cx="4756518" cy="2706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EF981-9C3F-A644-ADFC-0D38C07A29EA}">
      <dsp:nvSpPr>
        <dsp:cNvPr id="0" name=""/>
        <dsp:cNvSpPr/>
      </dsp:nvSpPr>
      <dsp:spPr>
        <a:xfrm>
          <a:off x="0" y="2422178"/>
          <a:ext cx="9604375" cy="1589211"/>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b="1" kern="1200" dirty="0" smtClean="0"/>
            <a:t>问题</a:t>
          </a:r>
          <a:endParaRPr lang="en-US" sz="2900" b="1" kern="1200" dirty="0"/>
        </a:p>
      </dsp:txBody>
      <dsp:txXfrm>
        <a:off x="0" y="2422178"/>
        <a:ext cx="9604375" cy="858174"/>
      </dsp:txXfrm>
    </dsp:sp>
    <dsp:sp modelId="{269E0046-3C01-8843-81C8-2CB6838DD1F9}">
      <dsp:nvSpPr>
        <dsp:cNvPr id="0" name=""/>
        <dsp:cNvSpPr/>
      </dsp:nvSpPr>
      <dsp:spPr>
        <a:xfrm>
          <a:off x="0" y="3248568"/>
          <a:ext cx="4802187" cy="73103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股东与经理利益不一致</a:t>
          </a:r>
          <a:endParaRPr lang="en-US" sz="2500" b="1" kern="1200" dirty="0"/>
        </a:p>
      </dsp:txBody>
      <dsp:txXfrm>
        <a:off x="0" y="3248568"/>
        <a:ext cx="4802187" cy="731037"/>
      </dsp:txXfrm>
    </dsp:sp>
    <dsp:sp modelId="{AF8E75A0-9349-D447-BB56-2B5ADD302A09}">
      <dsp:nvSpPr>
        <dsp:cNvPr id="0" name=""/>
        <dsp:cNvSpPr/>
      </dsp:nvSpPr>
      <dsp:spPr>
        <a:xfrm>
          <a:off x="4802187" y="3248568"/>
          <a:ext cx="4802187" cy="73103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大股东与小股东之间利益不一致</a:t>
          </a:r>
          <a:endParaRPr lang="en-US" sz="2500" b="1" kern="1200" dirty="0"/>
        </a:p>
      </dsp:txBody>
      <dsp:txXfrm>
        <a:off x="4802187" y="3248568"/>
        <a:ext cx="4802187" cy="731037"/>
      </dsp:txXfrm>
    </dsp:sp>
    <dsp:sp modelId="{81F220BD-41D6-1B48-9D6B-4DAA78BD411E}">
      <dsp:nvSpPr>
        <dsp:cNvPr id="0" name=""/>
        <dsp:cNvSpPr/>
      </dsp:nvSpPr>
      <dsp:spPr>
        <a:xfrm rot="10800000">
          <a:off x="0" y="1809"/>
          <a:ext cx="9604375" cy="2444207"/>
        </a:xfrm>
        <a:prstGeom prst="upArrowCallou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b="1" kern="1200" dirty="0" smtClean="0"/>
            <a:t>概念</a:t>
          </a:r>
          <a:endParaRPr lang="en-US" sz="2900" b="1" kern="1200" dirty="0"/>
        </a:p>
      </dsp:txBody>
      <dsp:txXfrm rot="-10800000">
        <a:off x="0" y="1809"/>
        <a:ext cx="9604375" cy="857916"/>
      </dsp:txXfrm>
    </dsp:sp>
    <dsp:sp modelId="{569134B8-F231-EF40-AE54-539F3B6BEF73}">
      <dsp:nvSpPr>
        <dsp:cNvPr id="0" name=""/>
        <dsp:cNvSpPr/>
      </dsp:nvSpPr>
      <dsp:spPr>
        <a:xfrm>
          <a:off x="0" y="859726"/>
          <a:ext cx="9604375" cy="730817"/>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a:lnSpc>
              <a:spcPct val="90000"/>
            </a:lnSpc>
            <a:spcBef>
              <a:spcPct val="0"/>
            </a:spcBef>
            <a:spcAft>
              <a:spcPct val="35000"/>
            </a:spcAft>
          </a:pPr>
          <a:r>
            <a:rPr lang="zh-CN" altLang="en-US" sz="2500" b="1" kern="1200" dirty="0" smtClean="0"/>
            <a:t>协调公司与利益相关者之间的利益关系，维护公司各方利益的制度</a:t>
          </a:r>
          <a:endParaRPr lang="en-US" sz="2500" b="1" kern="1200" dirty="0"/>
        </a:p>
      </dsp:txBody>
      <dsp:txXfrm>
        <a:off x="0" y="859726"/>
        <a:ext cx="9604375" cy="7308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CE65-AFCE-9845-AD2A-BF815E5910AC}">
      <dsp:nvSpPr>
        <dsp:cNvPr id="0" name=""/>
        <dsp:cNvSpPr/>
      </dsp:nvSpPr>
      <dsp:spPr>
        <a:xfrm>
          <a:off x="5089525" y="936825"/>
          <a:ext cx="2717298" cy="349858"/>
        </a:xfrm>
        <a:custGeom>
          <a:avLst/>
          <a:gdLst/>
          <a:ahLst/>
          <a:cxnLst/>
          <a:rect l="0" t="0" r="0" b="0"/>
          <a:pathLst>
            <a:path>
              <a:moveTo>
                <a:pt x="0" y="0"/>
              </a:moveTo>
              <a:lnTo>
                <a:pt x="0" y="153503"/>
              </a:lnTo>
              <a:lnTo>
                <a:pt x="2717298" y="153503"/>
              </a:lnTo>
              <a:lnTo>
                <a:pt x="2717298" y="349858"/>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CAB761-95BF-044B-9797-0544A0FBA8BB}">
      <dsp:nvSpPr>
        <dsp:cNvPr id="0" name=""/>
        <dsp:cNvSpPr/>
      </dsp:nvSpPr>
      <dsp:spPr>
        <a:xfrm>
          <a:off x="3210122" y="2264563"/>
          <a:ext cx="280507" cy="860224"/>
        </a:xfrm>
        <a:custGeom>
          <a:avLst/>
          <a:gdLst/>
          <a:ahLst/>
          <a:cxnLst/>
          <a:rect l="0" t="0" r="0" b="0"/>
          <a:pathLst>
            <a:path>
              <a:moveTo>
                <a:pt x="0" y="0"/>
              </a:moveTo>
              <a:lnTo>
                <a:pt x="0" y="860224"/>
              </a:lnTo>
              <a:lnTo>
                <a:pt x="280507" y="860224"/>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650CE3-D3AB-1349-A2E1-7A074E06F374}">
      <dsp:nvSpPr>
        <dsp:cNvPr id="0" name=""/>
        <dsp:cNvSpPr/>
      </dsp:nvSpPr>
      <dsp:spPr>
        <a:xfrm>
          <a:off x="3958143" y="936825"/>
          <a:ext cx="1131381" cy="392711"/>
        </a:xfrm>
        <a:custGeom>
          <a:avLst/>
          <a:gdLst/>
          <a:ahLst/>
          <a:cxnLst/>
          <a:rect l="0" t="0" r="0" b="0"/>
          <a:pathLst>
            <a:path>
              <a:moveTo>
                <a:pt x="1131381" y="0"/>
              </a:moveTo>
              <a:lnTo>
                <a:pt x="1131381" y="196355"/>
              </a:lnTo>
              <a:lnTo>
                <a:pt x="0" y="196355"/>
              </a:lnTo>
              <a:lnTo>
                <a:pt x="0" y="392711"/>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494C23-6ECD-5A49-820D-9BD421122DEF}">
      <dsp:nvSpPr>
        <dsp:cNvPr id="0" name=""/>
        <dsp:cNvSpPr/>
      </dsp:nvSpPr>
      <dsp:spPr>
        <a:xfrm>
          <a:off x="4154498" y="1799"/>
          <a:ext cx="1870052" cy="93502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股东（大）会</a:t>
          </a:r>
          <a:endParaRPr lang="en-US" sz="3000" kern="1200" dirty="0"/>
        </a:p>
      </dsp:txBody>
      <dsp:txXfrm>
        <a:off x="4154498" y="1799"/>
        <a:ext cx="1870052" cy="935026"/>
      </dsp:txXfrm>
    </dsp:sp>
    <dsp:sp modelId="{601ECB66-A027-4748-88A6-7FCE2F82D46A}">
      <dsp:nvSpPr>
        <dsp:cNvPr id="0" name=""/>
        <dsp:cNvSpPr/>
      </dsp:nvSpPr>
      <dsp:spPr>
        <a:xfrm>
          <a:off x="3023116" y="1329536"/>
          <a:ext cx="1870052" cy="93502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董事会</a:t>
          </a:r>
          <a:endParaRPr lang="en-US" sz="3000" kern="1200" dirty="0"/>
        </a:p>
      </dsp:txBody>
      <dsp:txXfrm>
        <a:off x="3023116" y="1329536"/>
        <a:ext cx="1870052" cy="935026"/>
      </dsp:txXfrm>
    </dsp:sp>
    <dsp:sp modelId="{DE467E27-2297-C04C-BBEB-842660EAFB55}">
      <dsp:nvSpPr>
        <dsp:cNvPr id="0" name=""/>
        <dsp:cNvSpPr/>
      </dsp:nvSpPr>
      <dsp:spPr>
        <a:xfrm>
          <a:off x="3490630" y="2657274"/>
          <a:ext cx="1870052" cy="93502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经理</a:t>
          </a:r>
          <a:endParaRPr lang="en-US" sz="3000" kern="1200" dirty="0"/>
        </a:p>
      </dsp:txBody>
      <dsp:txXfrm>
        <a:off x="3490630" y="2657274"/>
        <a:ext cx="1870052" cy="935026"/>
      </dsp:txXfrm>
    </dsp:sp>
    <dsp:sp modelId="{562F1F17-D24C-3749-858D-1FAD5B3EA124}">
      <dsp:nvSpPr>
        <dsp:cNvPr id="0" name=""/>
        <dsp:cNvSpPr/>
      </dsp:nvSpPr>
      <dsp:spPr>
        <a:xfrm>
          <a:off x="6871797" y="1286684"/>
          <a:ext cx="1870052" cy="93502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监事会</a:t>
          </a:r>
          <a:endParaRPr lang="en-US" sz="3000" kern="1200" dirty="0"/>
        </a:p>
      </dsp:txBody>
      <dsp:txXfrm>
        <a:off x="6871797" y="1286684"/>
        <a:ext cx="1870052" cy="9350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4E9CE-90E8-6548-9225-C996885B571E}">
      <dsp:nvSpPr>
        <dsp:cNvPr id="0" name=""/>
        <dsp:cNvSpPr/>
      </dsp:nvSpPr>
      <dsp:spPr>
        <a:xfrm>
          <a:off x="1109036" y="29145"/>
          <a:ext cx="1695303" cy="84765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股东会</a:t>
          </a:r>
          <a:endParaRPr lang="en-US" sz="3000" kern="1200" dirty="0"/>
        </a:p>
      </dsp:txBody>
      <dsp:txXfrm>
        <a:off x="1133863" y="53972"/>
        <a:ext cx="1645649" cy="797997"/>
      </dsp:txXfrm>
    </dsp:sp>
    <dsp:sp modelId="{1D7B7439-61A2-7941-B80D-77BF43404EB7}">
      <dsp:nvSpPr>
        <dsp:cNvPr id="0" name=""/>
        <dsp:cNvSpPr/>
      </dsp:nvSpPr>
      <dsp:spPr>
        <a:xfrm>
          <a:off x="1278566" y="876797"/>
          <a:ext cx="340979" cy="496342"/>
        </a:xfrm>
        <a:custGeom>
          <a:avLst/>
          <a:gdLst/>
          <a:ahLst/>
          <a:cxnLst/>
          <a:rect l="0" t="0" r="0" b="0"/>
          <a:pathLst>
            <a:path>
              <a:moveTo>
                <a:pt x="0" y="0"/>
              </a:moveTo>
              <a:lnTo>
                <a:pt x="0" y="496342"/>
              </a:lnTo>
              <a:lnTo>
                <a:pt x="340979" y="496342"/>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9B1264-774B-B84A-8A99-D50CCB8D9DDD}">
      <dsp:nvSpPr>
        <dsp:cNvPr id="0" name=""/>
        <dsp:cNvSpPr/>
      </dsp:nvSpPr>
      <dsp:spPr>
        <a:xfrm>
          <a:off x="1619546" y="949313"/>
          <a:ext cx="1356242" cy="8476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首次会议</a:t>
          </a:r>
          <a:endParaRPr lang="en-US" sz="2400" kern="1200" dirty="0"/>
        </a:p>
      </dsp:txBody>
      <dsp:txXfrm>
        <a:off x="1644373" y="974140"/>
        <a:ext cx="1306588" cy="797997"/>
      </dsp:txXfrm>
    </dsp:sp>
    <dsp:sp modelId="{1815F86D-DC40-F94E-9718-C3F7D7C1D19E}">
      <dsp:nvSpPr>
        <dsp:cNvPr id="0" name=""/>
        <dsp:cNvSpPr/>
      </dsp:nvSpPr>
      <dsp:spPr>
        <a:xfrm>
          <a:off x="1278566" y="876797"/>
          <a:ext cx="398131" cy="1642172"/>
        </a:xfrm>
        <a:custGeom>
          <a:avLst/>
          <a:gdLst/>
          <a:ahLst/>
          <a:cxnLst/>
          <a:rect l="0" t="0" r="0" b="0"/>
          <a:pathLst>
            <a:path>
              <a:moveTo>
                <a:pt x="0" y="0"/>
              </a:moveTo>
              <a:lnTo>
                <a:pt x="0" y="1642172"/>
              </a:lnTo>
              <a:lnTo>
                <a:pt x="398131" y="1642172"/>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D8BAE0-1DD1-824B-BD22-276003378483}">
      <dsp:nvSpPr>
        <dsp:cNvPr id="0" name=""/>
        <dsp:cNvSpPr/>
      </dsp:nvSpPr>
      <dsp:spPr>
        <a:xfrm>
          <a:off x="1676698" y="2095143"/>
          <a:ext cx="1356242" cy="8476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定期会议</a:t>
          </a:r>
          <a:endParaRPr lang="en-US" sz="2400" kern="1200" dirty="0"/>
        </a:p>
      </dsp:txBody>
      <dsp:txXfrm>
        <a:off x="1701525" y="2119970"/>
        <a:ext cx="1306588" cy="797997"/>
      </dsp:txXfrm>
    </dsp:sp>
    <dsp:sp modelId="{E725E0B3-23A5-F649-8BBF-6AA7463987BD}">
      <dsp:nvSpPr>
        <dsp:cNvPr id="0" name=""/>
        <dsp:cNvSpPr/>
      </dsp:nvSpPr>
      <dsp:spPr>
        <a:xfrm>
          <a:off x="1278566" y="876797"/>
          <a:ext cx="369555" cy="2712010"/>
        </a:xfrm>
        <a:custGeom>
          <a:avLst/>
          <a:gdLst/>
          <a:ahLst/>
          <a:cxnLst/>
          <a:rect l="0" t="0" r="0" b="0"/>
          <a:pathLst>
            <a:path>
              <a:moveTo>
                <a:pt x="0" y="0"/>
              </a:moveTo>
              <a:lnTo>
                <a:pt x="0" y="2712010"/>
              </a:lnTo>
              <a:lnTo>
                <a:pt x="369555" y="2712010"/>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4D8C1F-3A21-B749-B32A-5831FE410109}">
      <dsp:nvSpPr>
        <dsp:cNvPr id="0" name=""/>
        <dsp:cNvSpPr/>
      </dsp:nvSpPr>
      <dsp:spPr>
        <a:xfrm>
          <a:off x="1648122" y="3164982"/>
          <a:ext cx="1356242" cy="8476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临时会议</a:t>
          </a:r>
          <a:endParaRPr lang="en-US" sz="2400" kern="1200" dirty="0"/>
        </a:p>
      </dsp:txBody>
      <dsp:txXfrm>
        <a:off x="1672949" y="3189809"/>
        <a:ext cx="1306588" cy="797997"/>
      </dsp:txXfrm>
    </dsp:sp>
    <dsp:sp modelId="{C58D1679-3496-F24B-BE89-57682E1B4290}">
      <dsp:nvSpPr>
        <dsp:cNvPr id="0" name=""/>
        <dsp:cNvSpPr/>
      </dsp:nvSpPr>
      <dsp:spPr>
        <a:xfrm>
          <a:off x="3954586" y="43436"/>
          <a:ext cx="1695303" cy="84765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股东大会</a:t>
          </a:r>
          <a:endParaRPr lang="en-US" sz="3000" kern="1200" dirty="0"/>
        </a:p>
      </dsp:txBody>
      <dsp:txXfrm>
        <a:off x="3979413" y="68263"/>
        <a:ext cx="1645649" cy="797997"/>
      </dsp:txXfrm>
    </dsp:sp>
    <dsp:sp modelId="{F4F4A19F-77FF-4143-B5FC-A37CB35E32A8}">
      <dsp:nvSpPr>
        <dsp:cNvPr id="0" name=""/>
        <dsp:cNvSpPr/>
      </dsp:nvSpPr>
      <dsp:spPr>
        <a:xfrm>
          <a:off x="4124116" y="891088"/>
          <a:ext cx="214628" cy="607155"/>
        </a:xfrm>
        <a:custGeom>
          <a:avLst/>
          <a:gdLst/>
          <a:ahLst/>
          <a:cxnLst/>
          <a:rect l="0" t="0" r="0" b="0"/>
          <a:pathLst>
            <a:path>
              <a:moveTo>
                <a:pt x="0" y="0"/>
              </a:moveTo>
              <a:lnTo>
                <a:pt x="0" y="607155"/>
              </a:lnTo>
              <a:lnTo>
                <a:pt x="214628" y="607155"/>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3FC3CC-193D-904B-9A2F-91E894791248}">
      <dsp:nvSpPr>
        <dsp:cNvPr id="0" name=""/>
        <dsp:cNvSpPr/>
      </dsp:nvSpPr>
      <dsp:spPr>
        <a:xfrm>
          <a:off x="4338745" y="1074418"/>
          <a:ext cx="1356242" cy="8476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股东大会年会</a:t>
          </a:r>
          <a:endParaRPr lang="en-US" sz="2400" kern="1200" dirty="0"/>
        </a:p>
      </dsp:txBody>
      <dsp:txXfrm>
        <a:off x="4363572" y="1099245"/>
        <a:ext cx="1306588" cy="797997"/>
      </dsp:txXfrm>
    </dsp:sp>
    <dsp:sp modelId="{EB457428-AF69-204B-8DF8-B467251D884F}">
      <dsp:nvSpPr>
        <dsp:cNvPr id="0" name=""/>
        <dsp:cNvSpPr/>
      </dsp:nvSpPr>
      <dsp:spPr>
        <a:xfrm>
          <a:off x="4124116" y="891088"/>
          <a:ext cx="228923" cy="1627881"/>
        </a:xfrm>
        <a:custGeom>
          <a:avLst/>
          <a:gdLst/>
          <a:ahLst/>
          <a:cxnLst/>
          <a:rect l="0" t="0" r="0" b="0"/>
          <a:pathLst>
            <a:path>
              <a:moveTo>
                <a:pt x="0" y="0"/>
              </a:moveTo>
              <a:lnTo>
                <a:pt x="0" y="1627881"/>
              </a:lnTo>
              <a:lnTo>
                <a:pt x="228923" y="1627881"/>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8B212B-1512-7946-94C9-95E127A29A0F}">
      <dsp:nvSpPr>
        <dsp:cNvPr id="0" name=""/>
        <dsp:cNvSpPr/>
      </dsp:nvSpPr>
      <dsp:spPr>
        <a:xfrm>
          <a:off x="4353040" y="2095143"/>
          <a:ext cx="1356242" cy="8476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临时股东大会</a:t>
          </a:r>
          <a:endParaRPr lang="en-US" sz="2400" kern="1200" dirty="0"/>
        </a:p>
      </dsp:txBody>
      <dsp:txXfrm>
        <a:off x="4377867" y="2119970"/>
        <a:ext cx="1306588" cy="7979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9E7AC-4D09-444F-81D2-ECDA3D718FFB}">
      <dsp:nvSpPr>
        <dsp:cNvPr id="0" name=""/>
        <dsp:cNvSpPr/>
      </dsp:nvSpPr>
      <dsp:spPr>
        <a:xfrm>
          <a:off x="46" y="77295"/>
          <a:ext cx="4487981"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有限责任公司</a:t>
          </a:r>
          <a:endParaRPr lang="en-US" sz="2300" kern="1200" dirty="0"/>
        </a:p>
      </dsp:txBody>
      <dsp:txXfrm>
        <a:off x="46" y="77295"/>
        <a:ext cx="4487981" cy="662400"/>
      </dsp:txXfrm>
    </dsp:sp>
    <dsp:sp modelId="{54563C5F-E5FC-0C4E-B052-F17D9163E7B4}">
      <dsp:nvSpPr>
        <dsp:cNvPr id="0" name=""/>
        <dsp:cNvSpPr/>
      </dsp:nvSpPr>
      <dsp:spPr>
        <a:xfrm>
          <a:off x="46" y="739695"/>
          <a:ext cx="4487981" cy="3196209"/>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董事会召集，董事长主持（副董事长，半数董事推选的董事替补主持）</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无董事会的，执行董事召集主持</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替补召集：监事会或监事；</a:t>
          </a:r>
          <a:r>
            <a:rPr lang="en-US" altLang="zh-CN" sz="2300" b="1" kern="1200" dirty="0" smtClean="0">
              <a:solidFill>
                <a:schemeClr val="tx1"/>
              </a:solidFill>
            </a:rPr>
            <a:t>1/10</a:t>
          </a:r>
          <a:r>
            <a:rPr lang="zh-CN" altLang="en-US" sz="2300" b="1" kern="1200" dirty="0" smtClean="0">
              <a:solidFill>
                <a:schemeClr val="tx1"/>
              </a:solidFill>
            </a:rPr>
            <a:t>以上表决权的股东</a:t>
          </a:r>
          <a:endParaRPr lang="en-US" sz="2300" b="1" kern="1200" dirty="0">
            <a:solidFill>
              <a:schemeClr val="tx1"/>
            </a:solidFill>
          </a:endParaRPr>
        </a:p>
      </dsp:txBody>
      <dsp:txXfrm>
        <a:off x="46" y="739695"/>
        <a:ext cx="4487981" cy="3196209"/>
      </dsp:txXfrm>
    </dsp:sp>
    <dsp:sp modelId="{BC038306-84F9-7D42-B0EE-9DC786533A11}">
      <dsp:nvSpPr>
        <dsp:cNvPr id="0" name=""/>
        <dsp:cNvSpPr/>
      </dsp:nvSpPr>
      <dsp:spPr>
        <a:xfrm>
          <a:off x="5116346" y="77295"/>
          <a:ext cx="4487981" cy="66240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股份有限公司</a:t>
          </a:r>
          <a:endParaRPr lang="en-US" sz="2300" kern="1200" dirty="0"/>
        </a:p>
      </dsp:txBody>
      <dsp:txXfrm>
        <a:off x="5116346" y="77295"/>
        <a:ext cx="4487981" cy="662400"/>
      </dsp:txXfrm>
    </dsp:sp>
    <dsp:sp modelId="{37D909E3-2B9B-D44B-AA62-D4EE2C602E4A}">
      <dsp:nvSpPr>
        <dsp:cNvPr id="0" name=""/>
        <dsp:cNvSpPr/>
      </dsp:nvSpPr>
      <dsp:spPr>
        <a:xfrm>
          <a:off x="5116346" y="739695"/>
          <a:ext cx="4487981" cy="3196209"/>
        </a:xfrm>
        <a:prstGeom prst="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董事会召集，董事长主持</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替补主持：副董事长、半数以上董事推举的董事</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zh-CN" altLang="en-US" sz="2300" b="1" kern="1200" dirty="0" smtClean="0">
              <a:solidFill>
                <a:schemeClr val="tx1"/>
              </a:solidFill>
            </a:rPr>
            <a:t>替补召集：监事会、连续</a:t>
          </a:r>
          <a:r>
            <a:rPr lang="en-US" altLang="zh-CN" sz="2300" b="1" kern="1200" dirty="0" smtClean="0">
              <a:solidFill>
                <a:schemeClr val="tx1"/>
              </a:solidFill>
            </a:rPr>
            <a:t>90</a:t>
          </a:r>
          <a:r>
            <a:rPr lang="zh-CN" altLang="en-US" sz="2300" b="1" kern="1200" dirty="0" smtClean="0">
              <a:solidFill>
                <a:schemeClr val="tx1"/>
              </a:solidFill>
            </a:rPr>
            <a:t>日以上单独或合计持有公司</a:t>
          </a:r>
          <a:r>
            <a:rPr lang="en-US" altLang="zh-CN" sz="2300" b="1" kern="1200" dirty="0" smtClean="0">
              <a:solidFill>
                <a:schemeClr val="tx1"/>
              </a:solidFill>
            </a:rPr>
            <a:t>10%</a:t>
          </a:r>
          <a:r>
            <a:rPr lang="zh-CN" altLang="en-US" sz="2300" b="1" kern="1200" dirty="0" smtClean="0">
              <a:solidFill>
                <a:schemeClr val="tx1"/>
              </a:solidFill>
            </a:rPr>
            <a:t>以上股份的股东可以自行召集和主持</a:t>
          </a:r>
          <a:endParaRPr lang="en-US" sz="2300" b="1" kern="1200" dirty="0">
            <a:solidFill>
              <a:schemeClr val="tx1"/>
            </a:solidFill>
          </a:endParaRPr>
        </a:p>
        <a:p>
          <a:pPr marL="228600" lvl="1" indent="-228600" algn="l" defTabSz="1022350">
            <a:lnSpc>
              <a:spcPct val="90000"/>
            </a:lnSpc>
            <a:spcBef>
              <a:spcPct val="0"/>
            </a:spcBef>
            <a:spcAft>
              <a:spcPct val="15000"/>
            </a:spcAft>
            <a:buChar char="•"/>
          </a:pPr>
          <a:endParaRPr lang="en-US" sz="2300" kern="1200" dirty="0"/>
        </a:p>
      </dsp:txBody>
      <dsp:txXfrm>
        <a:off x="5116346" y="739695"/>
        <a:ext cx="4487981" cy="31962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6E473-C640-1741-AD5C-437AD278FD55}">
      <dsp:nvSpPr>
        <dsp:cNvPr id="0" name=""/>
        <dsp:cNvSpPr/>
      </dsp:nvSpPr>
      <dsp:spPr>
        <a:xfrm rot="5400000">
          <a:off x="6458452" y="-2676413"/>
          <a:ext cx="926603" cy="6514592"/>
        </a:xfrm>
        <a:prstGeom prst="round2Same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股权分散、总经理持股小</a:t>
          </a:r>
          <a:endParaRPr lang="en-US" sz="2300" kern="1200" dirty="0"/>
        </a:p>
        <a:p>
          <a:pPr marL="228600" lvl="1" indent="-228600" algn="l" defTabSz="1022350">
            <a:lnSpc>
              <a:spcPct val="90000"/>
            </a:lnSpc>
            <a:spcBef>
              <a:spcPct val="0"/>
            </a:spcBef>
            <a:spcAft>
              <a:spcPct val="15000"/>
            </a:spcAft>
            <a:buChar char="•"/>
          </a:pPr>
          <a:r>
            <a:rPr lang="zh-CN" altLang="en-US" sz="2300" kern="1200" dirty="0" smtClean="0"/>
            <a:t>股东会</a:t>
          </a:r>
          <a:r>
            <a:rPr lang="en-US" altLang="zh-CN" sz="2300" kern="1200" dirty="0" smtClean="0"/>
            <a:t>——</a:t>
          </a:r>
          <a:r>
            <a:rPr lang="zh-CN" altLang="en-US" sz="2300" kern="1200" dirty="0" smtClean="0"/>
            <a:t>董事会</a:t>
          </a:r>
          <a:r>
            <a:rPr lang="en-US" altLang="zh-CN" sz="2300" kern="1200" dirty="0" smtClean="0"/>
            <a:t>——</a:t>
          </a:r>
          <a:r>
            <a:rPr lang="zh-CN" altLang="en-US" sz="2300" kern="1200" dirty="0" smtClean="0"/>
            <a:t>经理（无监事会）</a:t>
          </a:r>
          <a:endParaRPr lang="en-US" sz="2300" kern="1200" dirty="0"/>
        </a:p>
      </dsp:txBody>
      <dsp:txXfrm rot="-5400000">
        <a:off x="3664458" y="162814"/>
        <a:ext cx="6469359" cy="836137"/>
      </dsp:txXfrm>
    </dsp:sp>
    <dsp:sp modelId="{EA0066E2-AC5E-7240-95D4-E52422A4E0EC}">
      <dsp:nvSpPr>
        <dsp:cNvPr id="0" name=""/>
        <dsp:cNvSpPr/>
      </dsp:nvSpPr>
      <dsp:spPr>
        <a:xfrm>
          <a:off x="0" y="1754"/>
          <a:ext cx="3664458" cy="115825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单层委员会制</a:t>
          </a:r>
          <a:endParaRPr lang="en-US" sz="3100" kern="1200" dirty="0"/>
        </a:p>
      </dsp:txBody>
      <dsp:txXfrm>
        <a:off x="56541" y="58295"/>
        <a:ext cx="3551376" cy="1045172"/>
      </dsp:txXfrm>
    </dsp:sp>
    <dsp:sp modelId="{8925C718-B76B-1149-8A55-D0719440F4CF}">
      <dsp:nvSpPr>
        <dsp:cNvPr id="0" name=""/>
        <dsp:cNvSpPr/>
      </dsp:nvSpPr>
      <dsp:spPr>
        <a:xfrm rot="5400000">
          <a:off x="6458452" y="-1460246"/>
          <a:ext cx="926603" cy="6514592"/>
        </a:xfrm>
        <a:prstGeom prst="round2Same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股东会</a:t>
          </a:r>
          <a:r>
            <a:rPr lang="en-US" altLang="zh-CN" sz="2300" kern="1200" dirty="0" smtClean="0"/>
            <a:t>——</a:t>
          </a:r>
          <a:r>
            <a:rPr lang="zh-CN" altLang="en-US" sz="2300" kern="1200" dirty="0" smtClean="0"/>
            <a:t>监事会</a:t>
          </a:r>
          <a:r>
            <a:rPr lang="en-US" altLang="zh-CN" sz="2300" kern="1200" dirty="0" smtClean="0"/>
            <a:t>——</a:t>
          </a:r>
          <a:r>
            <a:rPr lang="zh-CN" altLang="en-US" sz="2300" kern="1200" dirty="0" smtClean="0"/>
            <a:t>董事会</a:t>
          </a:r>
          <a:endParaRPr lang="en-US" sz="2300" kern="1200" dirty="0"/>
        </a:p>
        <a:p>
          <a:pPr marL="228600" lvl="1" indent="-228600" algn="l" defTabSz="1022350">
            <a:lnSpc>
              <a:spcPct val="90000"/>
            </a:lnSpc>
            <a:spcBef>
              <a:spcPct val="0"/>
            </a:spcBef>
            <a:spcAft>
              <a:spcPct val="15000"/>
            </a:spcAft>
            <a:buChar char="•"/>
          </a:pPr>
          <a:r>
            <a:rPr lang="zh-CN" altLang="en-US" sz="2300" kern="1200" dirty="0" smtClean="0"/>
            <a:t>监事会在董事会之上</a:t>
          </a:r>
          <a:endParaRPr lang="en-US" sz="2300" kern="1200" dirty="0"/>
        </a:p>
      </dsp:txBody>
      <dsp:txXfrm rot="-5400000">
        <a:off x="3664458" y="1378981"/>
        <a:ext cx="6469359" cy="836137"/>
      </dsp:txXfrm>
    </dsp:sp>
    <dsp:sp modelId="{5766BAB3-7FDE-0E4D-B438-BF1F85EEDE17}">
      <dsp:nvSpPr>
        <dsp:cNvPr id="0" name=""/>
        <dsp:cNvSpPr/>
      </dsp:nvSpPr>
      <dsp:spPr>
        <a:xfrm>
          <a:off x="0" y="1217922"/>
          <a:ext cx="3664458" cy="115825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双层委员会制</a:t>
          </a:r>
          <a:endParaRPr lang="en-US" sz="3100" kern="1200" dirty="0"/>
        </a:p>
      </dsp:txBody>
      <dsp:txXfrm>
        <a:off x="56541" y="1274463"/>
        <a:ext cx="3551376" cy="1045172"/>
      </dsp:txXfrm>
    </dsp:sp>
    <dsp:sp modelId="{A8545835-6000-884F-8903-D3283C285A0B}">
      <dsp:nvSpPr>
        <dsp:cNvPr id="0" name=""/>
        <dsp:cNvSpPr/>
      </dsp:nvSpPr>
      <dsp:spPr>
        <a:xfrm rot="5400000">
          <a:off x="6458452" y="-244078"/>
          <a:ext cx="926603" cy="6514592"/>
        </a:xfrm>
        <a:prstGeom prst="round2SameRect">
          <a:avLst/>
        </a:prstGeom>
        <a:solidFill>
          <a:schemeClr val="accent1">
            <a:alpha val="90000"/>
            <a:tint val="40000"/>
            <a:hueOff val="0"/>
            <a:satOff val="0"/>
            <a:lumOff val="0"/>
            <a:alphaOff val="0"/>
          </a:schemeClr>
        </a:solidFill>
        <a:ln w="6350" cap="flat" cmpd="sng" algn="in">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股东会</a:t>
          </a:r>
          <a:r>
            <a:rPr lang="en-US" altLang="zh-CN" sz="2300" kern="1200" dirty="0" smtClean="0"/>
            <a:t>——</a:t>
          </a:r>
          <a:r>
            <a:rPr lang="zh-CN" altLang="en-US" sz="2300" kern="1200" dirty="0" smtClean="0"/>
            <a:t>董事会</a:t>
          </a:r>
          <a:r>
            <a:rPr lang="en-US" altLang="zh-CN" sz="2300" kern="1200" dirty="0" smtClean="0"/>
            <a:t>——</a:t>
          </a:r>
          <a:r>
            <a:rPr lang="zh-CN" altLang="en-US" sz="2300" kern="1200" dirty="0" smtClean="0"/>
            <a:t>经理</a:t>
          </a:r>
          <a:endParaRPr lang="en-US" sz="2300" kern="1200" dirty="0"/>
        </a:p>
        <a:p>
          <a:pPr marL="228600" lvl="1" indent="-228600" algn="l" defTabSz="1022350">
            <a:lnSpc>
              <a:spcPct val="90000"/>
            </a:lnSpc>
            <a:spcBef>
              <a:spcPct val="0"/>
            </a:spcBef>
            <a:spcAft>
              <a:spcPct val="15000"/>
            </a:spcAft>
            <a:buChar char="•"/>
          </a:pPr>
          <a:r>
            <a:rPr lang="zh-CN" altLang="en-US" sz="2300" kern="1200" dirty="0" smtClean="0"/>
            <a:t>                    监事会</a:t>
          </a:r>
          <a:endParaRPr lang="en-US" sz="2300" kern="1200" dirty="0"/>
        </a:p>
      </dsp:txBody>
      <dsp:txXfrm rot="-5400000">
        <a:off x="3664458" y="2595149"/>
        <a:ext cx="6469359" cy="836137"/>
      </dsp:txXfrm>
    </dsp:sp>
    <dsp:sp modelId="{2BAD73E6-B859-4845-B8F0-E27B4A95E4E7}">
      <dsp:nvSpPr>
        <dsp:cNvPr id="0" name=""/>
        <dsp:cNvSpPr/>
      </dsp:nvSpPr>
      <dsp:spPr>
        <a:xfrm>
          <a:off x="0" y="2434090"/>
          <a:ext cx="3664458" cy="115825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zh-CN" altLang="en-US" sz="3100" kern="1200" dirty="0" smtClean="0"/>
            <a:t>双层并列制或三角制</a:t>
          </a:r>
          <a:endParaRPr lang="en-US" sz="3100" kern="1200" dirty="0"/>
        </a:p>
      </dsp:txBody>
      <dsp:txXfrm>
        <a:off x="56541" y="2490631"/>
        <a:ext cx="3551376" cy="10451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C2AC-DA21-724B-A638-A039904EEC8F}">
      <dsp:nvSpPr>
        <dsp:cNvPr id="0" name=""/>
        <dsp:cNvSpPr/>
      </dsp:nvSpPr>
      <dsp:spPr>
        <a:xfrm>
          <a:off x="423430" y="1753227"/>
          <a:ext cx="1351057"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转让</a:t>
          </a:r>
          <a:endParaRPr lang="en-US" sz="2500" b="1" kern="1200" dirty="0">
            <a:solidFill>
              <a:schemeClr val="tx1"/>
            </a:solidFill>
          </a:endParaRPr>
        </a:p>
      </dsp:txBody>
      <dsp:txXfrm>
        <a:off x="443216" y="1773013"/>
        <a:ext cx="1311485" cy="635956"/>
      </dsp:txXfrm>
    </dsp:sp>
    <dsp:sp modelId="{A8A1549F-08F9-FA40-9A2A-964D1F126920}">
      <dsp:nvSpPr>
        <dsp:cNvPr id="0" name=""/>
        <dsp:cNvSpPr/>
      </dsp:nvSpPr>
      <dsp:spPr>
        <a:xfrm rot="17500715">
          <a:off x="1313211" y="1397938"/>
          <a:ext cx="1462976" cy="26604"/>
        </a:xfrm>
        <a:custGeom>
          <a:avLst/>
          <a:gdLst/>
          <a:ahLst/>
          <a:cxnLst/>
          <a:rect l="0" t="0" r="0" b="0"/>
          <a:pathLst>
            <a:path>
              <a:moveTo>
                <a:pt x="0" y="13302"/>
              </a:moveTo>
              <a:lnTo>
                <a:pt x="1462976" y="13302"/>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08125" y="1374666"/>
        <a:ext cx="73148" cy="73148"/>
      </dsp:txXfrm>
    </dsp:sp>
    <dsp:sp modelId="{D1403A1B-6B6C-9741-9306-F2815484D7E6}">
      <dsp:nvSpPr>
        <dsp:cNvPr id="0" name=""/>
        <dsp:cNvSpPr/>
      </dsp:nvSpPr>
      <dsp:spPr>
        <a:xfrm>
          <a:off x="2314911" y="393726"/>
          <a:ext cx="1351057"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基本规则</a:t>
          </a:r>
          <a:endParaRPr lang="en-US" sz="2500" b="1" kern="1200" dirty="0">
            <a:solidFill>
              <a:schemeClr val="tx1"/>
            </a:solidFill>
          </a:endParaRPr>
        </a:p>
      </dsp:txBody>
      <dsp:txXfrm>
        <a:off x="2334697" y="413512"/>
        <a:ext cx="1311485" cy="635956"/>
      </dsp:txXfrm>
    </dsp:sp>
    <dsp:sp modelId="{DDF244BD-F79C-B24F-AB98-03F1F20F9C0A}">
      <dsp:nvSpPr>
        <dsp:cNvPr id="0" name=""/>
        <dsp:cNvSpPr/>
      </dsp:nvSpPr>
      <dsp:spPr>
        <a:xfrm rot="19457599">
          <a:off x="3603413" y="523973"/>
          <a:ext cx="665532" cy="26604"/>
        </a:xfrm>
        <a:custGeom>
          <a:avLst/>
          <a:gdLst/>
          <a:ahLst/>
          <a:cxnLst/>
          <a:rect l="0" t="0" r="0" b="0"/>
          <a:pathLst>
            <a:path>
              <a:moveTo>
                <a:pt x="0" y="13302"/>
              </a:moveTo>
              <a:lnTo>
                <a:pt x="665532"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9541" y="520637"/>
        <a:ext cx="33276" cy="33276"/>
      </dsp:txXfrm>
    </dsp:sp>
    <dsp:sp modelId="{68BDFF55-B923-D24C-B21B-F64F43722C3C}">
      <dsp:nvSpPr>
        <dsp:cNvPr id="0" name=""/>
        <dsp:cNvSpPr/>
      </dsp:nvSpPr>
      <dsp:spPr>
        <a:xfrm>
          <a:off x="4206391" y="5297"/>
          <a:ext cx="2452790"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股东之间的转让</a:t>
          </a:r>
          <a:endParaRPr lang="en-US" sz="2400" b="1" kern="1200" dirty="0">
            <a:solidFill>
              <a:schemeClr val="tx1"/>
            </a:solidFill>
          </a:endParaRPr>
        </a:p>
      </dsp:txBody>
      <dsp:txXfrm>
        <a:off x="4226177" y="25083"/>
        <a:ext cx="2413218" cy="635956"/>
      </dsp:txXfrm>
    </dsp:sp>
    <dsp:sp modelId="{15D8CDD2-77D0-9F4B-B11D-41ED39E33CF3}">
      <dsp:nvSpPr>
        <dsp:cNvPr id="0" name=""/>
        <dsp:cNvSpPr/>
      </dsp:nvSpPr>
      <dsp:spPr>
        <a:xfrm rot="2142401">
          <a:off x="3603413" y="912402"/>
          <a:ext cx="665532" cy="26604"/>
        </a:xfrm>
        <a:custGeom>
          <a:avLst/>
          <a:gdLst/>
          <a:ahLst/>
          <a:cxnLst/>
          <a:rect l="0" t="0" r="0" b="0"/>
          <a:pathLst>
            <a:path>
              <a:moveTo>
                <a:pt x="0" y="13302"/>
              </a:moveTo>
              <a:lnTo>
                <a:pt x="665532"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9541" y="909066"/>
        <a:ext cx="33276" cy="33276"/>
      </dsp:txXfrm>
    </dsp:sp>
    <dsp:sp modelId="{7DDC9B59-C25D-7A48-8DC0-F8E761E2C7AF}">
      <dsp:nvSpPr>
        <dsp:cNvPr id="0" name=""/>
        <dsp:cNvSpPr/>
      </dsp:nvSpPr>
      <dsp:spPr>
        <a:xfrm>
          <a:off x="4206391" y="782155"/>
          <a:ext cx="2281341"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股东向股东以外的人转让</a:t>
          </a:r>
          <a:endParaRPr lang="en-US" sz="2400" b="1" kern="1200" dirty="0">
            <a:solidFill>
              <a:schemeClr val="tx1"/>
            </a:solidFill>
          </a:endParaRPr>
        </a:p>
      </dsp:txBody>
      <dsp:txXfrm>
        <a:off x="4226177" y="801941"/>
        <a:ext cx="2241769" cy="635956"/>
      </dsp:txXfrm>
    </dsp:sp>
    <dsp:sp modelId="{AED12839-CF5D-7342-8F9A-6459E47E12D3}">
      <dsp:nvSpPr>
        <dsp:cNvPr id="0" name=""/>
        <dsp:cNvSpPr/>
      </dsp:nvSpPr>
      <dsp:spPr>
        <a:xfrm>
          <a:off x="6487732" y="1106617"/>
          <a:ext cx="540422" cy="26604"/>
        </a:xfrm>
        <a:custGeom>
          <a:avLst/>
          <a:gdLst/>
          <a:ahLst/>
          <a:cxnLst/>
          <a:rect l="0" t="0" r="0" b="0"/>
          <a:pathLst>
            <a:path>
              <a:moveTo>
                <a:pt x="0" y="13302"/>
              </a:moveTo>
              <a:lnTo>
                <a:pt x="540422"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44433" y="1106408"/>
        <a:ext cx="27021" cy="27021"/>
      </dsp:txXfrm>
    </dsp:sp>
    <dsp:sp modelId="{F434547C-A818-BD44-B2F7-C1163A065C71}">
      <dsp:nvSpPr>
        <dsp:cNvPr id="0" name=""/>
        <dsp:cNvSpPr/>
      </dsp:nvSpPr>
      <dsp:spPr>
        <a:xfrm>
          <a:off x="7028155" y="782155"/>
          <a:ext cx="2152788"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半数同意、优先购买</a:t>
          </a:r>
          <a:endParaRPr lang="en-US" sz="2400" b="1" kern="1200" dirty="0">
            <a:solidFill>
              <a:schemeClr val="tx1"/>
            </a:solidFill>
          </a:endParaRPr>
        </a:p>
      </dsp:txBody>
      <dsp:txXfrm>
        <a:off x="7047941" y="801941"/>
        <a:ext cx="2113216" cy="635956"/>
      </dsp:txXfrm>
    </dsp:sp>
    <dsp:sp modelId="{08DA9622-01DB-A94D-88E4-B743D2EBA582}">
      <dsp:nvSpPr>
        <dsp:cNvPr id="0" name=""/>
        <dsp:cNvSpPr/>
      </dsp:nvSpPr>
      <dsp:spPr>
        <a:xfrm rot="20413970">
          <a:off x="1757568" y="1980582"/>
          <a:ext cx="574261" cy="26604"/>
        </a:xfrm>
        <a:custGeom>
          <a:avLst/>
          <a:gdLst/>
          <a:ahLst/>
          <a:cxnLst/>
          <a:rect l="0" t="0" r="0" b="0"/>
          <a:pathLst>
            <a:path>
              <a:moveTo>
                <a:pt x="0" y="13302"/>
              </a:moveTo>
              <a:lnTo>
                <a:pt x="574261" y="13302"/>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30343" y="1979528"/>
        <a:ext cx="28713" cy="28713"/>
      </dsp:txXfrm>
    </dsp:sp>
    <dsp:sp modelId="{26993109-2C88-5C45-A766-2E0456300DF7}">
      <dsp:nvSpPr>
        <dsp:cNvPr id="0" name=""/>
        <dsp:cNvSpPr/>
      </dsp:nvSpPr>
      <dsp:spPr>
        <a:xfrm>
          <a:off x="2314911" y="1559013"/>
          <a:ext cx="1351057"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强制转让</a:t>
          </a:r>
          <a:endParaRPr lang="en-US" sz="2500" b="1" kern="1200" dirty="0">
            <a:solidFill>
              <a:schemeClr val="tx1"/>
            </a:solidFill>
          </a:endParaRPr>
        </a:p>
      </dsp:txBody>
      <dsp:txXfrm>
        <a:off x="2334697" y="1578799"/>
        <a:ext cx="1311485" cy="635956"/>
      </dsp:txXfrm>
    </dsp:sp>
    <dsp:sp modelId="{8A63955A-8643-284F-9DE9-F05BA28D227D}">
      <dsp:nvSpPr>
        <dsp:cNvPr id="0" name=""/>
        <dsp:cNvSpPr/>
      </dsp:nvSpPr>
      <dsp:spPr>
        <a:xfrm>
          <a:off x="3665968" y="1883475"/>
          <a:ext cx="540422" cy="26604"/>
        </a:xfrm>
        <a:custGeom>
          <a:avLst/>
          <a:gdLst/>
          <a:ahLst/>
          <a:cxnLst/>
          <a:rect l="0" t="0" r="0" b="0"/>
          <a:pathLst>
            <a:path>
              <a:moveTo>
                <a:pt x="0" y="13302"/>
              </a:moveTo>
              <a:lnTo>
                <a:pt x="540422"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22669" y="1883266"/>
        <a:ext cx="27021" cy="27021"/>
      </dsp:txXfrm>
    </dsp:sp>
    <dsp:sp modelId="{9D83F74E-FEA1-074B-8895-F3A6AD9F6719}">
      <dsp:nvSpPr>
        <dsp:cNvPr id="0" name=""/>
        <dsp:cNvSpPr/>
      </dsp:nvSpPr>
      <dsp:spPr>
        <a:xfrm>
          <a:off x="4206391" y="1559013"/>
          <a:ext cx="1351057"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法院强制</a:t>
          </a:r>
          <a:endParaRPr lang="en-US" sz="2400" b="1" kern="1200" dirty="0">
            <a:solidFill>
              <a:schemeClr val="tx1"/>
            </a:solidFill>
          </a:endParaRPr>
        </a:p>
      </dsp:txBody>
      <dsp:txXfrm>
        <a:off x="4226177" y="1578799"/>
        <a:ext cx="1311485" cy="635956"/>
      </dsp:txXfrm>
    </dsp:sp>
    <dsp:sp modelId="{579135B1-191D-924A-B343-6A8910429897}">
      <dsp:nvSpPr>
        <dsp:cNvPr id="0" name=""/>
        <dsp:cNvSpPr/>
      </dsp:nvSpPr>
      <dsp:spPr>
        <a:xfrm rot="4099285">
          <a:off x="1313211" y="2757440"/>
          <a:ext cx="1462976" cy="26604"/>
        </a:xfrm>
        <a:custGeom>
          <a:avLst/>
          <a:gdLst/>
          <a:ahLst/>
          <a:cxnLst/>
          <a:rect l="0" t="0" r="0" b="0"/>
          <a:pathLst>
            <a:path>
              <a:moveTo>
                <a:pt x="0" y="13302"/>
              </a:moveTo>
              <a:lnTo>
                <a:pt x="1462976" y="13302"/>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08125" y="2734168"/>
        <a:ext cx="73148" cy="73148"/>
      </dsp:txXfrm>
    </dsp:sp>
    <dsp:sp modelId="{E0699DBE-793B-2340-854F-AB800BCA3E6B}">
      <dsp:nvSpPr>
        <dsp:cNvPr id="0" name=""/>
        <dsp:cNvSpPr/>
      </dsp:nvSpPr>
      <dsp:spPr>
        <a:xfrm>
          <a:off x="2314911" y="3112729"/>
          <a:ext cx="1351057"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tx1"/>
              </a:solidFill>
            </a:rPr>
            <a:t>收购转让</a:t>
          </a:r>
          <a:endParaRPr lang="en-US" sz="2500" b="1" kern="1200" dirty="0">
            <a:solidFill>
              <a:schemeClr val="tx1"/>
            </a:solidFill>
          </a:endParaRPr>
        </a:p>
      </dsp:txBody>
      <dsp:txXfrm>
        <a:off x="2334697" y="3132515"/>
        <a:ext cx="1311485" cy="635956"/>
      </dsp:txXfrm>
    </dsp:sp>
    <dsp:sp modelId="{D927099B-DE84-7344-A4AF-6DAB868A7862}">
      <dsp:nvSpPr>
        <dsp:cNvPr id="0" name=""/>
        <dsp:cNvSpPr/>
      </dsp:nvSpPr>
      <dsp:spPr>
        <a:xfrm rot="18289469">
          <a:off x="3463008" y="3048762"/>
          <a:ext cx="946343" cy="26604"/>
        </a:xfrm>
        <a:custGeom>
          <a:avLst/>
          <a:gdLst/>
          <a:ahLst/>
          <a:cxnLst/>
          <a:rect l="0" t="0" r="0" b="0"/>
          <a:pathLst>
            <a:path>
              <a:moveTo>
                <a:pt x="0" y="13302"/>
              </a:moveTo>
              <a:lnTo>
                <a:pt x="946343"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2521" y="3038405"/>
        <a:ext cx="47317" cy="47317"/>
      </dsp:txXfrm>
    </dsp:sp>
    <dsp:sp modelId="{A56E330B-C3DF-5341-A874-75D22DB7B06F}">
      <dsp:nvSpPr>
        <dsp:cNvPr id="0" name=""/>
        <dsp:cNvSpPr/>
      </dsp:nvSpPr>
      <dsp:spPr>
        <a:xfrm>
          <a:off x="4206391" y="2335871"/>
          <a:ext cx="4548334"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盈利不分利润</a:t>
          </a:r>
          <a:endParaRPr lang="en-US" sz="2400" b="1" kern="1200" dirty="0">
            <a:solidFill>
              <a:schemeClr val="tx1"/>
            </a:solidFill>
          </a:endParaRPr>
        </a:p>
      </dsp:txBody>
      <dsp:txXfrm>
        <a:off x="4226177" y="2355657"/>
        <a:ext cx="4508762" cy="635956"/>
      </dsp:txXfrm>
    </dsp:sp>
    <dsp:sp modelId="{D38D3BE8-13F4-8640-86D1-8161C7DE6F50}">
      <dsp:nvSpPr>
        <dsp:cNvPr id="0" name=""/>
        <dsp:cNvSpPr/>
      </dsp:nvSpPr>
      <dsp:spPr>
        <a:xfrm>
          <a:off x="3665968" y="3437191"/>
          <a:ext cx="540422" cy="26604"/>
        </a:xfrm>
        <a:custGeom>
          <a:avLst/>
          <a:gdLst/>
          <a:ahLst/>
          <a:cxnLst/>
          <a:rect l="0" t="0" r="0" b="0"/>
          <a:pathLst>
            <a:path>
              <a:moveTo>
                <a:pt x="0" y="13302"/>
              </a:moveTo>
              <a:lnTo>
                <a:pt x="540422"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22669" y="3436982"/>
        <a:ext cx="27021" cy="27021"/>
      </dsp:txXfrm>
    </dsp:sp>
    <dsp:sp modelId="{A2EF5491-4296-8646-B3B8-BDEAA96E0118}">
      <dsp:nvSpPr>
        <dsp:cNvPr id="0" name=""/>
        <dsp:cNvSpPr/>
      </dsp:nvSpPr>
      <dsp:spPr>
        <a:xfrm>
          <a:off x="4206391" y="3112729"/>
          <a:ext cx="4434143"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合并、分立、转让主要财产</a:t>
          </a:r>
          <a:endParaRPr lang="en-US" sz="2400" b="1" kern="1200" dirty="0">
            <a:solidFill>
              <a:schemeClr val="tx1"/>
            </a:solidFill>
          </a:endParaRPr>
        </a:p>
      </dsp:txBody>
      <dsp:txXfrm>
        <a:off x="4226177" y="3132515"/>
        <a:ext cx="4394571" cy="635956"/>
      </dsp:txXfrm>
    </dsp:sp>
    <dsp:sp modelId="{F3DFCDD2-038B-E248-B619-DDA96BB8071E}">
      <dsp:nvSpPr>
        <dsp:cNvPr id="0" name=""/>
        <dsp:cNvSpPr/>
      </dsp:nvSpPr>
      <dsp:spPr>
        <a:xfrm rot="3310531">
          <a:off x="3463008" y="3825620"/>
          <a:ext cx="946343" cy="26604"/>
        </a:xfrm>
        <a:custGeom>
          <a:avLst/>
          <a:gdLst/>
          <a:ahLst/>
          <a:cxnLst/>
          <a:rect l="0" t="0" r="0" b="0"/>
          <a:pathLst>
            <a:path>
              <a:moveTo>
                <a:pt x="0" y="13302"/>
              </a:moveTo>
              <a:lnTo>
                <a:pt x="946343" y="13302"/>
              </a:lnTo>
            </a:path>
          </a:pathLst>
        </a:custGeom>
        <a:noFill/>
        <a:ln w="6350" cap="flat" cmpd="sng" algn="in">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2521" y="3815263"/>
        <a:ext cx="47317" cy="47317"/>
      </dsp:txXfrm>
    </dsp:sp>
    <dsp:sp modelId="{D1003F24-78E3-DE48-B2C3-133250F7FD46}">
      <dsp:nvSpPr>
        <dsp:cNvPr id="0" name=""/>
        <dsp:cNvSpPr/>
      </dsp:nvSpPr>
      <dsp:spPr>
        <a:xfrm>
          <a:off x="4206391" y="3889587"/>
          <a:ext cx="4505222" cy="67552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营业期届满或解散，股东决议使公司继续存续</a:t>
          </a:r>
          <a:endParaRPr lang="en-US" sz="2400" b="1" kern="1200" dirty="0">
            <a:solidFill>
              <a:schemeClr val="tx1"/>
            </a:solidFill>
          </a:endParaRPr>
        </a:p>
      </dsp:txBody>
      <dsp:txXfrm>
        <a:off x="4226177" y="3909373"/>
        <a:ext cx="4465650" cy="6359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F2F1E-A854-1245-B490-CFA369BE2522}" type="datetimeFigureOut">
              <a:rPr lang="en-US" smtClean="0"/>
              <a:t>6/2/18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8DB34-AAE9-344D-B3D9-725588E1A331}" type="slidenum">
              <a:rPr lang="en-US" smtClean="0"/>
              <a:t>‹#›</a:t>
            </a:fld>
            <a:endParaRPr lang="en-US"/>
          </a:p>
        </p:txBody>
      </p:sp>
    </p:spTree>
    <p:extLst>
      <p:ext uri="{BB962C8B-B14F-4D97-AF65-F5344CB8AC3E}">
        <p14:creationId xmlns:p14="http://schemas.microsoft.com/office/powerpoint/2010/main" val="7390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6/2/18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6/2/18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6/2/18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pPr/>
              <a:t>6/2/18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6/2/18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5103565"/>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公司法</a:t>
            </a:r>
            <a:endParaRPr lang="en-US" dirty="0"/>
          </a:p>
        </p:txBody>
      </p:sp>
      <p:sp>
        <p:nvSpPr>
          <p:cNvPr id="3" name="Subtitle 2"/>
          <p:cNvSpPr>
            <a:spLocks noGrp="1"/>
          </p:cNvSpPr>
          <p:nvPr>
            <p:ph type="subTitle" idx="1"/>
          </p:nvPr>
        </p:nvSpPr>
        <p:spPr/>
        <p:txBody>
          <a:bodyPr/>
          <a:lstStyle/>
          <a:p>
            <a:r>
              <a:rPr lang="zh-CN" altLang="en-US" dirty="0" smtClean="0"/>
              <a:t>注会 工商大学</a:t>
            </a:r>
            <a:endParaRPr lang="en-US" dirty="0"/>
          </a:p>
        </p:txBody>
      </p:sp>
    </p:spTree>
    <p:extLst>
      <p:ext uri="{BB962C8B-B14F-4D97-AF65-F5344CB8AC3E}">
        <p14:creationId xmlns:p14="http://schemas.microsoft.com/office/powerpoint/2010/main" val="203035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上市公司</a:t>
            </a:r>
            <a:endParaRPr lang="en-US" dirty="0"/>
          </a:p>
        </p:txBody>
      </p:sp>
      <p:sp>
        <p:nvSpPr>
          <p:cNvPr id="3" name="Content Placeholder 2"/>
          <p:cNvSpPr>
            <a:spLocks noGrp="1"/>
          </p:cNvSpPr>
          <p:nvPr>
            <p:ph idx="1"/>
          </p:nvPr>
        </p:nvSpPr>
        <p:spPr/>
        <p:txBody>
          <a:bodyPr>
            <a:normAutofit/>
          </a:bodyPr>
          <a:lstStyle/>
          <a:p>
            <a:r>
              <a:rPr lang="zh-CN" altLang="en-US" sz="2400" b="1" dirty="0" smtClean="0">
                <a:solidFill>
                  <a:schemeClr val="tx1"/>
                </a:solidFill>
              </a:rPr>
              <a:t>概念：股票在证券交易所上市交易的股份有限公司。</a:t>
            </a:r>
            <a:endParaRPr lang="en-US" altLang="zh-CN" sz="2400" b="1" dirty="0" smtClean="0">
              <a:solidFill>
                <a:schemeClr val="tx1"/>
              </a:solidFill>
            </a:endParaRPr>
          </a:p>
          <a:p>
            <a:r>
              <a:rPr lang="zh-CN" altLang="en-US" sz="2400" b="1" dirty="0" smtClean="0">
                <a:solidFill>
                  <a:schemeClr val="tx1"/>
                </a:solidFill>
              </a:rPr>
              <a:t>特征：</a:t>
            </a:r>
            <a:endParaRPr lang="en-US" altLang="zh-CN" sz="2400" b="1" dirty="0" smtClean="0">
              <a:solidFill>
                <a:schemeClr val="tx1"/>
              </a:solidFill>
            </a:endParaRPr>
          </a:p>
          <a:p>
            <a:r>
              <a:rPr lang="zh-CN" altLang="en-US" sz="2400" b="1" dirty="0" smtClean="0">
                <a:solidFill>
                  <a:schemeClr val="tx1"/>
                </a:solidFill>
              </a:rPr>
              <a:t>股份有限公司的一种；</a:t>
            </a:r>
            <a:endParaRPr lang="en-US" altLang="zh-CN" sz="2400" b="1" dirty="0" smtClean="0">
              <a:solidFill>
                <a:schemeClr val="tx1"/>
              </a:solidFill>
            </a:endParaRPr>
          </a:p>
          <a:p>
            <a:r>
              <a:rPr lang="zh-CN" altLang="en-US" sz="2400" b="1" dirty="0" smtClean="0">
                <a:solidFill>
                  <a:schemeClr val="tx1"/>
                </a:solidFill>
              </a:rPr>
              <a:t>股份在证券市场上市交易；</a:t>
            </a:r>
            <a:endParaRPr lang="en-US" altLang="zh-CN" sz="2400" b="1" dirty="0" smtClean="0">
              <a:solidFill>
                <a:schemeClr val="tx1"/>
              </a:solidFill>
            </a:endParaRPr>
          </a:p>
          <a:p>
            <a:r>
              <a:rPr lang="zh-CN" altLang="en-US" sz="2400" b="1" dirty="0" smtClean="0">
                <a:solidFill>
                  <a:schemeClr val="tx1"/>
                </a:solidFill>
              </a:rPr>
              <a:t>上市必须符合法定条件并经有关机关（证监会）批准。</a:t>
            </a:r>
            <a:endParaRPr lang="en-US" sz="2400" b="1" dirty="0">
              <a:solidFill>
                <a:schemeClr val="tx1"/>
              </a:solidFill>
            </a:endParaRPr>
          </a:p>
        </p:txBody>
      </p:sp>
    </p:spTree>
    <p:extLst>
      <p:ext uri="{BB962C8B-B14F-4D97-AF65-F5344CB8AC3E}">
        <p14:creationId xmlns:p14="http://schemas.microsoft.com/office/powerpoint/2010/main" val="26101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股东有限责任原则</a:t>
            </a:r>
            <a:endParaRPr lang="en-US" dirty="0"/>
          </a:p>
        </p:txBody>
      </p:sp>
      <p:sp>
        <p:nvSpPr>
          <p:cNvPr id="3" name="Content Placeholder 2"/>
          <p:cNvSpPr>
            <a:spLocks noGrp="1"/>
          </p:cNvSpPr>
          <p:nvPr>
            <p:ph idx="1"/>
          </p:nvPr>
        </p:nvSpPr>
        <p:spPr/>
        <p:txBody>
          <a:bodyPr/>
          <a:lstStyle/>
          <a:p>
            <a:r>
              <a:rPr lang="zh-CN" altLang="en-US" sz="2400" b="1" dirty="0" smtClean="0">
                <a:solidFill>
                  <a:schemeClr val="tx1"/>
                </a:solidFill>
              </a:rPr>
              <a:t>概念：股东除按认缴的出资缴足出资款外，对公司债务不承担任何责任。</a:t>
            </a:r>
            <a:endParaRPr lang="en-US" altLang="zh-CN" sz="2400" b="1" dirty="0" smtClean="0">
              <a:solidFill>
                <a:schemeClr val="tx1"/>
              </a:solidFill>
            </a:endParaRPr>
          </a:p>
          <a:p>
            <a:r>
              <a:rPr lang="zh-CN" altLang="en-US" sz="2400" b="1" dirty="0" smtClean="0">
                <a:solidFill>
                  <a:schemeClr val="tx1"/>
                </a:solidFill>
              </a:rPr>
              <a:t>公司是独立的法人，以其全部财产对公司债务承担责任。</a:t>
            </a:r>
            <a:endParaRPr lang="en-US" altLang="zh-CN" sz="2400" b="1" dirty="0" smtClean="0">
              <a:solidFill>
                <a:schemeClr val="tx1"/>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8110235"/>
              </p:ext>
            </p:extLst>
          </p:nvPr>
        </p:nvGraphicFramePr>
        <p:xfrm>
          <a:off x="1617663" y="3905778"/>
          <a:ext cx="8128001" cy="2166410"/>
        </p:xfrm>
        <a:graphic>
          <a:graphicData uri="http://schemas.openxmlformats.org/drawingml/2006/table">
            <a:tbl>
              <a:tblPr firstRow="1" bandRow="1">
                <a:tableStyleId>{BC89EF96-8CEA-46FF-86C4-4CE0E7609802}</a:tableStyleId>
              </a:tblPr>
              <a:tblGrid>
                <a:gridCol w="1539875"/>
                <a:gridCol w="6588126"/>
              </a:tblGrid>
              <a:tr h="1083205">
                <a:tc>
                  <a:txBody>
                    <a:bodyPr/>
                    <a:lstStyle/>
                    <a:p>
                      <a:r>
                        <a:rPr lang="zh-CN" altLang="en-US" sz="2400" b="1" dirty="0" smtClean="0">
                          <a:solidFill>
                            <a:schemeClr val="tx1"/>
                          </a:solidFill>
                        </a:rPr>
                        <a:t>有限责任公司</a:t>
                      </a:r>
                      <a:endParaRPr lang="en-US" sz="2400" b="1" dirty="0">
                        <a:solidFill>
                          <a:schemeClr val="tx1"/>
                        </a:solidFill>
                      </a:endParaRPr>
                    </a:p>
                  </a:txBody>
                  <a:tcPr/>
                </a:tc>
                <a:tc>
                  <a:txBody>
                    <a:bodyPr/>
                    <a:lstStyle/>
                    <a:p>
                      <a:r>
                        <a:rPr lang="zh-CN" altLang="en-US" sz="2400" b="1" dirty="0" smtClean="0">
                          <a:solidFill>
                            <a:schemeClr val="tx1"/>
                          </a:solidFill>
                        </a:rPr>
                        <a:t>股东以其认缴的出资额为限对公司承担责任。</a:t>
                      </a:r>
                      <a:endParaRPr lang="en-US" sz="2400" b="1" dirty="0">
                        <a:solidFill>
                          <a:schemeClr val="tx1"/>
                        </a:solidFill>
                      </a:endParaRPr>
                    </a:p>
                  </a:txBody>
                  <a:tcPr/>
                </a:tc>
              </a:tr>
              <a:tr h="1083205">
                <a:tc>
                  <a:txBody>
                    <a:bodyPr/>
                    <a:lstStyle/>
                    <a:p>
                      <a:r>
                        <a:rPr lang="zh-CN" altLang="en-US" sz="2400" b="1" dirty="0" smtClean="0">
                          <a:solidFill>
                            <a:schemeClr val="tx1"/>
                          </a:solidFill>
                        </a:rPr>
                        <a:t>股份有限公司</a:t>
                      </a:r>
                      <a:endParaRPr lang="en-US" sz="2400" b="1" dirty="0">
                        <a:solidFill>
                          <a:schemeClr val="tx1"/>
                        </a:solidFill>
                      </a:endParaRPr>
                    </a:p>
                  </a:txBody>
                  <a:tcPr/>
                </a:tc>
                <a:tc>
                  <a:txBody>
                    <a:bodyPr/>
                    <a:lstStyle/>
                    <a:p>
                      <a:r>
                        <a:rPr lang="zh-CN" altLang="en-US" sz="2400" b="1" dirty="0" smtClean="0">
                          <a:solidFill>
                            <a:schemeClr val="tx1"/>
                          </a:solidFill>
                        </a:rPr>
                        <a:t>股东以其认购的股份为限对公司承担责任。</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250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公司法人人格否认（股东的直索责任或刺破公司面纱）</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sz="2400" b="1" dirty="0" smtClean="0">
                <a:solidFill>
                  <a:schemeClr val="tx1"/>
                </a:solidFill>
              </a:rPr>
              <a:t>概念</a:t>
            </a:r>
            <a:r>
              <a:rPr lang="zh-CN" altLang="en-US" sz="2400" b="1" smtClean="0">
                <a:solidFill>
                  <a:schemeClr val="tx1"/>
                </a:solidFill>
              </a:rPr>
              <a:t>：为阻止公司</a:t>
            </a:r>
            <a:r>
              <a:rPr lang="zh-CN" altLang="en-US" sz="2400" b="1" dirty="0" smtClean="0">
                <a:solidFill>
                  <a:schemeClr val="tx1"/>
                </a:solidFill>
              </a:rPr>
              <a:t>独立人格被滥用和</a:t>
            </a:r>
            <a:r>
              <a:rPr lang="zh-CN" altLang="en-US" sz="2400" b="1" u="sng" dirty="0" smtClean="0">
                <a:solidFill>
                  <a:schemeClr val="tx1"/>
                </a:solidFill>
              </a:rPr>
              <a:t>保护公司债权人利益</a:t>
            </a:r>
            <a:r>
              <a:rPr lang="zh-CN" altLang="en-US" sz="2400" b="1" dirty="0" smtClean="0">
                <a:solidFill>
                  <a:schemeClr val="tx1"/>
                </a:solidFill>
              </a:rPr>
              <a:t>以及社会公共利益，否认股东的有限责任，责令股东对公司债权人或公共利益直接负责，以实现公平、正义目标之要求。</a:t>
            </a:r>
            <a:endParaRPr lang="en-US" altLang="zh-CN" sz="2400" b="1" dirty="0" smtClean="0">
              <a:solidFill>
                <a:schemeClr val="tx1"/>
              </a:solidFill>
            </a:endParaRPr>
          </a:p>
          <a:p>
            <a:r>
              <a:rPr lang="zh-CN" altLang="en-US" sz="2400" b="1" dirty="0" smtClean="0">
                <a:solidFill>
                  <a:schemeClr val="tx1"/>
                </a:solidFill>
              </a:rPr>
              <a:t>常见适用情形：</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纵向人格混同</a:t>
            </a:r>
            <a:r>
              <a:rPr lang="en-US" altLang="zh-CN" sz="2400" b="1" dirty="0" smtClean="0">
                <a:solidFill>
                  <a:schemeClr val="tx1"/>
                </a:solidFill>
              </a:rPr>
              <a:t>——</a:t>
            </a:r>
            <a:r>
              <a:rPr lang="zh-CN" altLang="en-US" sz="2400" b="1" dirty="0" smtClean="0">
                <a:solidFill>
                  <a:schemeClr val="tx1"/>
                </a:solidFill>
              </a:rPr>
              <a:t>公司与股东（例如母子公司）在财产、业务、人员等方面“混同”，无法区分；</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横向人格混同</a:t>
            </a:r>
            <a:r>
              <a:rPr lang="en-US" altLang="zh-CN" sz="2400" b="1" dirty="0" smtClean="0">
                <a:solidFill>
                  <a:schemeClr val="tx1"/>
                </a:solidFill>
              </a:rPr>
              <a:t>——</a:t>
            </a:r>
            <a:r>
              <a:rPr lang="zh-CN" altLang="en-US" sz="2400" b="1" dirty="0" smtClean="0">
                <a:solidFill>
                  <a:schemeClr val="tx1"/>
                </a:solidFill>
              </a:rPr>
              <a:t>受同一母公司或控制人控制的数个公司在财产、业务、人员等方面“混同”，无法区分；</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公司清偿能力不正常降低</a:t>
            </a:r>
            <a:r>
              <a:rPr lang="en-US" altLang="zh-CN" sz="2400" b="1" dirty="0" smtClean="0">
                <a:solidFill>
                  <a:schemeClr val="tx1"/>
                </a:solidFill>
              </a:rPr>
              <a:t>——</a:t>
            </a:r>
            <a:r>
              <a:rPr lang="zh-CN" altLang="en-US" sz="2400" b="1" dirty="0" smtClean="0">
                <a:solidFill>
                  <a:schemeClr val="tx1"/>
                </a:solidFill>
              </a:rPr>
              <a:t>例如股东不履行出资义务、抽逃出资、转移资产，或拒不履行清算义务致使债权人丧失受偿机会。</a:t>
            </a:r>
            <a:endParaRPr lang="en-US" altLang="zh-CN" sz="2400" b="1" dirty="0" smtClean="0">
              <a:solidFill>
                <a:schemeClr val="tx1"/>
              </a:solidFill>
            </a:endParaRPr>
          </a:p>
          <a:p>
            <a:endParaRPr lang="en-US" altLang="zh-CN" dirty="0" smtClean="0"/>
          </a:p>
          <a:p>
            <a:endParaRPr lang="en-US" dirty="0"/>
          </a:p>
        </p:txBody>
      </p:sp>
    </p:spTree>
    <p:extLst>
      <p:ext uri="{BB962C8B-B14F-4D97-AF65-F5344CB8AC3E}">
        <p14:creationId xmlns:p14="http://schemas.microsoft.com/office/powerpoint/2010/main" val="186179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a:t>
            </a:r>
            <a:endParaRPr lang="en-US" dirty="0"/>
          </a:p>
        </p:txBody>
      </p:sp>
      <p:sp>
        <p:nvSpPr>
          <p:cNvPr id="3" name="Content Placeholder 2"/>
          <p:cNvSpPr>
            <a:spLocks noGrp="1"/>
          </p:cNvSpPr>
          <p:nvPr>
            <p:ph idx="1"/>
          </p:nvPr>
        </p:nvSpPr>
        <p:spPr>
          <a:xfrm>
            <a:off x="1251678" y="2286001"/>
            <a:ext cx="10178322" cy="4414837"/>
          </a:xfrm>
        </p:spPr>
        <p:txBody>
          <a:bodyPr>
            <a:normAutofit/>
          </a:bodyPr>
          <a:lstStyle/>
          <a:p>
            <a:r>
              <a:rPr lang="zh-CN" altLang="en-US" b="1" dirty="0" smtClean="0">
                <a:solidFill>
                  <a:schemeClr val="tx1"/>
                </a:solidFill>
              </a:rPr>
              <a:t>最高法指导案例</a:t>
            </a:r>
            <a:r>
              <a:rPr lang="en-US" altLang="zh-CN" b="1" dirty="0" smtClean="0">
                <a:solidFill>
                  <a:schemeClr val="tx1"/>
                </a:solidFill>
              </a:rPr>
              <a:t>15</a:t>
            </a:r>
            <a:r>
              <a:rPr lang="zh-CN" altLang="en-US" b="1" dirty="0" smtClean="0">
                <a:solidFill>
                  <a:schemeClr val="tx1"/>
                </a:solidFill>
              </a:rPr>
              <a:t>号</a:t>
            </a:r>
            <a:r>
              <a:rPr lang="zh-CN" altLang="en-US" b="1" dirty="0">
                <a:solidFill>
                  <a:schemeClr val="tx1"/>
                </a:solidFill>
              </a:rPr>
              <a:t>“</a:t>
            </a:r>
            <a:r>
              <a:rPr lang="zh-CN" altLang="en-US" b="1" dirty="0" smtClean="0">
                <a:solidFill>
                  <a:schemeClr val="tx1"/>
                </a:solidFill>
              </a:rPr>
              <a:t>徐工集团诉川交工贸等买卖合同案”</a:t>
            </a:r>
            <a:endParaRPr lang="en-US" altLang="zh-CN" b="1" dirty="0" smtClean="0">
              <a:solidFill>
                <a:schemeClr val="tx1"/>
              </a:solidFill>
            </a:endParaRPr>
          </a:p>
          <a:p>
            <a:r>
              <a:rPr lang="zh-CN" altLang="en-US" b="1" dirty="0" smtClean="0">
                <a:solidFill>
                  <a:schemeClr val="tx1"/>
                </a:solidFill>
              </a:rPr>
              <a:t>原告徐工集团因川交机械公司拖欠其贷款未付，诉</a:t>
            </a:r>
            <a:r>
              <a:rPr lang="zh-CN" altLang="en-US" b="1" dirty="0">
                <a:solidFill>
                  <a:schemeClr val="tx1"/>
                </a:solidFill>
              </a:rPr>
              <a:t>川交机械</a:t>
            </a:r>
            <a:r>
              <a:rPr lang="zh-CN" altLang="en-US" b="1" dirty="0" smtClean="0">
                <a:solidFill>
                  <a:schemeClr val="tx1"/>
                </a:solidFill>
              </a:rPr>
              <a:t>公司、瑞路</a:t>
            </a:r>
            <a:r>
              <a:rPr lang="zh-CN" altLang="en-US" b="1" dirty="0">
                <a:solidFill>
                  <a:schemeClr val="tx1"/>
                </a:solidFill>
              </a:rPr>
              <a:t>公司和川交工贸公司</a:t>
            </a:r>
            <a:r>
              <a:rPr lang="zh-CN" altLang="en-US" b="1" dirty="0" smtClean="0">
                <a:solidFill>
                  <a:schemeClr val="tx1"/>
                </a:solidFill>
              </a:rPr>
              <a:t>三个公司人格混同，三个公司实际控制人王某以及川交工贸公司股东等人的个人资产与公司资产混同，要求他们承担连带清偿责任。</a:t>
            </a:r>
            <a:endParaRPr lang="en-US" altLang="zh-CN" b="1" dirty="0" smtClean="0">
              <a:solidFill>
                <a:schemeClr val="tx1"/>
              </a:solidFill>
            </a:endParaRPr>
          </a:p>
          <a:p>
            <a:r>
              <a:rPr lang="zh-CN" altLang="en-US" b="1" dirty="0" smtClean="0">
                <a:solidFill>
                  <a:schemeClr val="tx1"/>
                </a:solidFill>
              </a:rPr>
              <a:t>经审理发现：三个公司的经理、财务管理人员、出纳会计等人员均相同；三个公司业务相同，共用销售手册、经销协议，对外宣传信息相同；三个公司共用账户，均以王某的签字作为用款依据；三个公司与原告徐工集团的债券债务、业绩、账务等均计算在川交工贸公司名下。</a:t>
            </a:r>
            <a:endParaRPr lang="en-US" altLang="zh-CN" b="1" dirty="0" smtClean="0">
              <a:solidFill>
                <a:schemeClr val="tx1"/>
              </a:solidFill>
            </a:endParaRPr>
          </a:p>
          <a:p>
            <a:r>
              <a:rPr lang="zh-CN" altLang="en-US" b="1" dirty="0" smtClean="0">
                <a:solidFill>
                  <a:schemeClr val="tx1"/>
                </a:solidFill>
              </a:rPr>
              <a:t>法院认定：三个公司人格混同，应对债务承担连带责任。</a:t>
            </a:r>
            <a:endParaRPr lang="en-US" altLang="zh-CN" b="1" dirty="0" smtClean="0">
              <a:solidFill>
                <a:schemeClr val="tx1"/>
              </a:solidFill>
            </a:endParaRPr>
          </a:p>
          <a:p>
            <a:r>
              <a:rPr lang="zh-CN" altLang="en-US" b="1" dirty="0" smtClean="0">
                <a:solidFill>
                  <a:schemeClr val="tx1"/>
                </a:solidFill>
              </a:rPr>
              <a:t>依据：</a:t>
            </a:r>
            <a:r>
              <a:rPr lang="en-US" altLang="zh-CN" b="1" dirty="0" smtClean="0">
                <a:solidFill>
                  <a:schemeClr val="tx1"/>
                </a:solidFill>
              </a:rPr>
              <a:t>《</a:t>
            </a:r>
            <a:r>
              <a:rPr lang="zh-CN" altLang="en-US" b="1" dirty="0" smtClean="0">
                <a:solidFill>
                  <a:schemeClr val="tx1"/>
                </a:solidFill>
              </a:rPr>
              <a:t>公司法</a:t>
            </a:r>
            <a:r>
              <a:rPr lang="en-US" altLang="zh-CN" b="1" dirty="0" smtClean="0">
                <a:solidFill>
                  <a:schemeClr val="tx1"/>
                </a:solidFill>
              </a:rPr>
              <a:t>》</a:t>
            </a:r>
            <a:r>
              <a:rPr lang="zh-CN" altLang="en-US" b="1" dirty="0" smtClean="0">
                <a:solidFill>
                  <a:schemeClr val="tx1"/>
                </a:solidFill>
              </a:rPr>
              <a:t>第</a:t>
            </a:r>
            <a:r>
              <a:rPr lang="en-US" altLang="zh-CN" b="1" dirty="0" smtClean="0">
                <a:solidFill>
                  <a:schemeClr val="tx1"/>
                </a:solidFill>
              </a:rPr>
              <a:t>20</a:t>
            </a:r>
            <a:r>
              <a:rPr lang="zh-CN" altLang="en-US" b="1" dirty="0" smtClean="0">
                <a:solidFill>
                  <a:schemeClr val="tx1"/>
                </a:solidFill>
              </a:rPr>
              <a:t>条第</a:t>
            </a:r>
            <a:r>
              <a:rPr lang="en-US" altLang="zh-CN" b="1" dirty="0" smtClean="0">
                <a:solidFill>
                  <a:schemeClr val="tx1"/>
                </a:solidFill>
              </a:rPr>
              <a:t>3</a:t>
            </a:r>
            <a:r>
              <a:rPr lang="zh-CN" altLang="en-US" b="1" dirty="0" smtClean="0">
                <a:solidFill>
                  <a:schemeClr val="tx1"/>
                </a:solidFill>
              </a:rPr>
              <a:t>款：“</a:t>
            </a:r>
            <a:r>
              <a:rPr lang="zh-CN" altLang="en-US" b="1" dirty="0">
                <a:solidFill>
                  <a:schemeClr val="tx1"/>
                </a:solidFill>
              </a:rPr>
              <a:t>公司股东滥用公司法人独立地位和股东有限责任，逃避债务，严重损害公司债权人利益的，应当对公司债务承担连带责任</a:t>
            </a:r>
            <a:r>
              <a:rPr lang="zh-CN" altLang="en-US" b="1" dirty="0" smtClean="0">
                <a:solidFill>
                  <a:schemeClr val="tx1"/>
                </a:solidFill>
              </a:rPr>
              <a:t>。”</a:t>
            </a:r>
            <a:endParaRPr lang="en-US" b="1" dirty="0">
              <a:solidFill>
                <a:schemeClr val="tx1"/>
              </a:solidFill>
            </a:endParaRPr>
          </a:p>
        </p:txBody>
      </p:sp>
    </p:spTree>
    <p:extLst>
      <p:ext uri="{BB962C8B-B14F-4D97-AF65-F5344CB8AC3E}">
        <p14:creationId xmlns:p14="http://schemas.microsoft.com/office/powerpoint/2010/main" val="204312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公司的设立</a:t>
            </a:r>
            <a:endParaRPr lang="en-US" dirty="0"/>
          </a:p>
        </p:txBody>
      </p:sp>
      <p:sp>
        <p:nvSpPr>
          <p:cNvPr id="3" name="Content Placeholder 2"/>
          <p:cNvSpPr>
            <a:spLocks noGrp="1"/>
          </p:cNvSpPr>
          <p:nvPr>
            <p:ph idx="1"/>
          </p:nvPr>
        </p:nvSpPr>
        <p:spPr/>
        <p:txBody>
          <a:bodyPr/>
          <a:lstStyle/>
          <a:p>
            <a:r>
              <a:rPr lang="zh-CN" altLang="en-US" b="1" dirty="0" smtClean="0">
                <a:solidFill>
                  <a:schemeClr val="tx1"/>
                </a:solidFill>
              </a:rPr>
              <a:t>概念：设立人依照</a:t>
            </a:r>
            <a:r>
              <a:rPr lang="en-US" altLang="zh-CN" b="1" dirty="0" smtClean="0">
                <a:solidFill>
                  <a:schemeClr val="tx1"/>
                </a:solidFill>
              </a:rPr>
              <a:t>《</a:t>
            </a:r>
            <a:r>
              <a:rPr lang="zh-CN" altLang="en-US" b="1" dirty="0" smtClean="0">
                <a:solidFill>
                  <a:schemeClr val="tx1"/>
                </a:solidFill>
              </a:rPr>
              <a:t>公司法</a:t>
            </a:r>
            <a:r>
              <a:rPr lang="en-US" altLang="zh-CN" b="1" dirty="0" smtClean="0">
                <a:solidFill>
                  <a:schemeClr val="tx1"/>
                </a:solidFill>
              </a:rPr>
              <a:t>》</a:t>
            </a:r>
            <a:r>
              <a:rPr lang="zh-CN" altLang="en-US" b="1" dirty="0" smtClean="0">
                <a:solidFill>
                  <a:schemeClr val="tx1"/>
                </a:solidFill>
              </a:rPr>
              <a:t>以组建公司为目的实施的行为。</a:t>
            </a:r>
            <a:endParaRPr lang="en-US" altLang="zh-CN" b="1" dirty="0" smtClean="0">
              <a:solidFill>
                <a:schemeClr val="tx1"/>
              </a:solidFill>
            </a:endParaRPr>
          </a:p>
          <a:p>
            <a:r>
              <a:rPr lang="zh-CN" altLang="en-US" b="1" dirty="0" smtClean="0">
                <a:solidFill>
                  <a:schemeClr val="tx1"/>
                </a:solidFill>
              </a:rPr>
              <a:t>设立原则：我国采用登记制和核准制相结合的立法体例，（公开发行股票的股份有限公司需要证监会核准）。</a:t>
            </a:r>
            <a:endParaRPr lang="en-US" altLang="zh-CN" b="1" dirty="0" smtClean="0">
              <a:solidFill>
                <a:schemeClr val="tx1"/>
              </a:solidFill>
            </a:endParaRPr>
          </a:p>
          <a:p>
            <a:endParaRPr lang="en-US" altLang="zh-CN"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7314909"/>
              </p:ext>
            </p:extLst>
          </p:nvPr>
        </p:nvGraphicFramePr>
        <p:xfrm>
          <a:off x="1451579" y="3671888"/>
          <a:ext cx="9603275" cy="2171700"/>
        </p:xfrm>
        <a:graphic>
          <a:graphicData uri="http://schemas.openxmlformats.org/drawingml/2006/table">
            <a:tbl>
              <a:tblPr firstRow="1" bandRow="1">
                <a:tableStyleId>{BC89EF96-8CEA-46FF-86C4-4CE0E7609802}</a:tableStyleId>
              </a:tblPr>
              <a:tblGrid>
                <a:gridCol w="1312949"/>
                <a:gridCol w="5089235"/>
                <a:gridCol w="3201091"/>
              </a:tblGrid>
              <a:tr h="1299601">
                <a:tc>
                  <a:txBody>
                    <a:bodyPr/>
                    <a:lstStyle/>
                    <a:p>
                      <a:r>
                        <a:rPr lang="zh-CN" altLang="en-US" b="1" dirty="0" smtClean="0">
                          <a:solidFill>
                            <a:schemeClr val="tx1"/>
                          </a:solidFill>
                        </a:rPr>
                        <a:t>发起设立</a:t>
                      </a:r>
                      <a:endParaRPr lang="en-US" b="1" dirty="0">
                        <a:solidFill>
                          <a:schemeClr val="tx1"/>
                        </a:solidFill>
                      </a:endParaRPr>
                    </a:p>
                  </a:txBody>
                  <a:tcPr/>
                </a:tc>
                <a:tc>
                  <a:txBody>
                    <a:bodyPr/>
                    <a:lstStyle/>
                    <a:p>
                      <a:r>
                        <a:rPr lang="zh-CN" altLang="en-US" b="1" dirty="0" smtClean="0">
                          <a:solidFill>
                            <a:schemeClr val="tx1"/>
                          </a:solidFill>
                        </a:rPr>
                        <a:t>发起人认购公司应发行的全部股份而设立公司。</a:t>
                      </a:r>
                      <a:endParaRPr lang="en-US" b="1" dirty="0">
                        <a:solidFill>
                          <a:schemeClr val="tx1"/>
                        </a:solidFill>
                      </a:endParaRPr>
                    </a:p>
                  </a:txBody>
                  <a:tcPr/>
                </a:tc>
                <a:tc>
                  <a:txBody>
                    <a:bodyPr/>
                    <a:lstStyle/>
                    <a:p>
                      <a:r>
                        <a:rPr lang="zh-CN" altLang="en-US" b="1" dirty="0" smtClean="0">
                          <a:solidFill>
                            <a:schemeClr val="tx1"/>
                          </a:solidFill>
                        </a:rPr>
                        <a:t>有限责任公司和股份有限公司</a:t>
                      </a:r>
                      <a:endParaRPr lang="en-US" b="1" dirty="0">
                        <a:solidFill>
                          <a:schemeClr val="tx1"/>
                        </a:solidFill>
                      </a:endParaRPr>
                    </a:p>
                  </a:txBody>
                  <a:tcPr/>
                </a:tc>
              </a:tr>
              <a:tr h="872099">
                <a:tc>
                  <a:txBody>
                    <a:bodyPr/>
                    <a:lstStyle/>
                    <a:p>
                      <a:r>
                        <a:rPr lang="zh-CN" altLang="en-US" b="1" dirty="0" smtClean="0">
                          <a:solidFill>
                            <a:schemeClr val="tx1"/>
                          </a:solidFill>
                        </a:rPr>
                        <a:t>募集设立</a:t>
                      </a:r>
                      <a:endParaRPr lang="en-US" b="1" dirty="0">
                        <a:solidFill>
                          <a:schemeClr val="tx1"/>
                        </a:solidFill>
                      </a:endParaRPr>
                    </a:p>
                  </a:txBody>
                  <a:tcPr/>
                </a:tc>
                <a:tc>
                  <a:txBody>
                    <a:bodyPr/>
                    <a:lstStyle/>
                    <a:p>
                      <a:r>
                        <a:rPr lang="zh-CN" altLang="en-US" b="1" dirty="0" smtClean="0">
                          <a:solidFill>
                            <a:schemeClr val="tx1"/>
                          </a:solidFill>
                        </a:rPr>
                        <a:t>发起人认购公司发行的一部分股份，其余部分向社会公开募集或者向特定对象募集。</a:t>
                      </a:r>
                      <a:endParaRPr lang="en-US" b="1" dirty="0">
                        <a:solidFill>
                          <a:schemeClr val="tx1"/>
                        </a:solidFill>
                      </a:endParaRPr>
                    </a:p>
                  </a:txBody>
                  <a:tcPr/>
                </a:tc>
                <a:tc>
                  <a:txBody>
                    <a:bodyPr/>
                    <a:lstStyle/>
                    <a:p>
                      <a:r>
                        <a:rPr lang="zh-CN" altLang="en-US" b="1" dirty="0" smtClean="0">
                          <a:solidFill>
                            <a:schemeClr val="tx1"/>
                          </a:solidFill>
                        </a:rPr>
                        <a:t>股份有限公司</a:t>
                      </a:r>
                      <a:endParaRPr lang="en-US" b="1" dirty="0">
                        <a:solidFill>
                          <a:schemeClr val="tx1"/>
                        </a:solidFill>
                      </a:endParaRPr>
                    </a:p>
                  </a:txBody>
                  <a:tcPr/>
                </a:tc>
              </a:tr>
            </a:tbl>
          </a:graphicData>
        </a:graphic>
      </p:graphicFrame>
    </p:spTree>
    <p:extLst>
      <p:ext uri="{BB962C8B-B14F-4D97-AF65-F5344CB8AC3E}">
        <p14:creationId xmlns:p14="http://schemas.microsoft.com/office/powerpoint/2010/main" val="468913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设立的程序（有限责任公司）</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1741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559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公司设立的条件</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829570"/>
              </p:ext>
            </p:extLst>
          </p:nvPr>
        </p:nvGraphicFramePr>
        <p:xfrm>
          <a:off x="1250950" y="2286000"/>
          <a:ext cx="10179052" cy="3841751"/>
        </p:xfrm>
        <a:graphic>
          <a:graphicData uri="http://schemas.openxmlformats.org/drawingml/2006/table">
            <a:tbl>
              <a:tblPr firstRow="1" bandRow="1">
                <a:tableStyleId>{BC89EF96-8CEA-46FF-86C4-4CE0E7609802}</a:tableStyleId>
              </a:tblPr>
              <a:tblGrid>
                <a:gridCol w="5089526"/>
                <a:gridCol w="5089526"/>
              </a:tblGrid>
              <a:tr h="598542">
                <a:tc>
                  <a:txBody>
                    <a:bodyPr/>
                    <a:lstStyle/>
                    <a:p>
                      <a:r>
                        <a:rPr lang="zh-CN" altLang="en-US" sz="2000" b="1" dirty="0" smtClean="0">
                          <a:solidFill>
                            <a:schemeClr val="tx1"/>
                          </a:solidFill>
                        </a:rPr>
                        <a:t>有限责任公司</a:t>
                      </a:r>
                      <a:endParaRPr lang="en-US" sz="2000" b="1" dirty="0">
                        <a:solidFill>
                          <a:schemeClr val="tx1"/>
                        </a:solidFill>
                      </a:endParaRPr>
                    </a:p>
                  </a:txBody>
                  <a:tcPr marL="96912" marR="96912"/>
                </a:tc>
                <a:tc>
                  <a:txBody>
                    <a:bodyPr/>
                    <a:lstStyle/>
                    <a:p>
                      <a:r>
                        <a:rPr lang="zh-CN" altLang="en-US" sz="2000" b="1" dirty="0" smtClean="0">
                          <a:solidFill>
                            <a:schemeClr val="tx1"/>
                          </a:solidFill>
                        </a:rPr>
                        <a:t>股份有限公司</a:t>
                      </a:r>
                      <a:endParaRPr lang="en-US" sz="2000" b="1" dirty="0">
                        <a:solidFill>
                          <a:schemeClr val="tx1"/>
                        </a:solidFill>
                      </a:endParaRPr>
                    </a:p>
                  </a:txBody>
                  <a:tcPr marL="96912" marR="96912"/>
                </a:tc>
              </a:tr>
              <a:tr h="3243209">
                <a:tc>
                  <a:txBody>
                    <a:bodyPr/>
                    <a:lstStyle/>
                    <a:p>
                      <a:r>
                        <a:rPr lang="zh-CN" altLang="en-US" sz="2000" b="1" kern="1200" dirty="0" smtClean="0">
                          <a:solidFill>
                            <a:schemeClr val="tx1"/>
                          </a:solidFill>
                          <a:latin typeface="+mn-lt"/>
                          <a:ea typeface="+mn-ea"/>
                          <a:cs typeface="+mn-cs"/>
                        </a:rPr>
                        <a:t>（一）</a:t>
                      </a:r>
                      <a:r>
                        <a:rPr lang="zh-CN" altLang="en-US" sz="2000" b="1" u="sng" kern="1200" dirty="0" smtClean="0">
                          <a:solidFill>
                            <a:schemeClr val="tx1"/>
                          </a:solidFill>
                          <a:latin typeface="+mn-lt"/>
                          <a:ea typeface="+mn-ea"/>
                          <a:cs typeface="+mn-cs"/>
                        </a:rPr>
                        <a:t>股东</a:t>
                      </a:r>
                      <a:r>
                        <a:rPr lang="zh-CN" altLang="en-US" sz="2000" b="1" kern="1200" dirty="0" smtClean="0">
                          <a:solidFill>
                            <a:schemeClr val="tx1"/>
                          </a:solidFill>
                          <a:latin typeface="+mn-lt"/>
                          <a:ea typeface="+mn-ea"/>
                          <a:cs typeface="+mn-cs"/>
                        </a:rPr>
                        <a:t>符合法定人数（不超过</a:t>
                      </a:r>
                      <a:r>
                        <a:rPr lang="en-US" altLang="zh-CN" sz="2000" b="1" kern="1200" dirty="0" smtClean="0">
                          <a:solidFill>
                            <a:schemeClr val="tx1"/>
                          </a:solidFill>
                          <a:latin typeface="+mn-lt"/>
                          <a:ea typeface="+mn-ea"/>
                          <a:cs typeface="+mn-cs"/>
                        </a:rPr>
                        <a:t>50</a:t>
                      </a:r>
                      <a:r>
                        <a:rPr lang="zh-CN" altLang="en-US" sz="2000" b="1" kern="1200" dirty="0" smtClean="0">
                          <a:solidFill>
                            <a:schemeClr val="tx1"/>
                          </a:solidFill>
                          <a:latin typeface="+mn-lt"/>
                          <a:ea typeface="+mn-ea"/>
                          <a:cs typeface="+mn-cs"/>
                        </a:rPr>
                        <a:t>人）；</a:t>
                      </a:r>
                    </a:p>
                    <a:p>
                      <a:r>
                        <a:rPr lang="zh-CN" altLang="en-US" sz="2000" b="1" kern="1200" dirty="0" smtClean="0">
                          <a:solidFill>
                            <a:schemeClr val="tx1"/>
                          </a:solidFill>
                          <a:latin typeface="+mn-lt"/>
                          <a:ea typeface="+mn-ea"/>
                          <a:cs typeface="+mn-cs"/>
                        </a:rPr>
                        <a:t>（二）有符合公司章程规定的全体股东认缴的出资额；</a:t>
                      </a:r>
                      <a:endParaRPr lang="en-US" altLang="zh-CN" sz="2000" b="1" kern="1200" dirty="0" smtClean="0">
                        <a:solidFill>
                          <a:schemeClr val="tx1"/>
                        </a:solidFill>
                        <a:latin typeface="+mn-lt"/>
                        <a:ea typeface="+mn-ea"/>
                        <a:cs typeface="+mn-cs"/>
                      </a:endParaRPr>
                    </a:p>
                    <a:p>
                      <a:r>
                        <a:rPr lang="zh-CN" altLang="en-US" sz="2000" b="1" kern="1200" dirty="0" smtClean="0">
                          <a:solidFill>
                            <a:schemeClr val="tx1"/>
                          </a:solidFill>
                          <a:latin typeface="+mn-lt"/>
                          <a:ea typeface="+mn-ea"/>
                          <a:cs typeface="+mn-cs"/>
                        </a:rPr>
                        <a:t>（三）股东共同制定公司章程；</a:t>
                      </a:r>
                    </a:p>
                    <a:p>
                      <a:r>
                        <a:rPr lang="zh-CN" altLang="en-US" sz="2000" b="1" kern="1200" dirty="0" smtClean="0">
                          <a:solidFill>
                            <a:schemeClr val="tx1"/>
                          </a:solidFill>
                          <a:latin typeface="+mn-lt"/>
                          <a:ea typeface="+mn-ea"/>
                          <a:cs typeface="+mn-cs"/>
                        </a:rPr>
                        <a:t>（四）有公司名称，建立符合有限责任公司要求的组织机构；</a:t>
                      </a:r>
                    </a:p>
                    <a:p>
                      <a:r>
                        <a:rPr lang="zh-CN" altLang="en-US" sz="2000" b="1" kern="1200" dirty="0" smtClean="0">
                          <a:solidFill>
                            <a:schemeClr val="tx1"/>
                          </a:solidFill>
                          <a:latin typeface="+mn-lt"/>
                          <a:ea typeface="+mn-ea"/>
                          <a:cs typeface="+mn-cs"/>
                        </a:rPr>
                        <a:t>（五）有公司住所。</a:t>
                      </a:r>
                      <a:endParaRPr lang="en-US" sz="2000" b="1" dirty="0">
                        <a:solidFill>
                          <a:schemeClr val="tx1"/>
                        </a:solidFill>
                      </a:endParaRPr>
                    </a:p>
                  </a:txBody>
                  <a:tcPr marL="96912" marR="96912"/>
                </a:tc>
                <a:tc>
                  <a:txBody>
                    <a:bodyPr/>
                    <a:lstStyle/>
                    <a:p>
                      <a:r>
                        <a:rPr lang="zh-CN" altLang="en-US" sz="2000" b="1" kern="1200" dirty="0" smtClean="0">
                          <a:solidFill>
                            <a:schemeClr val="tx1"/>
                          </a:solidFill>
                          <a:latin typeface="+mn-lt"/>
                          <a:ea typeface="+mn-ea"/>
                          <a:cs typeface="+mn-cs"/>
                        </a:rPr>
                        <a:t>（一）</a:t>
                      </a:r>
                      <a:r>
                        <a:rPr lang="zh-CN" altLang="en-US" sz="2000" b="1" u="sng" kern="1200" dirty="0" smtClean="0">
                          <a:solidFill>
                            <a:schemeClr val="tx1"/>
                          </a:solidFill>
                          <a:latin typeface="+mn-lt"/>
                          <a:ea typeface="+mn-ea"/>
                          <a:cs typeface="+mn-cs"/>
                        </a:rPr>
                        <a:t>发起人</a:t>
                      </a:r>
                      <a:r>
                        <a:rPr lang="zh-CN" altLang="en-US" sz="2000" b="1" kern="1200" dirty="0" smtClean="0">
                          <a:solidFill>
                            <a:schemeClr val="tx1"/>
                          </a:solidFill>
                          <a:latin typeface="+mn-lt"/>
                          <a:ea typeface="+mn-ea"/>
                          <a:cs typeface="+mn-cs"/>
                        </a:rPr>
                        <a:t>符合法定人数（</a:t>
                      </a:r>
                      <a:r>
                        <a:rPr lang="en-US" altLang="zh-CN" sz="2000" b="1" kern="1200" dirty="0" smtClean="0">
                          <a:solidFill>
                            <a:schemeClr val="tx1"/>
                          </a:solidFill>
                          <a:latin typeface="+mn-lt"/>
                          <a:ea typeface="+mn-ea"/>
                          <a:cs typeface="+mn-cs"/>
                        </a:rPr>
                        <a:t>2-200</a:t>
                      </a:r>
                      <a:r>
                        <a:rPr lang="zh-CN" altLang="en-US" sz="2000" b="1" kern="1200" dirty="0" smtClean="0">
                          <a:solidFill>
                            <a:schemeClr val="tx1"/>
                          </a:solidFill>
                          <a:latin typeface="+mn-lt"/>
                          <a:ea typeface="+mn-ea"/>
                          <a:cs typeface="+mn-cs"/>
                        </a:rPr>
                        <a:t>）；</a:t>
                      </a:r>
                    </a:p>
                    <a:p>
                      <a:r>
                        <a:rPr lang="zh-CN" altLang="en-US" sz="2000" b="1" kern="1200" dirty="0" smtClean="0">
                          <a:solidFill>
                            <a:schemeClr val="tx1"/>
                          </a:solidFill>
                          <a:latin typeface="+mn-lt"/>
                          <a:ea typeface="+mn-ea"/>
                          <a:cs typeface="+mn-cs"/>
                        </a:rPr>
                        <a:t>（二）符合公司章程规定的全体发起人认购的股本总额和募集的实收股本总额；</a:t>
                      </a:r>
                    </a:p>
                    <a:p>
                      <a:r>
                        <a:rPr lang="zh-CN" altLang="en-US" sz="2000" b="1" kern="1200" dirty="0" smtClean="0">
                          <a:solidFill>
                            <a:schemeClr val="tx1"/>
                          </a:solidFill>
                          <a:latin typeface="+mn-lt"/>
                          <a:ea typeface="+mn-ea"/>
                          <a:cs typeface="+mn-cs"/>
                        </a:rPr>
                        <a:t>（三）股份发行、筹办事项符合法律规定；</a:t>
                      </a:r>
                    </a:p>
                    <a:p>
                      <a:r>
                        <a:rPr lang="zh-CN" altLang="en-US" sz="2000" b="1" kern="1200" dirty="0" smtClean="0">
                          <a:solidFill>
                            <a:schemeClr val="tx1"/>
                          </a:solidFill>
                          <a:latin typeface="+mn-lt"/>
                          <a:ea typeface="+mn-ea"/>
                          <a:cs typeface="+mn-cs"/>
                        </a:rPr>
                        <a:t>（四）发起人制订公司章程，采用募集方式设立的经创立大会通过；</a:t>
                      </a:r>
                    </a:p>
                    <a:p>
                      <a:r>
                        <a:rPr lang="zh-CN" altLang="en-US" sz="2000" b="1" kern="1200" dirty="0" smtClean="0">
                          <a:solidFill>
                            <a:schemeClr val="tx1"/>
                          </a:solidFill>
                          <a:latin typeface="+mn-lt"/>
                          <a:ea typeface="+mn-ea"/>
                          <a:cs typeface="+mn-cs"/>
                        </a:rPr>
                        <a:t>（五）有公司名称，建立符合股份有限公司要求的组织机构；</a:t>
                      </a:r>
                    </a:p>
                    <a:p>
                      <a:r>
                        <a:rPr lang="zh-CN" altLang="en-US" sz="2000" b="1" kern="1200" dirty="0" smtClean="0">
                          <a:solidFill>
                            <a:schemeClr val="tx1"/>
                          </a:solidFill>
                          <a:latin typeface="+mn-lt"/>
                          <a:ea typeface="+mn-ea"/>
                          <a:cs typeface="+mn-cs"/>
                        </a:rPr>
                        <a:t>（六）有公司住所。</a:t>
                      </a:r>
                      <a:endParaRPr lang="en-US" sz="2000" b="1" dirty="0">
                        <a:solidFill>
                          <a:schemeClr val="tx1"/>
                        </a:solidFill>
                      </a:endParaRPr>
                    </a:p>
                  </a:txBody>
                  <a:tcPr marL="96912" marR="96912"/>
                </a:tc>
              </a:tr>
            </a:tbl>
          </a:graphicData>
        </a:graphic>
      </p:graphicFrame>
    </p:spTree>
    <p:extLst>
      <p:ext uri="{BB962C8B-B14F-4D97-AF65-F5344CB8AC3E}">
        <p14:creationId xmlns:p14="http://schemas.microsoft.com/office/powerpoint/2010/main" val="743195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人数要求</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947090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634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公司资本</a:t>
            </a:r>
            <a:endParaRPr lang="en-US" dirty="0"/>
          </a:p>
        </p:txBody>
      </p:sp>
      <p:sp>
        <p:nvSpPr>
          <p:cNvPr id="3" name="Content Placeholder 2"/>
          <p:cNvSpPr>
            <a:spLocks noGrp="1"/>
          </p:cNvSpPr>
          <p:nvPr>
            <p:ph idx="1"/>
          </p:nvPr>
        </p:nvSpPr>
        <p:spPr>
          <a:xfrm>
            <a:off x="1251678" y="1400176"/>
            <a:ext cx="10178322" cy="3593591"/>
          </a:xfrm>
        </p:spPr>
        <p:txBody>
          <a:bodyPr/>
          <a:lstStyle/>
          <a:p>
            <a:r>
              <a:rPr lang="zh-CN" altLang="en-US" b="1" dirty="0" smtClean="0">
                <a:solidFill>
                  <a:schemeClr val="tx1"/>
                </a:solidFill>
              </a:rPr>
              <a:t>公司资本是由公司章程确定并载明的，全体股东的出资总额。</a:t>
            </a:r>
            <a:endParaRPr lang="en-US" altLang="zh-CN" b="1" dirty="0" smtClean="0">
              <a:solidFill>
                <a:schemeClr val="tx1"/>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4002689"/>
              </p:ext>
            </p:extLst>
          </p:nvPr>
        </p:nvGraphicFramePr>
        <p:xfrm>
          <a:off x="1251678" y="2117404"/>
          <a:ext cx="9465770" cy="4372358"/>
        </p:xfrm>
        <a:graphic>
          <a:graphicData uri="http://schemas.openxmlformats.org/drawingml/2006/table">
            <a:tbl>
              <a:tblPr firstRow="1" bandRow="1">
                <a:tableStyleId>{5C22544A-7EE6-4342-B048-85BDC9FD1C3A}</a:tableStyleId>
              </a:tblPr>
              <a:tblGrid>
                <a:gridCol w="1139825"/>
                <a:gridCol w="1300163"/>
                <a:gridCol w="7025782"/>
              </a:tblGrid>
              <a:tr h="682946">
                <a:tc>
                  <a:txBody>
                    <a:bodyPr/>
                    <a:lstStyle/>
                    <a:p>
                      <a:r>
                        <a:rPr lang="zh-CN" altLang="en-US" b="1" dirty="0" smtClean="0">
                          <a:solidFill>
                            <a:schemeClr val="tx1"/>
                          </a:solidFill>
                        </a:rPr>
                        <a:t>资本形态</a:t>
                      </a:r>
                      <a:endParaRPr lang="en-US" b="1" dirty="0">
                        <a:solidFill>
                          <a:schemeClr val="tx1"/>
                        </a:solidFill>
                      </a:endParaRPr>
                    </a:p>
                  </a:txBody>
                  <a:tcPr/>
                </a:tc>
                <a:tc gridSpan="2">
                  <a:txBody>
                    <a:bodyPr/>
                    <a:lstStyle/>
                    <a:p>
                      <a:r>
                        <a:rPr lang="zh-CN" altLang="en-US" b="1" dirty="0" smtClean="0">
                          <a:solidFill>
                            <a:schemeClr val="tx1"/>
                          </a:solidFill>
                        </a:rPr>
                        <a:t>概念</a:t>
                      </a:r>
                      <a:endParaRPr lang="en-US" b="1" dirty="0">
                        <a:solidFill>
                          <a:schemeClr val="tx1"/>
                        </a:solidFill>
                      </a:endParaRPr>
                    </a:p>
                  </a:txBody>
                  <a:tcPr/>
                </a:tc>
                <a:tc hMerge="1">
                  <a:txBody>
                    <a:bodyPr/>
                    <a:lstStyle/>
                    <a:p>
                      <a:endParaRPr lang="en-US"/>
                    </a:p>
                  </a:txBody>
                  <a:tcPr/>
                </a:tc>
              </a:tr>
              <a:tr h="559244">
                <a:tc rowSpan="2">
                  <a:txBody>
                    <a:bodyPr/>
                    <a:lstStyle/>
                    <a:p>
                      <a:r>
                        <a:rPr lang="zh-CN" altLang="en-US" b="1" dirty="0" smtClean="0">
                          <a:solidFill>
                            <a:schemeClr val="tx1"/>
                          </a:solidFill>
                        </a:rPr>
                        <a:t>注册资本</a:t>
                      </a:r>
                      <a:endParaRPr lang="en-US" b="1" dirty="0">
                        <a:solidFill>
                          <a:schemeClr val="tx1"/>
                        </a:solidFill>
                      </a:endParaRP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rPr>
                        <a:t>公司在设立时筹集的，章程载明的，登记机关登记注册的资本。</a:t>
                      </a:r>
                      <a:endParaRPr lang="en-US" b="1"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rPr>
                        <a:t>有限责任公司：在登记机关登记的</a:t>
                      </a:r>
                      <a:r>
                        <a:rPr lang="zh-CN" altLang="en-US" b="1" u="sng" dirty="0" smtClean="0">
                          <a:solidFill>
                            <a:schemeClr val="tx1"/>
                          </a:solidFill>
                        </a:rPr>
                        <a:t>全体股东认缴的出资额</a:t>
                      </a:r>
                      <a:r>
                        <a:rPr lang="zh-CN" altLang="en-US" b="1" dirty="0" smtClean="0">
                          <a:solidFill>
                            <a:schemeClr val="tx1"/>
                          </a:solidFill>
                        </a:rPr>
                        <a:t>。</a:t>
                      </a:r>
                      <a:endParaRPr lang="en-US" b="1" dirty="0" smtClean="0">
                        <a:solidFill>
                          <a:schemeClr val="tx1"/>
                        </a:solidFill>
                      </a:endParaRPr>
                    </a:p>
                    <a:p>
                      <a:endParaRPr lang="en-US"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911595">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rPr>
                        <a:t>股份有限公司：发起设立的，注册资本为在登记机关登记的认购的股本总额；募集设立的，注册资本为在登记机关登记的实收股本总额。</a:t>
                      </a:r>
                      <a:endParaRPr lang="en-US" b="1" dirty="0" smtClean="0">
                        <a:solidFill>
                          <a:schemeClr val="tx1"/>
                        </a:solidFill>
                      </a:endParaRPr>
                    </a:p>
                    <a:p>
                      <a:endParaRPr lang="en-US"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559244">
                <a:tc>
                  <a:txBody>
                    <a:bodyPr/>
                    <a:lstStyle/>
                    <a:p>
                      <a:r>
                        <a:rPr lang="zh-CN" altLang="en-US" b="1" dirty="0" smtClean="0">
                          <a:solidFill>
                            <a:schemeClr val="tx1"/>
                          </a:solidFill>
                        </a:rPr>
                        <a:t>认缴资本</a:t>
                      </a:r>
                      <a:endParaRPr lang="en-US" b="1" dirty="0">
                        <a:solidFill>
                          <a:schemeClr val="tx1"/>
                        </a:solidFill>
                      </a:endParaRPr>
                    </a:p>
                  </a:txBody>
                  <a:tcPr/>
                </a:tc>
                <a:tc gridSpan="2">
                  <a:txBody>
                    <a:bodyPr/>
                    <a:lstStyle/>
                    <a:p>
                      <a:r>
                        <a:rPr lang="zh-CN" altLang="en-US" b="1" dirty="0" smtClean="0">
                          <a:solidFill>
                            <a:schemeClr val="tx1"/>
                          </a:solidFill>
                        </a:rPr>
                        <a:t>公司一次或分期发行股份时，股东承诺缴纳的股本。</a:t>
                      </a:r>
                      <a:endParaRPr lang="en-US" b="1" dirty="0">
                        <a:solidFill>
                          <a:schemeClr val="tx1"/>
                        </a:solidFill>
                      </a:endParaRPr>
                    </a:p>
                  </a:txBody>
                  <a:tcPr/>
                </a:tc>
                <a:tc hMerge="1">
                  <a:txBody>
                    <a:bodyPr/>
                    <a:lstStyle/>
                    <a:p>
                      <a:endParaRPr lang="en-US"/>
                    </a:p>
                  </a:txBody>
                  <a:tcPr/>
                </a:tc>
              </a:tr>
              <a:tr h="559244">
                <a:tc>
                  <a:txBody>
                    <a:bodyPr/>
                    <a:lstStyle/>
                    <a:p>
                      <a:r>
                        <a:rPr lang="zh-CN" altLang="en-US" b="1" dirty="0" smtClean="0">
                          <a:solidFill>
                            <a:schemeClr val="tx1"/>
                          </a:solidFill>
                        </a:rPr>
                        <a:t>实缴资本</a:t>
                      </a:r>
                      <a:endParaRPr lang="en-US" b="1" dirty="0">
                        <a:solidFill>
                          <a:schemeClr val="tx1"/>
                        </a:solidFill>
                      </a:endParaRPr>
                    </a:p>
                  </a:txBody>
                  <a:tcPr/>
                </a:tc>
                <a:tc gridSpan="2">
                  <a:txBody>
                    <a:bodyPr/>
                    <a:lstStyle/>
                    <a:p>
                      <a:r>
                        <a:rPr lang="zh-CN" altLang="en-US" b="1" dirty="0" smtClean="0">
                          <a:solidFill>
                            <a:schemeClr val="tx1"/>
                          </a:solidFill>
                        </a:rPr>
                        <a:t>股东已经向公司缴纳的资本。公司成立时的实缴资本可能</a:t>
                      </a:r>
                      <a:r>
                        <a:rPr lang="zh-CN" altLang="en-US" b="1" smtClean="0">
                          <a:solidFill>
                            <a:schemeClr val="tx1"/>
                          </a:solidFill>
                        </a:rPr>
                        <a:t>小于注册资本。</a:t>
                      </a:r>
                      <a:endParaRPr lang="en-US" b="1" dirty="0">
                        <a:solidFill>
                          <a:schemeClr val="tx1"/>
                        </a:solidFill>
                      </a:endParaRPr>
                    </a:p>
                  </a:txBody>
                  <a:tcPr/>
                </a:tc>
                <a:tc hMerge="1">
                  <a:txBody>
                    <a:bodyPr/>
                    <a:lstStyle/>
                    <a:p>
                      <a:endParaRPr lang="en-US"/>
                    </a:p>
                  </a:txBody>
                  <a:tcPr/>
                </a:tc>
              </a:tr>
              <a:tr h="559244">
                <a:tc>
                  <a:txBody>
                    <a:bodyPr/>
                    <a:lstStyle/>
                    <a:p>
                      <a:r>
                        <a:rPr lang="zh-CN" altLang="en-US" b="1" dirty="0" smtClean="0">
                          <a:solidFill>
                            <a:schemeClr val="tx1"/>
                          </a:solidFill>
                        </a:rPr>
                        <a:t>待缴资本</a:t>
                      </a:r>
                      <a:endParaRPr lang="en-US" b="1" dirty="0">
                        <a:solidFill>
                          <a:schemeClr val="tx1"/>
                        </a:solidFill>
                      </a:endParaRPr>
                    </a:p>
                  </a:txBody>
                  <a:tcPr/>
                </a:tc>
                <a:tc gridSpan="2">
                  <a:txBody>
                    <a:bodyPr/>
                    <a:lstStyle/>
                    <a:p>
                      <a:r>
                        <a:rPr lang="zh-CN" altLang="en-US" b="1" dirty="0" smtClean="0">
                          <a:solidFill>
                            <a:schemeClr val="tx1"/>
                          </a:solidFill>
                        </a:rPr>
                        <a:t>公司已发行、股东已认购但尚未缴纳的资本。</a:t>
                      </a:r>
                      <a:endParaRPr lang="en-US" b="1" dirty="0">
                        <a:solidFill>
                          <a:schemeClr val="tx1"/>
                        </a:solidFill>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106281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出资形式</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2742450"/>
              </p:ext>
            </p:extLst>
          </p:nvPr>
        </p:nvGraphicFramePr>
        <p:xfrm>
          <a:off x="1250950" y="2285998"/>
          <a:ext cx="10179051" cy="3684747"/>
        </p:xfrm>
        <a:graphic>
          <a:graphicData uri="http://schemas.openxmlformats.org/drawingml/2006/table">
            <a:tbl>
              <a:tblPr firstRow="1" bandRow="1">
                <a:tableStyleId>{BC89EF96-8CEA-46FF-86C4-4CE0E7609802}</a:tableStyleId>
              </a:tblPr>
              <a:tblGrid>
                <a:gridCol w="1792288"/>
                <a:gridCol w="8386763"/>
              </a:tblGrid>
              <a:tr h="1764507">
                <a:tc>
                  <a:txBody>
                    <a:bodyPr/>
                    <a:lstStyle/>
                    <a:p>
                      <a:r>
                        <a:rPr lang="zh-CN" altLang="en-US" sz="2400" b="1" dirty="0" smtClean="0">
                          <a:solidFill>
                            <a:schemeClr val="tx1"/>
                          </a:solidFill>
                        </a:rPr>
                        <a:t>以货币出资</a:t>
                      </a:r>
                      <a:endParaRPr lang="en-US" sz="2400" b="1" dirty="0">
                        <a:solidFill>
                          <a:schemeClr val="tx1"/>
                        </a:solidFill>
                      </a:endParaRPr>
                    </a:p>
                  </a:txBody>
                  <a:tcPr/>
                </a:tc>
                <a:tc>
                  <a:txBody>
                    <a:bodyPr/>
                    <a:lstStyle/>
                    <a:p>
                      <a:r>
                        <a:rPr lang="zh-CN" altLang="en-US" sz="2400" b="1" dirty="0" smtClean="0">
                          <a:solidFill>
                            <a:schemeClr val="tx1"/>
                          </a:solidFill>
                        </a:rPr>
                        <a:t>全体股东的货币出资不得低于有限责任公司注册资本的</a:t>
                      </a:r>
                      <a:r>
                        <a:rPr lang="en-US" altLang="zh-CN" sz="2400" b="1" dirty="0" smtClean="0">
                          <a:solidFill>
                            <a:schemeClr val="tx1"/>
                          </a:solidFill>
                        </a:rPr>
                        <a:t>30%</a:t>
                      </a:r>
                      <a:endParaRPr lang="en-US" sz="2400" b="1" dirty="0">
                        <a:solidFill>
                          <a:schemeClr val="tx1"/>
                        </a:solidFill>
                      </a:endParaRPr>
                    </a:p>
                  </a:txBody>
                  <a:tcPr/>
                </a:tc>
              </a:tr>
              <a:tr h="1764507">
                <a:tc>
                  <a:txBody>
                    <a:bodyPr/>
                    <a:lstStyle/>
                    <a:p>
                      <a:r>
                        <a:rPr lang="zh-CN" altLang="en-US" sz="2400" b="1" dirty="0" smtClean="0">
                          <a:solidFill>
                            <a:schemeClr val="tx1"/>
                          </a:solidFill>
                        </a:rPr>
                        <a:t>以非货币出资</a:t>
                      </a:r>
                      <a:endParaRPr lang="en-US" sz="2400" b="1" dirty="0">
                        <a:solidFill>
                          <a:schemeClr val="tx1"/>
                        </a:solidFill>
                      </a:endParaRPr>
                    </a:p>
                  </a:txBody>
                  <a:tcPr/>
                </a:tc>
                <a:tc>
                  <a:txBody>
                    <a:bodyPr/>
                    <a:lstStyle/>
                    <a:p>
                      <a:r>
                        <a:rPr lang="zh-CN" altLang="en-US" sz="2400" b="1" dirty="0" smtClean="0">
                          <a:solidFill>
                            <a:schemeClr val="tx1"/>
                          </a:solidFill>
                        </a:rPr>
                        <a:t>实物、知识产权、土地使用权等可以用货币评估并可以依法转让；</a:t>
                      </a:r>
                      <a:endParaRPr lang="en-US" altLang="zh-CN" sz="2400" b="1" dirty="0" smtClean="0">
                        <a:solidFill>
                          <a:schemeClr val="tx1"/>
                        </a:solidFill>
                      </a:endParaRPr>
                    </a:p>
                    <a:p>
                      <a:r>
                        <a:rPr lang="zh-CN" altLang="en-US" sz="2400" b="1" dirty="0" smtClean="0">
                          <a:solidFill>
                            <a:schemeClr val="tx1"/>
                          </a:solidFill>
                        </a:rPr>
                        <a:t>实物：房屋、车辆、设备、原材料等，要求以实物所有权出资</a:t>
                      </a:r>
                      <a:endParaRPr lang="en-US" altLang="zh-CN" sz="2400" b="1" dirty="0" smtClean="0">
                        <a:solidFill>
                          <a:schemeClr val="tx1"/>
                        </a:solidFill>
                      </a:endParaRPr>
                    </a:p>
                    <a:p>
                      <a:r>
                        <a:rPr lang="zh-CN" altLang="en-US" sz="2400" b="1" dirty="0" smtClean="0">
                          <a:solidFill>
                            <a:schemeClr val="tx1"/>
                          </a:solidFill>
                        </a:rPr>
                        <a:t>善意取得</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6646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079" b="9079"/>
          <a:stretch>
            <a:fillRect/>
          </a:stretch>
        </p:blipFill>
        <p:spPr>
          <a:xfrm>
            <a:off x="283464" y="0"/>
            <a:ext cx="7355585" cy="6858000"/>
          </a:xfrm>
        </p:spPr>
      </p:pic>
      <p:sp>
        <p:nvSpPr>
          <p:cNvPr id="3" name="Title 2"/>
          <p:cNvSpPr>
            <a:spLocks noGrp="1"/>
          </p:cNvSpPr>
          <p:nvPr>
            <p:ph type="title"/>
          </p:nvPr>
        </p:nvSpPr>
        <p:spPr/>
        <p:txBody>
          <a:bodyPr>
            <a:normAutofit/>
          </a:bodyPr>
          <a:lstStyle/>
          <a:p>
            <a:r>
              <a:rPr lang="zh-CN" altLang="en-US" sz="3600" dirty="0" smtClean="0"/>
              <a:t>主要法条</a:t>
            </a:r>
            <a:endParaRPr lang="en-US" sz="3600" dirty="0"/>
          </a:p>
        </p:txBody>
      </p:sp>
      <p:sp>
        <p:nvSpPr>
          <p:cNvPr id="4" name="Text Placeholder 3"/>
          <p:cNvSpPr>
            <a:spLocks noGrp="1"/>
          </p:cNvSpPr>
          <p:nvPr>
            <p:ph type="body" sz="half" idx="2"/>
          </p:nvPr>
        </p:nvSpPr>
        <p:spPr/>
        <p:txBody>
          <a:bodyPr>
            <a:normAutofit/>
          </a:bodyPr>
          <a:lstStyle/>
          <a:p>
            <a:r>
              <a:rPr lang="en-US" altLang="zh-CN" sz="4400" dirty="0" smtClean="0"/>
              <a:t>《</a:t>
            </a:r>
            <a:r>
              <a:rPr lang="zh-CN" altLang="en-US" sz="4400" dirty="0" smtClean="0"/>
              <a:t>中华人民共和国公司法</a:t>
            </a:r>
            <a:r>
              <a:rPr lang="en-US" altLang="zh-CN" sz="4400" dirty="0" smtClean="0"/>
              <a:t>》2013</a:t>
            </a:r>
            <a:endParaRPr lang="en-US" sz="4400" dirty="0"/>
          </a:p>
        </p:txBody>
      </p:sp>
    </p:spTree>
    <p:extLst>
      <p:ext uri="{BB962C8B-B14F-4D97-AF65-F5344CB8AC3E}">
        <p14:creationId xmlns:p14="http://schemas.microsoft.com/office/powerpoint/2010/main" val="1946893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抽逃出资</a:t>
            </a:r>
            <a:endParaRPr lang="en-US" dirty="0"/>
          </a:p>
        </p:txBody>
      </p:sp>
      <p:sp>
        <p:nvSpPr>
          <p:cNvPr id="3" name="Content Placeholder 2"/>
          <p:cNvSpPr>
            <a:spLocks noGrp="1"/>
          </p:cNvSpPr>
          <p:nvPr>
            <p:ph idx="1"/>
          </p:nvPr>
        </p:nvSpPr>
        <p:spPr>
          <a:xfrm>
            <a:off x="1251678" y="1400176"/>
            <a:ext cx="10178322" cy="5172074"/>
          </a:xfrm>
        </p:spPr>
        <p:txBody>
          <a:bodyPr>
            <a:normAutofit/>
          </a:bodyPr>
          <a:lstStyle/>
          <a:p>
            <a:r>
              <a:rPr lang="zh-CN" altLang="en-US" sz="2400" b="1" dirty="0" smtClean="0">
                <a:solidFill>
                  <a:schemeClr val="tx1"/>
                </a:solidFill>
              </a:rPr>
              <a:t>公司成立后，股东下列行为属于抽逃出资：</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制作虚假财务会计报表虚增利润进行分配；</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通过虚构债权债务关系将其出资转出；</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利用关联交易将出资转出；</a:t>
            </a:r>
            <a:endParaRPr lang="en-US" altLang="zh-CN" sz="2400" b="1" dirty="0" smtClean="0">
              <a:solidFill>
                <a:schemeClr val="tx1"/>
              </a:solidFill>
            </a:endParaRPr>
          </a:p>
          <a:p>
            <a:pPr marL="457200" indent="-457200">
              <a:buFont typeface="+mj-lt"/>
              <a:buAutoNum type="arabicParenR"/>
            </a:pPr>
            <a:r>
              <a:rPr lang="zh-CN" altLang="en-US" sz="2400" b="1" dirty="0" smtClean="0">
                <a:solidFill>
                  <a:schemeClr val="tx1"/>
                </a:solidFill>
              </a:rPr>
              <a:t>其他未经法定程序将出资抽回的行为。</a:t>
            </a:r>
            <a:endParaRPr lang="en-US" altLang="zh-CN" sz="2400" b="1" dirty="0" smtClean="0">
              <a:solidFill>
                <a:schemeClr val="tx1"/>
              </a:solidFill>
            </a:endParaRPr>
          </a:p>
          <a:p>
            <a:pPr>
              <a:buFont typeface="Wingdings" charset="2"/>
              <a:buChar char="ü"/>
            </a:pPr>
            <a:r>
              <a:rPr lang="zh-CN" altLang="en-US" sz="2400" b="1" dirty="0" smtClean="0">
                <a:solidFill>
                  <a:schemeClr val="tx1"/>
                </a:solidFill>
              </a:rPr>
              <a:t>协助抽逃出资的高管要承担连带责任</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不属于抽逃出资的</a:t>
            </a:r>
            <a:r>
              <a:rPr lang="en-US" altLang="zh-CN" sz="2400" b="1" dirty="0" smtClean="0">
                <a:solidFill>
                  <a:schemeClr val="tx1"/>
                </a:solidFill>
              </a:rPr>
              <a:t>——</a:t>
            </a:r>
            <a:r>
              <a:rPr lang="zh-CN" altLang="en-US" sz="2400" b="1" dirty="0" smtClean="0">
                <a:solidFill>
                  <a:schemeClr val="tx1"/>
                </a:solidFill>
              </a:rPr>
              <a:t>股东行使自己的合法权利（如公司</a:t>
            </a:r>
            <a:r>
              <a:rPr lang="en-US" altLang="zh-CN" sz="2400" b="1" dirty="0" smtClean="0">
                <a:solidFill>
                  <a:schemeClr val="tx1"/>
                </a:solidFill>
              </a:rPr>
              <a:t>5</a:t>
            </a:r>
            <a:r>
              <a:rPr lang="zh-CN" altLang="en-US" sz="2400" b="1" dirty="0" smtClean="0">
                <a:solidFill>
                  <a:schemeClr val="tx1"/>
                </a:solidFill>
              </a:rPr>
              <a:t>年有盈余不分红，或股东对合并分立投否决票等，经法定程序，股东要求公司收购股权）</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与垫付出资的区别</a:t>
            </a:r>
            <a:endParaRPr lang="en-US" altLang="zh-CN" sz="2400" b="1" dirty="0" smtClean="0">
              <a:solidFill>
                <a:schemeClr val="tx1"/>
              </a:solidFill>
            </a:endParaRPr>
          </a:p>
          <a:p>
            <a:pPr>
              <a:buFont typeface="Wingdings" charset="2"/>
              <a:buChar char="v"/>
            </a:pPr>
            <a:endParaRPr lang="en-US" sz="2400" b="1" dirty="0">
              <a:solidFill>
                <a:schemeClr val="tx1"/>
              </a:solidFill>
            </a:endParaRPr>
          </a:p>
        </p:txBody>
      </p:sp>
    </p:spTree>
    <p:extLst>
      <p:ext uri="{BB962C8B-B14F-4D97-AF65-F5344CB8AC3E}">
        <p14:creationId xmlns:p14="http://schemas.microsoft.com/office/powerpoint/2010/main" val="939885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章程</a:t>
            </a:r>
            <a:endParaRPr lang="en-US" dirty="0"/>
          </a:p>
        </p:txBody>
      </p:sp>
      <p:sp>
        <p:nvSpPr>
          <p:cNvPr id="3" name="Content Placeholder 2"/>
          <p:cNvSpPr>
            <a:spLocks noGrp="1"/>
          </p:cNvSpPr>
          <p:nvPr>
            <p:ph idx="1"/>
          </p:nvPr>
        </p:nvSpPr>
        <p:spPr>
          <a:xfrm>
            <a:off x="1451579" y="2015732"/>
            <a:ext cx="9603275" cy="3827856"/>
          </a:xfrm>
        </p:spPr>
        <p:txBody>
          <a:bodyPr>
            <a:normAutofit/>
          </a:bodyPr>
          <a:lstStyle/>
          <a:p>
            <a:r>
              <a:rPr lang="zh-CN" altLang="en-US" sz="2400" b="1" dirty="0" smtClean="0">
                <a:solidFill>
                  <a:schemeClr val="tx1"/>
                </a:solidFill>
              </a:rPr>
              <a:t>概念：在设立阶段制定的，规范公司的经营范围和公司、股东、管理人员之间的内部关系的自治准则。</a:t>
            </a:r>
            <a:endParaRPr lang="en-US" altLang="zh-CN" sz="2400" b="1" dirty="0" smtClean="0">
              <a:solidFill>
                <a:schemeClr val="tx1"/>
              </a:solidFill>
            </a:endParaRPr>
          </a:p>
          <a:p>
            <a:r>
              <a:rPr lang="zh-CN" altLang="en-US" sz="2400" b="1" dirty="0" smtClean="0">
                <a:solidFill>
                  <a:schemeClr val="tx1"/>
                </a:solidFill>
              </a:rPr>
              <a:t>效力：对公司、股东、董事、监事、高级管理人员具有约束力。</a:t>
            </a:r>
            <a:endParaRPr lang="en-US" altLang="zh-CN" sz="2400" b="1" dirty="0" smtClean="0">
              <a:solidFill>
                <a:schemeClr val="tx1"/>
              </a:solidFill>
            </a:endParaRPr>
          </a:p>
          <a:p>
            <a:r>
              <a:rPr lang="zh-CN" altLang="en-US" sz="2400" b="1" dirty="0" smtClean="0">
                <a:solidFill>
                  <a:schemeClr val="tx1"/>
                </a:solidFill>
              </a:rPr>
              <a:t>章程的修改：</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有限责任公司，经</a:t>
            </a:r>
            <a:r>
              <a:rPr lang="en-US" altLang="zh-CN" sz="2400" b="1" dirty="0" smtClean="0">
                <a:solidFill>
                  <a:schemeClr val="tx1"/>
                </a:solidFill>
              </a:rPr>
              <a:t>2/3</a:t>
            </a:r>
            <a:r>
              <a:rPr lang="zh-CN" altLang="en-US" sz="2400" b="1" dirty="0" smtClean="0">
                <a:solidFill>
                  <a:schemeClr val="tx1"/>
                </a:solidFill>
              </a:rPr>
              <a:t>以上表决权的股东通过</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股份有限公司，经出席股东大会的股东所持表决权的</a:t>
            </a:r>
            <a:r>
              <a:rPr lang="en-US" altLang="zh-CN" sz="2400" b="1" dirty="0" smtClean="0">
                <a:solidFill>
                  <a:schemeClr val="tx1"/>
                </a:solidFill>
              </a:rPr>
              <a:t>2/3</a:t>
            </a:r>
            <a:r>
              <a:rPr lang="zh-CN" altLang="en-US" sz="2400" b="1" dirty="0" smtClean="0">
                <a:solidFill>
                  <a:schemeClr val="tx1"/>
                </a:solidFill>
              </a:rPr>
              <a:t>以上通过</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章程需要依法登记；公司修改章程时，应作变更登记。</a:t>
            </a:r>
            <a:endParaRPr lang="en-US" altLang="zh-CN" sz="2400" b="1" dirty="0" smtClean="0">
              <a:solidFill>
                <a:schemeClr val="tx1"/>
              </a:solidFill>
            </a:endParaRPr>
          </a:p>
          <a:p>
            <a:pPr>
              <a:buFont typeface="Wingdings" charset="2"/>
              <a:buChar char="v"/>
            </a:pPr>
            <a:endParaRPr lang="en-US" dirty="0"/>
          </a:p>
        </p:txBody>
      </p:sp>
    </p:spTree>
    <p:extLst>
      <p:ext uri="{BB962C8B-B14F-4D97-AF65-F5344CB8AC3E}">
        <p14:creationId xmlns:p14="http://schemas.microsoft.com/office/powerpoint/2010/main" val="78241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公司设立责任</a:t>
            </a:r>
            <a:r>
              <a:rPr lang="zh-CN" altLang="en-US" dirty="0" smtClean="0">
                <a:sym typeface="Wingdings"/>
              </a:rPr>
              <a:t>： </a:t>
            </a:r>
            <a:endParaRPr lang="en-US" dirty="0"/>
          </a:p>
        </p:txBody>
      </p:sp>
      <p:sp>
        <p:nvSpPr>
          <p:cNvPr id="3" name="Content Placeholder 2"/>
          <p:cNvSpPr>
            <a:spLocks noGrp="1"/>
          </p:cNvSpPr>
          <p:nvPr>
            <p:ph idx="1"/>
          </p:nvPr>
        </p:nvSpPr>
        <p:spPr>
          <a:xfrm>
            <a:off x="1451579" y="2015732"/>
            <a:ext cx="9603275" cy="399930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sym typeface="Wingdings"/>
            </a:endParaRPr>
          </a:p>
        </p:txBody>
      </p:sp>
      <p:graphicFrame>
        <p:nvGraphicFramePr>
          <p:cNvPr id="4" name="Table 3"/>
          <p:cNvGraphicFramePr>
            <a:graphicFrameLocks noGrp="1"/>
          </p:cNvGraphicFramePr>
          <p:nvPr>
            <p:extLst>
              <p:ext uri="{D42A27DB-BD31-4B8C-83A1-F6EECF244321}">
                <p14:modId xmlns:p14="http://schemas.microsoft.com/office/powerpoint/2010/main" val="1931084293"/>
              </p:ext>
            </p:extLst>
          </p:nvPr>
        </p:nvGraphicFramePr>
        <p:xfrm>
          <a:off x="1539201" y="2590038"/>
          <a:ext cx="9603275" cy="2457919"/>
        </p:xfrm>
        <a:graphic>
          <a:graphicData uri="http://schemas.openxmlformats.org/drawingml/2006/table">
            <a:tbl>
              <a:tblPr firstRow="1" bandRow="1">
                <a:tableStyleId>{BC89EF96-8CEA-46FF-86C4-4CE0E7609802}</a:tableStyleId>
              </a:tblPr>
              <a:tblGrid>
                <a:gridCol w="3321758"/>
                <a:gridCol w="6281517"/>
              </a:tblGrid>
              <a:tr h="1198956">
                <a:tc>
                  <a:txBody>
                    <a:bodyPr/>
                    <a:lstStyle/>
                    <a:p>
                      <a:r>
                        <a:rPr lang="zh-CN" altLang="en-US" sz="2400" b="1" dirty="0" smtClean="0">
                          <a:solidFill>
                            <a:schemeClr val="tx1"/>
                          </a:solidFill>
                          <a:sym typeface="Wingdings"/>
                        </a:rPr>
                        <a:t>资本充实责任（</a:t>
                      </a:r>
                      <a:r>
                        <a:rPr lang="en-US" altLang="zh-CN" sz="2400" b="1" dirty="0" smtClean="0">
                          <a:solidFill>
                            <a:schemeClr val="tx1"/>
                          </a:solidFill>
                          <a:sym typeface="Wingdings"/>
                        </a:rPr>
                        <a:t>ART31</a:t>
                      </a:r>
                      <a:r>
                        <a:rPr lang="zh-CN" altLang="en-US" sz="2400" b="1" dirty="0" smtClean="0">
                          <a:solidFill>
                            <a:schemeClr val="tx1"/>
                          </a:solidFill>
                          <a:sym typeface="Wingdings"/>
                        </a:rPr>
                        <a:t>）</a:t>
                      </a:r>
                      <a:endParaRPr lang="en-US" sz="2400" b="1" dirty="0">
                        <a:solidFill>
                          <a:schemeClr val="tx1"/>
                        </a:solidFill>
                      </a:endParaRPr>
                    </a:p>
                  </a:txBody>
                  <a:tcPr/>
                </a:tc>
                <a:tc>
                  <a:txBody>
                    <a:bodyPr/>
                    <a:lstStyle/>
                    <a:p>
                      <a:r>
                        <a:rPr lang="zh-CN" altLang="en-US" sz="2400" b="1" dirty="0" smtClean="0">
                          <a:solidFill>
                            <a:schemeClr val="tx1"/>
                          </a:solidFill>
                        </a:rPr>
                        <a:t>公司成立后，非货币出资低于章定价格的，应当由该股东对公司负补足责任，公司设立时的其他股东对公司负连带责任。</a:t>
                      </a:r>
                      <a:endParaRPr lang="en-US" sz="2400" b="1" dirty="0">
                        <a:solidFill>
                          <a:schemeClr val="tx1"/>
                        </a:solidFill>
                      </a:endParaRPr>
                    </a:p>
                  </a:txBody>
                  <a:tcPr/>
                </a:tc>
              </a:tr>
              <a:tr h="1258963">
                <a:tc>
                  <a:txBody>
                    <a:bodyPr/>
                    <a:lstStyle/>
                    <a:p>
                      <a:r>
                        <a:rPr lang="zh-CN" altLang="en-US" sz="2400" b="1" dirty="0" smtClean="0">
                          <a:solidFill>
                            <a:schemeClr val="tx1"/>
                          </a:solidFill>
                        </a:rPr>
                        <a:t>发起人的出资违约责任（</a:t>
                      </a:r>
                      <a:r>
                        <a:rPr lang="en-US" altLang="zh-CN" sz="2400" b="1" dirty="0" smtClean="0">
                          <a:solidFill>
                            <a:schemeClr val="tx1"/>
                          </a:solidFill>
                        </a:rPr>
                        <a:t>ART28</a:t>
                      </a:r>
                      <a:r>
                        <a:rPr lang="zh-CN" altLang="en-US" sz="2400" b="1" dirty="0" smtClean="0">
                          <a:solidFill>
                            <a:schemeClr val="tx1"/>
                          </a:solidFill>
                        </a:rPr>
                        <a:t>）</a:t>
                      </a:r>
                      <a:endParaRPr lang="en-US" sz="2400" b="1" dirty="0">
                        <a:solidFill>
                          <a:schemeClr val="tx1"/>
                        </a:solidFill>
                      </a:endParaRPr>
                    </a:p>
                  </a:txBody>
                  <a:tcPr/>
                </a:tc>
                <a:tc>
                  <a:txBody>
                    <a:bodyPr/>
                    <a:lstStyle/>
                    <a:p>
                      <a:r>
                        <a:rPr lang="zh-CN" altLang="en-US" sz="2400" b="1" dirty="0" smtClean="0">
                          <a:solidFill>
                            <a:schemeClr val="tx1"/>
                          </a:solidFill>
                        </a:rPr>
                        <a:t>未依出资协议缴纳出资的，首先构成对出资协议的违约，除补缴出资款外，还应对其他已缴清的股东承担违约责任</a:t>
                      </a:r>
                      <a:endParaRPr lang="en-US" sz="2400" b="1" dirty="0">
                        <a:solidFill>
                          <a:schemeClr val="tx1"/>
                        </a:solidFill>
                      </a:endParaRPr>
                    </a:p>
                  </a:txBody>
                  <a:tcPr/>
                </a:tc>
              </a:tr>
            </a:tbl>
          </a:graphicData>
        </a:graphic>
      </p:graphicFrame>
      <p:sp>
        <p:nvSpPr>
          <p:cNvPr id="6" name="TextBox 5"/>
          <p:cNvSpPr txBox="1"/>
          <p:nvPr/>
        </p:nvSpPr>
        <p:spPr>
          <a:xfrm>
            <a:off x="1592080" y="5390583"/>
            <a:ext cx="9497516" cy="1107996"/>
          </a:xfrm>
          <a:prstGeom prst="rect">
            <a:avLst/>
          </a:prstGeom>
          <a:noFill/>
        </p:spPr>
        <p:txBody>
          <a:bodyPr wrap="square" rtlCol="0">
            <a:spAutoFit/>
          </a:bodyPr>
          <a:lstStyle/>
          <a:p>
            <a:pPr fontAlgn="t"/>
            <a:r>
              <a:rPr lang="zh-CN" altLang="en-US" sz="2400" b="1" dirty="0"/>
              <a:t>发起设立失败</a:t>
            </a:r>
            <a:r>
              <a:rPr lang="zh-CN" altLang="en-US" sz="2400" b="1" dirty="0" smtClean="0"/>
              <a:t>的</a:t>
            </a:r>
            <a:r>
              <a:rPr lang="zh-CN" altLang="en-US" sz="2400" b="1" dirty="0"/>
              <a:t>，</a:t>
            </a:r>
            <a:r>
              <a:rPr lang="zh-CN" altLang="en-US" sz="2400" b="1" dirty="0" smtClean="0"/>
              <a:t>发起人</a:t>
            </a:r>
            <a:r>
              <a:rPr lang="zh-CN" altLang="en-US" sz="2400" b="1" dirty="0"/>
              <a:t>对认股人返还股款及同期存款利息（</a:t>
            </a:r>
            <a:r>
              <a:rPr lang="en-US" altLang="zh-CN" sz="2400" b="1" dirty="0"/>
              <a:t>90</a:t>
            </a:r>
            <a:r>
              <a:rPr lang="zh-CN" altLang="en-US" sz="2400" b="1" dirty="0"/>
              <a:t>条第</a:t>
            </a:r>
            <a:r>
              <a:rPr lang="en-US" altLang="zh-CN" sz="2400" b="1" dirty="0"/>
              <a:t>2</a:t>
            </a:r>
            <a:r>
              <a:rPr lang="zh-CN" altLang="en-US" sz="2400" b="1" dirty="0"/>
              <a:t>款、</a:t>
            </a:r>
            <a:r>
              <a:rPr lang="en-US" altLang="zh-CN" sz="2400" b="1" dirty="0"/>
              <a:t>95</a:t>
            </a:r>
            <a:r>
              <a:rPr lang="zh-CN" altLang="en-US" sz="2400" b="1" dirty="0"/>
              <a:t>条第</a:t>
            </a:r>
            <a:r>
              <a:rPr lang="en-US" altLang="zh-CN" sz="2400" b="1" dirty="0"/>
              <a:t>2</a:t>
            </a:r>
            <a:r>
              <a:rPr lang="zh-CN" altLang="en-US" sz="2400" b="1" dirty="0"/>
              <a:t>款</a:t>
            </a:r>
            <a:r>
              <a:rPr lang="zh-CN" altLang="en-US" sz="2400" b="1" dirty="0" smtClean="0"/>
              <a:t>），并对</a:t>
            </a:r>
            <a:r>
              <a:rPr lang="zh-CN" altLang="en-US" sz="2400" b="1" dirty="0"/>
              <a:t>设立行为所生债务、费用负连带责任</a:t>
            </a:r>
          </a:p>
          <a:p>
            <a:endParaRPr lang="en-US" dirty="0"/>
          </a:p>
        </p:txBody>
      </p:sp>
    </p:spTree>
    <p:extLst>
      <p:ext uri="{BB962C8B-B14F-4D97-AF65-F5344CB8AC3E}">
        <p14:creationId xmlns:p14="http://schemas.microsoft.com/office/powerpoint/2010/main" val="1665520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公司的治理结构</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0082381"/>
              </p:ext>
            </p:extLst>
          </p:nvPr>
        </p:nvGraphicFramePr>
        <p:xfrm>
          <a:off x="1450975" y="2016125"/>
          <a:ext cx="9604375" cy="401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486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我国公司治理结构</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3719946"/>
              </p:ext>
            </p:extLst>
          </p:nvPr>
        </p:nvGraphicFramePr>
        <p:xfrm>
          <a:off x="1250950" y="2314575"/>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Left Arrow 2"/>
          <p:cNvSpPr/>
          <p:nvPr/>
        </p:nvSpPr>
        <p:spPr>
          <a:xfrm>
            <a:off x="6340839" y="4014788"/>
            <a:ext cx="1431561" cy="2143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6786563" y="4772025"/>
            <a:ext cx="1471613" cy="68580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738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股东（大）会（最高权力机关）</a:t>
            </a:r>
            <a:endParaRPr lang="en-US" dirty="0"/>
          </a:p>
        </p:txBody>
      </p:sp>
      <p:sp>
        <p:nvSpPr>
          <p:cNvPr id="3" name="Content Placeholder 2"/>
          <p:cNvSpPr>
            <a:spLocks noGrp="1"/>
          </p:cNvSpPr>
          <p:nvPr>
            <p:ph idx="1"/>
          </p:nvPr>
        </p:nvSpPr>
        <p:spPr>
          <a:xfrm>
            <a:off x="1251678" y="2244332"/>
            <a:ext cx="9620250" cy="4142181"/>
          </a:xfrm>
        </p:spPr>
        <p:txBody>
          <a:bodyPr>
            <a:normAutofit/>
          </a:bodyPr>
          <a:lstStyle/>
          <a:p>
            <a:r>
              <a:rPr lang="zh-CN" altLang="en-US" sz="2400" b="1" dirty="0" smtClean="0">
                <a:solidFill>
                  <a:schemeClr val="tx1"/>
                </a:solidFill>
              </a:rPr>
              <a:t>概念：依法由公司全体股东组成的公司最高权力机关，是股东在公司内部行使股东权的法定组织。</a:t>
            </a:r>
            <a:endParaRPr lang="en-US" altLang="zh-CN" sz="2400" b="1" dirty="0" smtClean="0">
              <a:solidFill>
                <a:schemeClr val="tx1"/>
              </a:solidFill>
            </a:endParaRPr>
          </a:p>
          <a:p>
            <a:r>
              <a:rPr lang="zh-CN" altLang="en-US" sz="2400" b="1" dirty="0" smtClean="0">
                <a:solidFill>
                  <a:schemeClr val="tx1"/>
                </a:solidFill>
              </a:rPr>
              <a:t>有限责任公司</a:t>
            </a:r>
            <a:r>
              <a:rPr lang="en-US" altLang="zh-CN" sz="2400" b="1" dirty="0" smtClean="0">
                <a:solidFill>
                  <a:schemeClr val="tx1"/>
                </a:solidFill>
              </a:rPr>
              <a:t>——</a:t>
            </a:r>
            <a:r>
              <a:rPr lang="zh-CN" altLang="en-US" sz="2400" b="1" dirty="0" smtClean="0">
                <a:solidFill>
                  <a:schemeClr val="tx1"/>
                </a:solidFill>
              </a:rPr>
              <a:t>股东会；股份有限公司</a:t>
            </a:r>
            <a:r>
              <a:rPr lang="en-US" altLang="zh-CN" sz="2400" b="1" dirty="0" smtClean="0">
                <a:solidFill>
                  <a:schemeClr val="tx1"/>
                </a:solidFill>
              </a:rPr>
              <a:t>——</a:t>
            </a:r>
            <a:r>
              <a:rPr lang="zh-CN" altLang="en-US" sz="2400" b="1" dirty="0" smtClean="0">
                <a:solidFill>
                  <a:schemeClr val="tx1"/>
                </a:solidFill>
              </a:rPr>
              <a:t>股东大会</a:t>
            </a:r>
            <a:endParaRPr lang="en-US" altLang="zh-CN" sz="2400" b="1" dirty="0" smtClean="0">
              <a:solidFill>
                <a:schemeClr val="tx1"/>
              </a:solidFill>
            </a:endParaRPr>
          </a:p>
          <a:p>
            <a:r>
              <a:rPr lang="zh-CN" altLang="en-US" sz="2400" b="1" dirty="0" smtClean="0">
                <a:solidFill>
                  <a:schemeClr val="tx1"/>
                </a:solidFill>
              </a:rPr>
              <a:t>特征：</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全体股东组成；</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意思形成机构和最高权力机构；</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公司必设的机构（例外：国有独资公司和一人公司）</a:t>
            </a:r>
            <a:endParaRPr lang="en-US" altLang="zh-CN" sz="2400" b="1" dirty="0" smtClean="0">
              <a:solidFill>
                <a:schemeClr val="tx1"/>
              </a:solidFill>
            </a:endParaRPr>
          </a:p>
        </p:txBody>
      </p:sp>
    </p:spTree>
    <p:extLst>
      <p:ext uri="{BB962C8B-B14F-4D97-AF65-F5344CB8AC3E}">
        <p14:creationId xmlns:p14="http://schemas.microsoft.com/office/powerpoint/2010/main" val="841755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185738"/>
            <a:ext cx="10018713" cy="1752599"/>
          </a:xfrm>
        </p:spPr>
        <p:txBody>
          <a:bodyPr/>
          <a:lstStyle/>
          <a:p>
            <a:r>
              <a:rPr lang="zh-CN" altLang="en-US" dirty="0" smtClean="0">
                <a:solidFill>
                  <a:schemeClr val="tx1"/>
                </a:solidFill>
              </a:rPr>
              <a:t>股东会的职权</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7247175"/>
              </p:ext>
            </p:extLst>
          </p:nvPr>
        </p:nvGraphicFramePr>
        <p:xfrm>
          <a:off x="1641475" y="1781175"/>
          <a:ext cx="10018714" cy="4678680"/>
        </p:xfrm>
        <a:graphic>
          <a:graphicData uri="http://schemas.openxmlformats.org/drawingml/2006/table">
            <a:tbl>
              <a:tblPr firstRow="1" bandRow="1">
                <a:tableStyleId>{BC89EF96-8CEA-46FF-86C4-4CE0E7609802}</a:tableStyleId>
              </a:tblPr>
              <a:tblGrid>
                <a:gridCol w="2216150"/>
                <a:gridCol w="7802564"/>
              </a:tblGrid>
              <a:tr h="872490">
                <a:tc>
                  <a:txBody>
                    <a:bodyPr/>
                    <a:lstStyle/>
                    <a:p>
                      <a:r>
                        <a:rPr lang="zh-CN" altLang="en-US" sz="2400" b="1" dirty="0" smtClean="0">
                          <a:solidFill>
                            <a:schemeClr val="tx1"/>
                          </a:solidFill>
                        </a:rPr>
                        <a:t>重大经营事项决策权</a:t>
                      </a:r>
                      <a:endParaRPr lang="en-US" sz="2400" b="1" dirty="0">
                        <a:solidFill>
                          <a:schemeClr val="tx1"/>
                        </a:solidFill>
                      </a:endParaRPr>
                    </a:p>
                  </a:txBody>
                  <a:tcPr marL="95384" marR="95384"/>
                </a:tc>
                <a:tc>
                  <a:txBody>
                    <a:bodyPr/>
                    <a:lstStyle/>
                    <a:p>
                      <a:r>
                        <a:rPr lang="zh-CN" altLang="en-US" sz="2400" b="1" dirty="0" smtClean="0">
                          <a:solidFill>
                            <a:schemeClr val="tx1"/>
                          </a:solidFill>
                        </a:rPr>
                        <a:t>决定公司的经营方针和投资计划</a:t>
                      </a:r>
                      <a:r>
                        <a:rPr lang="en-US" altLang="zh-CN" sz="2400" b="1" dirty="0" smtClean="0">
                          <a:solidFill>
                            <a:schemeClr val="tx1"/>
                          </a:solidFill>
                        </a:rPr>
                        <a:t>;</a:t>
                      </a:r>
                    </a:p>
                    <a:p>
                      <a:r>
                        <a:rPr lang="zh-CN" altLang="en-US" sz="2400" b="1" dirty="0" smtClean="0">
                          <a:solidFill>
                            <a:schemeClr val="tx1"/>
                          </a:solidFill>
                        </a:rPr>
                        <a:t>审议批准董事会、监事会、监事的报告</a:t>
                      </a:r>
                      <a:endParaRPr lang="en-US" sz="2400" b="1" dirty="0">
                        <a:solidFill>
                          <a:schemeClr val="tx1"/>
                        </a:solidFill>
                      </a:endParaRPr>
                    </a:p>
                  </a:txBody>
                  <a:tcPr marL="95384" marR="95384"/>
                </a:tc>
              </a:tr>
              <a:tr h="872490">
                <a:tc>
                  <a:txBody>
                    <a:bodyPr/>
                    <a:lstStyle/>
                    <a:p>
                      <a:r>
                        <a:rPr lang="zh-CN" altLang="en-US" sz="2400" b="1" dirty="0" smtClean="0">
                          <a:solidFill>
                            <a:schemeClr val="tx1"/>
                          </a:solidFill>
                        </a:rPr>
                        <a:t>选择管理者和监督权</a:t>
                      </a:r>
                      <a:endParaRPr lang="en-US" sz="2400" b="1" dirty="0">
                        <a:solidFill>
                          <a:schemeClr val="tx1"/>
                        </a:solidFill>
                      </a:endParaRPr>
                    </a:p>
                  </a:txBody>
                  <a:tcPr marL="95384" marR="95384"/>
                </a:tc>
                <a:tc>
                  <a:txBody>
                    <a:bodyPr/>
                    <a:lstStyle/>
                    <a:p>
                      <a:r>
                        <a:rPr lang="zh-CN" altLang="en-US" sz="2400" b="1" dirty="0" smtClean="0">
                          <a:solidFill>
                            <a:schemeClr val="tx1"/>
                          </a:solidFill>
                        </a:rPr>
                        <a:t>选举更换非由职工代表担任的董监事，决定董监事报酬；</a:t>
                      </a:r>
                      <a:endParaRPr lang="en-US" sz="2400" b="1" dirty="0">
                        <a:solidFill>
                          <a:schemeClr val="tx1"/>
                        </a:solidFill>
                      </a:endParaRPr>
                    </a:p>
                  </a:txBody>
                  <a:tcPr marL="95384" marR="95384"/>
                </a:tc>
              </a:tr>
              <a:tr h="872490">
                <a:tc>
                  <a:txBody>
                    <a:bodyPr/>
                    <a:lstStyle/>
                    <a:p>
                      <a:r>
                        <a:rPr lang="zh-CN" altLang="en-US" sz="2400" b="1" dirty="0" smtClean="0">
                          <a:solidFill>
                            <a:schemeClr val="tx1"/>
                          </a:solidFill>
                        </a:rPr>
                        <a:t>重大财产处分权</a:t>
                      </a:r>
                      <a:endParaRPr lang="en-US" sz="2400" b="1" dirty="0">
                        <a:solidFill>
                          <a:schemeClr val="tx1"/>
                        </a:solidFill>
                      </a:endParaRPr>
                    </a:p>
                  </a:txBody>
                  <a:tcPr marL="95384" marR="9538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rPr>
                        <a:t>审议批准公司的年度财务预算、决算方案、利润分配方案和弥补亏损方案；</a:t>
                      </a:r>
                      <a:endParaRPr lang="en-US" altLang="zh-CN" sz="2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rPr>
                        <a:t>对增加或减少注册资本；发行公司债券</a:t>
                      </a:r>
                      <a:endParaRPr lang="en-US" sz="2400" b="1" dirty="0">
                        <a:solidFill>
                          <a:schemeClr val="tx1"/>
                        </a:solidFill>
                      </a:endParaRPr>
                    </a:p>
                  </a:txBody>
                  <a:tcPr marL="95384" marR="95384"/>
                </a:tc>
              </a:tr>
              <a:tr h="872490">
                <a:tc>
                  <a:txBody>
                    <a:bodyPr/>
                    <a:lstStyle/>
                    <a:p>
                      <a:r>
                        <a:rPr lang="zh-CN" altLang="en-US" sz="2400" b="1" dirty="0" smtClean="0">
                          <a:solidFill>
                            <a:schemeClr val="tx1"/>
                          </a:solidFill>
                        </a:rPr>
                        <a:t>重大战略决策权</a:t>
                      </a:r>
                      <a:endParaRPr lang="en-US" sz="2400" b="1" dirty="0">
                        <a:solidFill>
                          <a:schemeClr val="tx1"/>
                        </a:solidFill>
                      </a:endParaRPr>
                    </a:p>
                  </a:txBody>
                  <a:tcPr marL="95384" marR="95384"/>
                </a:tc>
                <a:tc>
                  <a:txBody>
                    <a:bodyPr/>
                    <a:lstStyle/>
                    <a:p>
                      <a:r>
                        <a:rPr lang="zh-CN" altLang="en-US" sz="2400" b="1" dirty="0" smtClean="0">
                          <a:solidFill>
                            <a:schemeClr val="tx1"/>
                          </a:solidFill>
                        </a:rPr>
                        <a:t>对合并、分立、解散、清算、变更公司形式作出决议</a:t>
                      </a:r>
                      <a:endParaRPr lang="en-US" sz="2400" b="1" dirty="0">
                        <a:solidFill>
                          <a:schemeClr val="tx1"/>
                        </a:solidFill>
                      </a:endParaRPr>
                    </a:p>
                  </a:txBody>
                  <a:tcPr marL="95384" marR="95384"/>
                </a:tc>
              </a:tr>
              <a:tr h="872490">
                <a:tc>
                  <a:txBody>
                    <a:bodyPr/>
                    <a:lstStyle/>
                    <a:p>
                      <a:r>
                        <a:rPr lang="zh-CN" altLang="en-US" sz="2400" b="1" dirty="0" smtClean="0">
                          <a:solidFill>
                            <a:schemeClr val="tx1"/>
                          </a:solidFill>
                        </a:rPr>
                        <a:t>内部规则制定权</a:t>
                      </a:r>
                      <a:endParaRPr lang="en-US" sz="2400" b="1" dirty="0">
                        <a:solidFill>
                          <a:schemeClr val="tx1"/>
                        </a:solidFill>
                      </a:endParaRPr>
                    </a:p>
                  </a:txBody>
                  <a:tcPr marL="95384" marR="95384"/>
                </a:tc>
                <a:tc>
                  <a:txBody>
                    <a:bodyPr/>
                    <a:lstStyle/>
                    <a:p>
                      <a:r>
                        <a:rPr lang="zh-CN" altLang="en-US" sz="2400" b="1" dirty="0" smtClean="0">
                          <a:solidFill>
                            <a:schemeClr val="tx1"/>
                          </a:solidFill>
                        </a:rPr>
                        <a:t>修改章程</a:t>
                      </a:r>
                      <a:endParaRPr lang="en-US" sz="2400" b="1" dirty="0">
                        <a:solidFill>
                          <a:schemeClr val="tx1"/>
                        </a:solidFill>
                      </a:endParaRPr>
                    </a:p>
                  </a:txBody>
                  <a:tcPr marL="95384" marR="95384"/>
                </a:tc>
              </a:tr>
            </a:tbl>
          </a:graphicData>
        </a:graphic>
      </p:graphicFrame>
    </p:spTree>
    <p:extLst>
      <p:ext uri="{BB962C8B-B14F-4D97-AF65-F5344CB8AC3E}">
        <p14:creationId xmlns:p14="http://schemas.microsoft.com/office/powerpoint/2010/main" val="146667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股东（大）会的种类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3838766"/>
              </p:ext>
            </p:extLst>
          </p:nvPr>
        </p:nvGraphicFramePr>
        <p:xfrm>
          <a:off x="1450975" y="2016125"/>
          <a:ext cx="9604375" cy="4027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7358062" y="4329113"/>
            <a:ext cx="771525"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29613" y="3458290"/>
            <a:ext cx="2725241"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charset="2"/>
              <a:buChar char="v"/>
            </a:pPr>
            <a:r>
              <a:rPr lang="zh-CN" altLang="en-US" b="1" dirty="0" smtClean="0">
                <a:solidFill>
                  <a:schemeClr val="tx1"/>
                </a:solidFill>
              </a:rPr>
              <a:t>董事人数不足；</a:t>
            </a:r>
            <a:endParaRPr lang="en-US" altLang="zh-CN" b="1" dirty="0" smtClean="0">
              <a:solidFill>
                <a:schemeClr val="tx1"/>
              </a:solidFill>
            </a:endParaRPr>
          </a:p>
          <a:p>
            <a:pPr marL="285750" indent="-285750">
              <a:buFont typeface="Wingdings" charset="2"/>
              <a:buChar char="v"/>
            </a:pPr>
            <a:r>
              <a:rPr lang="zh-CN" altLang="en-US" b="1" dirty="0" smtClean="0">
                <a:solidFill>
                  <a:schemeClr val="tx1"/>
                </a:solidFill>
              </a:rPr>
              <a:t>未弥补的亏损达实收股本总额的</a:t>
            </a:r>
            <a:r>
              <a:rPr lang="en-US" altLang="zh-CN" b="1" dirty="0" smtClean="0">
                <a:solidFill>
                  <a:schemeClr val="tx1"/>
                </a:solidFill>
              </a:rPr>
              <a:t>1/3</a:t>
            </a:r>
            <a:r>
              <a:rPr lang="zh-CN" altLang="en-US" b="1" dirty="0" smtClean="0">
                <a:solidFill>
                  <a:schemeClr val="tx1"/>
                </a:solidFill>
              </a:rPr>
              <a:t>；</a:t>
            </a:r>
            <a:endParaRPr lang="en-US" altLang="zh-CN" b="1" dirty="0" smtClean="0">
              <a:solidFill>
                <a:schemeClr val="tx1"/>
              </a:solidFill>
            </a:endParaRPr>
          </a:p>
          <a:p>
            <a:pPr marL="285750" indent="-285750">
              <a:buFont typeface="Wingdings" charset="2"/>
              <a:buChar char="v"/>
            </a:pPr>
            <a:r>
              <a:rPr lang="zh-CN" altLang="en-US" b="1" dirty="0" smtClean="0">
                <a:solidFill>
                  <a:schemeClr val="tx1"/>
                </a:solidFill>
              </a:rPr>
              <a:t>持</a:t>
            </a:r>
            <a:r>
              <a:rPr lang="en-US" altLang="zh-CN" b="1" dirty="0" smtClean="0">
                <a:solidFill>
                  <a:schemeClr val="tx1"/>
                </a:solidFill>
              </a:rPr>
              <a:t>10%</a:t>
            </a:r>
            <a:r>
              <a:rPr lang="zh-CN" altLang="en-US" b="1" dirty="0" smtClean="0">
                <a:solidFill>
                  <a:schemeClr val="tx1"/>
                </a:solidFill>
              </a:rPr>
              <a:t>以上股份的股东要求；</a:t>
            </a:r>
            <a:endParaRPr lang="en-US" altLang="zh-CN" b="1" dirty="0" smtClean="0">
              <a:solidFill>
                <a:schemeClr val="tx1"/>
              </a:solidFill>
            </a:endParaRPr>
          </a:p>
          <a:p>
            <a:pPr marL="285750" indent="-285750">
              <a:buFont typeface="Wingdings" charset="2"/>
              <a:buChar char="v"/>
            </a:pPr>
            <a:r>
              <a:rPr lang="zh-CN" altLang="en-US" b="1" dirty="0" smtClean="0">
                <a:solidFill>
                  <a:schemeClr val="tx1"/>
                </a:solidFill>
              </a:rPr>
              <a:t>董事会认为必要时；</a:t>
            </a:r>
            <a:endParaRPr lang="en-US" altLang="zh-CN" b="1" dirty="0" smtClean="0">
              <a:solidFill>
                <a:schemeClr val="tx1"/>
              </a:solidFill>
            </a:endParaRPr>
          </a:p>
          <a:p>
            <a:pPr marL="285750" indent="-285750">
              <a:buFont typeface="Wingdings" charset="2"/>
              <a:buChar char="v"/>
            </a:pPr>
            <a:r>
              <a:rPr lang="zh-CN" altLang="en-US" b="1" dirty="0" smtClean="0">
                <a:solidFill>
                  <a:schemeClr val="tx1"/>
                </a:solidFill>
              </a:rPr>
              <a:t>监事会提议召开；</a:t>
            </a:r>
            <a:endParaRPr lang="en-US" altLang="zh-CN" b="1" dirty="0" smtClean="0">
              <a:solidFill>
                <a:schemeClr val="tx1"/>
              </a:solidFill>
            </a:endParaRPr>
          </a:p>
          <a:p>
            <a:pPr marL="285750" indent="-285750">
              <a:buFont typeface="Wingdings" charset="2"/>
              <a:buChar char="v"/>
            </a:pPr>
            <a:r>
              <a:rPr lang="zh-CN" altLang="en-US" b="1" dirty="0" smtClean="0">
                <a:solidFill>
                  <a:schemeClr val="tx1"/>
                </a:solidFill>
              </a:rPr>
              <a:t>其他章程中规定的情形</a:t>
            </a:r>
            <a:endParaRPr lang="en-US" altLang="zh-CN" b="1" dirty="0" smtClean="0">
              <a:solidFill>
                <a:schemeClr val="tx1"/>
              </a:solidFill>
            </a:endParaRPr>
          </a:p>
          <a:p>
            <a:endParaRPr lang="en-US" dirty="0"/>
          </a:p>
        </p:txBody>
      </p:sp>
    </p:spTree>
    <p:extLst>
      <p:ext uri="{BB962C8B-B14F-4D97-AF65-F5344CB8AC3E}">
        <p14:creationId xmlns:p14="http://schemas.microsoft.com/office/powerpoint/2010/main" val="1440609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股东（大）会的召集和主持</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9847735"/>
              </p:ext>
            </p:extLst>
          </p:nvPr>
        </p:nvGraphicFramePr>
        <p:xfrm>
          <a:off x="1450975" y="2016125"/>
          <a:ext cx="9604375" cy="401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679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947" y="168073"/>
            <a:ext cx="10178322" cy="417716"/>
          </a:xfrm>
        </p:spPr>
        <p:txBody>
          <a:bodyPr>
            <a:noAutofit/>
          </a:bodyPr>
          <a:lstStyle/>
          <a:p>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8813157"/>
              </p:ext>
            </p:extLst>
          </p:nvPr>
        </p:nvGraphicFramePr>
        <p:xfrm>
          <a:off x="1014837" y="376931"/>
          <a:ext cx="10650541" cy="6381324"/>
        </p:xfrm>
        <a:graphic>
          <a:graphicData uri="http://schemas.openxmlformats.org/drawingml/2006/table">
            <a:tbl>
              <a:tblPr firstRow="1" bandRow="1">
                <a:tableStyleId>{BC89EF96-8CEA-46FF-86C4-4CE0E7609802}</a:tableStyleId>
              </a:tblPr>
              <a:tblGrid>
                <a:gridCol w="769059"/>
                <a:gridCol w="1300590"/>
                <a:gridCol w="2810466"/>
                <a:gridCol w="5770426"/>
              </a:tblGrid>
              <a:tr h="489615">
                <a:tc rowSpan="2">
                  <a:txBody>
                    <a:bodyPr/>
                    <a:lstStyle/>
                    <a:p>
                      <a:r>
                        <a:rPr lang="zh-CN" altLang="en-US" sz="2000" b="1" dirty="0" smtClean="0"/>
                        <a:t>表决权</a:t>
                      </a:r>
                      <a:endParaRPr lang="en-US" sz="2000" b="1" dirty="0"/>
                    </a:p>
                  </a:txBody>
                  <a:tcPr marL="106121" marR="106121"/>
                </a:tc>
                <a:tc>
                  <a:txBody>
                    <a:bodyPr/>
                    <a:lstStyle/>
                    <a:p>
                      <a:r>
                        <a:rPr lang="zh-CN" altLang="en-US" sz="2000" b="1" dirty="0" smtClean="0"/>
                        <a:t>有限责任公司</a:t>
                      </a:r>
                      <a:endParaRPr lang="en-US" sz="2000" b="1" dirty="0"/>
                    </a:p>
                  </a:txBody>
                  <a:tcPr marL="106121" marR="10612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zh-CN" altLang="en-US" sz="2000" b="1" dirty="0" smtClean="0"/>
                        <a:t>股东按出资比例（例外：章程另有规定）</a:t>
                      </a:r>
                      <a:endParaRPr lang="en-US" sz="2000" b="1" dirty="0"/>
                    </a:p>
                  </a:txBody>
                  <a:tcPr marL="106121" marR="10612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r>
              <a:tr h="637188">
                <a:tc vMerge="1">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r>
                        <a:rPr lang="zh-CN" altLang="en-US" sz="2000" b="1" dirty="0" smtClean="0"/>
                        <a:t>股份有限公司</a:t>
                      </a:r>
                      <a:endParaRPr lang="en-US" sz="2000" b="1" dirty="0"/>
                    </a:p>
                  </a:txBody>
                  <a:tcPr marL="106121" marR="1061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sz="2000" b="1" dirty="0" smtClean="0"/>
                        <a:t>每一股份有一表决权（例外：公司持有的本公司股份没有表决权）</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406693">
                <a:tc rowSpan="7">
                  <a:txBody>
                    <a:bodyPr/>
                    <a:lstStyle/>
                    <a:p>
                      <a:r>
                        <a:rPr lang="zh-CN" altLang="en-US" sz="2000" b="1" dirty="0" smtClean="0"/>
                        <a:t>会议决议</a:t>
                      </a:r>
                      <a:endParaRPr lang="en-US" sz="2000" b="1" dirty="0"/>
                    </a:p>
                  </a:txBody>
                  <a:tcPr marL="106121" marR="106121"/>
                </a:tc>
                <a:tc>
                  <a:txBody>
                    <a:bodyPr/>
                    <a:lstStyle/>
                    <a:p>
                      <a:r>
                        <a:rPr lang="zh-CN" altLang="en-US" sz="2000" b="1" dirty="0" smtClean="0"/>
                        <a:t>股东法定出席比例</a:t>
                      </a:r>
                      <a:endParaRPr lang="en-US" sz="2000" b="1" dirty="0"/>
                    </a:p>
                  </a:txBody>
                  <a:tcPr marL="106121" marR="1061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sz="2000" b="1" dirty="0" smtClean="0"/>
                        <a:t>依照章程中的规定</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97454">
                <a:tc vMerge="1">
                  <a:txBody>
                    <a:bodyPr/>
                    <a:lstStyle/>
                    <a:p>
                      <a:endParaRPr lang="en-US"/>
                    </a:p>
                  </a:txBody>
                  <a:tcPr/>
                </a:tc>
                <a:tc rowSpan="2">
                  <a:txBody>
                    <a:bodyPr/>
                    <a:lstStyle/>
                    <a:p>
                      <a:r>
                        <a:rPr lang="zh-CN" altLang="en-US" sz="2000" b="1" dirty="0" smtClean="0"/>
                        <a:t>投票方式</a:t>
                      </a:r>
                      <a:endParaRPr lang="en-US" sz="2000" b="1" dirty="0"/>
                    </a:p>
                  </a:txBody>
                  <a:tcPr marL="106121" marR="1061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smtClean="0"/>
                        <a:t>一人一票</a:t>
                      </a:r>
                      <a:endParaRPr lang="en-US" sz="2000" b="1" dirty="0"/>
                    </a:p>
                  </a:txBody>
                  <a:tcPr marL="106121" marR="1061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smtClean="0"/>
                        <a:t>大股东可能侵害小股东</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055">
                <a:tc vMerge="1">
                  <a:txBody>
                    <a:bodyPr/>
                    <a:lstStyle/>
                    <a:p>
                      <a:endParaRPr lang="en-US"/>
                    </a:p>
                  </a:txBody>
                  <a:tcPr/>
                </a:tc>
                <a:tc vMerge="1">
                  <a:txBody>
                    <a:bodyPr/>
                    <a:lstStyle/>
                    <a:p>
                      <a:endParaRPr lang="en-US" dirty="0"/>
                    </a:p>
                  </a:txBody>
                  <a:tcPr marL="106121" marR="1061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smtClean="0">
                          <a:solidFill>
                            <a:schemeClr val="tx1"/>
                          </a:solidFill>
                        </a:rPr>
                        <a:t>累计投票</a:t>
                      </a:r>
                      <a:endParaRPr lang="en-US" sz="2000" b="1" dirty="0">
                        <a:solidFill>
                          <a:schemeClr val="tx1"/>
                        </a:solidFill>
                      </a:endParaRPr>
                    </a:p>
                  </a:txBody>
                  <a:tcPr marL="106121" marR="1061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t>在选举</a:t>
                      </a:r>
                      <a:r>
                        <a:rPr lang="en-US" altLang="zh-CN" sz="2000" b="1" dirty="0" smtClean="0"/>
                        <a:t>2</a:t>
                      </a:r>
                      <a:r>
                        <a:rPr lang="zh-CN" altLang="en-US" sz="2000" b="1" dirty="0" smtClean="0"/>
                        <a:t>个或</a:t>
                      </a:r>
                      <a:r>
                        <a:rPr lang="en-US" altLang="zh-CN" sz="2000" b="1" dirty="0" smtClean="0"/>
                        <a:t>2</a:t>
                      </a:r>
                      <a:r>
                        <a:rPr lang="zh-CN" altLang="en-US" sz="2000" b="1" dirty="0" smtClean="0"/>
                        <a:t>个以上的董监事时，股东所持的每一股份拥有与当选董监事总人数相等的投票权，可以全投一人，也可以分散，</a:t>
                      </a:r>
                      <a:r>
                        <a:rPr lang="zh-CN" altLang="en-US" sz="2000" b="1" smtClean="0"/>
                        <a:t>最终按得票率依次当选</a:t>
                      </a:r>
                      <a:endParaRPr lang="en-US" sz="2000" b="1" dirty="0" smtClean="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430">
                <a:tc vMerge="1">
                  <a:txBody>
                    <a:bodyPr/>
                    <a:lstStyle/>
                    <a:p>
                      <a:endParaRPr lang="en-US" dirty="0"/>
                    </a:p>
                  </a:txBody>
                  <a:tcPr>
                    <a:lnT w="12700" cap="flat" cmpd="sng" algn="ctr">
                      <a:solidFill>
                        <a:schemeClr val="tx1"/>
                      </a:solidFill>
                      <a:prstDash val="solid"/>
                      <a:round/>
                      <a:headEnd type="none" w="med" len="med"/>
                      <a:tailEnd type="none" w="med" len="med"/>
                    </a:lnT>
                  </a:tcPr>
                </a:tc>
                <a:tc rowSpan="4">
                  <a:txBody>
                    <a:bodyPr/>
                    <a:lstStyle/>
                    <a:p>
                      <a:r>
                        <a:rPr lang="zh-CN" altLang="en-US" sz="2000" b="1" dirty="0" smtClean="0"/>
                        <a:t>决议通过的法定比率</a:t>
                      </a:r>
                      <a:endParaRPr lang="en-US" sz="2000" b="1" dirty="0"/>
                    </a:p>
                  </a:txBody>
                  <a:tcPr marL="106121" marR="10612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r>
                        <a:rPr lang="zh-CN" altLang="en-US" sz="2000" b="1" dirty="0" smtClean="0"/>
                        <a:t>普通决议</a:t>
                      </a:r>
                      <a:endParaRPr lang="en-US" sz="2000" b="1" dirty="0"/>
                    </a:p>
                  </a:txBody>
                  <a:tcPr marL="106121" marR="1061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smtClean="0"/>
                        <a:t>有限责任公司：过半数表决权的股东同意</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430">
                <a:tc vMerge="1">
                  <a:txBody>
                    <a:bodyPr/>
                    <a:lstStyle/>
                    <a:p>
                      <a:endParaRPr lang="en-US"/>
                    </a:p>
                  </a:txBody>
                  <a:tcPr/>
                </a:tc>
                <a:tc vMerge="1">
                  <a:txBody>
                    <a:bodyPr/>
                    <a:lstStyle/>
                    <a:p>
                      <a:endParaRPr lang="en-US"/>
                    </a:p>
                  </a:txBody>
                  <a:tcPr/>
                </a:tc>
                <a:tc vMerge="1">
                  <a:txBody>
                    <a:bodyPr/>
                    <a:lstStyle/>
                    <a:p>
                      <a:endParaRPr lang="en-US" dirty="0"/>
                    </a:p>
                  </a:txBody>
                  <a:tcPr marL="106121" marR="1061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smtClean="0"/>
                        <a:t>股份有限公司：出席会议的股东所持表决权过半数同意</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304">
                <a:tc vMerge="1">
                  <a:txBody>
                    <a:bodyPr/>
                    <a:lstStyle/>
                    <a:p>
                      <a:endParaRPr lang="en-US"/>
                    </a:p>
                  </a:txBody>
                  <a:tcPr/>
                </a:tc>
                <a:tc vMerge="1">
                  <a:txBody>
                    <a:bodyPr/>
                    <a:lstStyle/>
                    <a:p>
                      <a:endParaRPr lang="en-US"/>
                    </a:p>
                  </a:txBody>
                  <a:tcPr/>
                </a:tc>
                <a:tc rowSpan="2">
                  <a:txBody>
                    <a:bodyPr/>
                    <a:lstStyle/>
                    <a:p>
                      <a:r>
                        <a:rPr lang="zh-CN" altLang="en-US" sz="2000" b="1" dirty="0" smtClean="0"/>
                        <a:t>特别决议（修改章程、变更注册资本、合并、分立、解散、变更公司形式）</a:t>
                      </a:r>
                      <a:endParaRPr lang="en-US" sz="2000" b="1" dirty="0"/>
                    </a:p>
                  </a:txBody>
                  <a:tcPr marL="106121" marR="1061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000" b="1" dirty="0" smtClean="0"/>
                        <a:t>有限责任公司：</a:t>
                      </a:r>
                      <a:r>
                        <a:rPr lang="en-US" altLang="zh-CN" sz="2000" b="1" dirty="0" smtClean="0"/>
                        <a:t>2/3</a:t>
                      </a:r>
                      <a:r>
                        <a:rPr lang="zh-CN" altLang="en-US" sz="2000" b="1" dirty="0" smtClean="0"/>
                        <a:t>以上表决权的股东同意</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30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zh-CN" altLang="en-US" sz="2000" b="1" dirty="0" smtClean="0"/>
                        <a:t>股份有限公司：出席会议的股东所持表决权的</a:t>
                      </a:r>
                      <a:r>
                        <a:rPr lang="en-US" altLang="zh-CN" sz="2000" b="1" dirty="0" smtClean="0"/>
                        <a:t>2/3</a:t>
                      </a:r>
                      <a:r>
                        <a:rPr lang="zh-CN" altLang="en-US" sz="2000" b="1" dirty="0" smtClean="0"/>
                        <a:t>以上同意</a:t>
                      </a:r>
                      <a:endParaRPr lang="en-US" sz="2000" b="1" dirty="0"/>
                    </a:p>
                  </a:txBody>
                  <a:tcPr marL="106121" marR="10612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59032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学习要点</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7072351"/>
              </p:ext>
            </p:extLst>
          </p:nvPr>
        </p:nvGraphicFramePr>
        <p:xfrm>
          <a:off x="1250950" y="2286000"/>
          <a:ext cx="10179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164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董事会</a:t>
            </a:r>
            <a:endParaRPr lang="en-US" dirty="0"/>
          </a:p>
        </p:txBody>
      </p:sp>
      <p:sp>
        <p:nvSpPr>
          <p:cNvPr id="3" name="Text Placeholder 2"/>
          <p:cNvSpPr>
            <a:spLocks noGrp="1"/>
          </p:cNvSpPr>
          <p:nvPr>
            <p:ph type="body" idx="1"/>
          </p:nvPr>
        </p:nvSpPr>
        <p:spPr>
          <a:xfrm>
            <a:off x="1252728" y="1443016"/>
            <a:ext cx="4800600" cy="632529"/>
          </a:xfrm>
        </p:spPr>
        <p:txBody>
          <a:bodyPr/>
          <a:lstStyle/>
          <a:p>
            <a:r>
              <a:rPr lang="zh-CN" altLang="en-US" dirty="0" smtClean="0"/>
              <a:t>概念和法律地位</a:t>
            </a:r>
            <a:endParaRPr lang="en-US" dirty="0"/>
          </a:p>
        </p:txBody>
      </p:sp>
      <p:sp>
        <p:nvSpPr>
          <p:cNvPr id="4" name="Content Placeholder 3"/>
          <p:cNvSpPr>
            <a:spLocks noGrp="1"/>
          </p:cNvSpPr>
          <p:nvPr>
            <p:ph sz="half" idx="2"/>
          </p:nvPr>
        </p:nvSpPr>
        <p:spPr>
          <a:xfrm>
            <a:off x="1252728" y="2199633"/>
            <a:ext cx="4800600" cy="3663148"/>
          </a:xfrm>
        </p:spPr>
        <p:txBody>
          <a:bodyPr>
            <a:noAutofit/>
          </a:bodyPr>
          <a:lstStyle/>
          <a:p>
            <a:r>
              <a:rPr lang="zh-CN" altLang="en-US" sz="2400" b="1" dirty="0">
                <a:solidFill>
                  <a:schemeClr val="tx1"/>
                </a:solidFill>
              </a:rPr>
              <a:t>概念：依法由股东选举产生的董事组成的代表公司、行使经营决策权的公司常设机关。</a:t>
            </a:r>
            <a:endParaRPr lang="en-US" altLang="zh-CN" sz="2400" b="1" dirty="0">
              <a:solidFill>
                <a:schemeClr val="tx1"/>
              </a:solidFill>
            </a:endParaRPr>
          </a:p>
          <a:p>
            <a:r>
              <a:rPr lang="zh-CN" altLang="en-US" sz="2400" b="1" dirty="0">
                <a:solidFill>
                  <a:schemeClr val="tx1"/>
                </a:solidFill>
              </a:rPr>
              <a:t>法律地位：</a:t>
            </a:r>
            <a:endParaRPr lang="en-US" altLang="zh-CN" sz="2400" b="1" dirty="0">
              <a:solidFill>
                <a:schemeClr val="tx1"/>
              </a:solidFill>
            </a:endParaRPr>
          </a:p>
          <a:p>
            <a:pPr>
              <a:buFont typeface="Wingdings" charset="2"/>
              <a:buChar char="v"/>
            </a:pPr>
            <a:r>
              <a:rPr lang="zh-CN" altLang="en-US" sz="2400" b="1" dirty="0">
                <a:solidFill>
                  <a:schemeClr val="tx1"/>
                </a:solidFill>
              </a:rPr>
              <a:t>由股东选举产生，向股东会负责；</a:t>
            </a:r>
            <a:endParaRPr lang="en-US" altLang="zh-CN" sz="2400" b="1" dirty="0">
              <a:solidFill>
                <a:schemeClr val="tx1"/>
              </a:solidFill>
            </a:endParaRPr>
          </a:p>
          <a:p>
            <a:pPr>
              <a:buFont typeface="Wingdings" charset="2"/>
              <a:buChar char="v"/>
            </a:pPr>
            <a:r>
              <a:rPr lang="zh-CN" altLang="en-US" sz="2400" b="1" dirty="0">
                <a:solidFill>
                  <a:schemeClr val="tx1"/>
                </a:solidFill>
              </a:rPr>
              <a:t>公司常设的义务执行机构和经营决策机构，对外代表</a:t>
            </a:r>
            <a:r>
              <a:rPr lang="zh-CN" altLang="en-US" sz="2400" b="1" dirty="0" smtClean="0">
                <a:solidFill>
                  <a:schemeClr val="tx1"/>
                </a:solidFill>
              </a:rPr>
              <a:t>公司</a:t>
            </a:r>
            <a:r>
              <a:rPr lang="zh-CN" altLang="en-US" sz="2400" b="1" dirty="0">
                <a:solidFill>
                  <a:schemeClr val="tx1"/>
                </a:solidFill>
              </a:rPr>
              <a:t>。</a:t>
            </a:r>
            <a:endParaRPr lang="en-US" altLang="zh-CN" sz="2400" b="1" dirty="0">
              <a:solidFill>
                <a:schemeClr val="tx1"/>
              </a:solidFill>
            </a:endParaRPr>
          </a:p>
        </p:txBody>
      </p:sp>
      <p:sp>
        <p:nvSpPr>
          <p:cNvPr id="5" name="Text Placeholder 4"/>
          <p:cNvSpPr>
            <a:spLocks noGrp="1"/>
          </p:cNvSpPr>
          <p:nvPr>
            <p:ph type="body" sz="quarter" idx="3"/>
          </p:nvPr>
        </p:nvSpPr>
        <p:spPr>
          <a:xfrm>
            <a:off x="6624828" y="1312783"/>
            <a:ext cx="4800600" cy="632529"/>
          </a:xfrm>
        </p:spPr>
        <p:txBody>
          <a:bodyPr/>
          <a:lstStyle/>
          <a:p>
            <a:r>
              <a:rPr lang="zh-CN" altLang="en-US" dirty="0" smtClean="0"/>
              <a:t>与股东、经理的关系</a:t>
            </a:r>
            <a:endParaRPr lang="en-US" dirty="0"/>
          </a:p>
        </p:txBody>
      </p:sp>
      <p:sp>
        <p:nvSpPr>
          <p:cNvPr id="6" name="Content Placeholder 5"/>
          <p:cNvSpPr>
            <a:spLocks noGrp="1"/>
          </p:cNvSpPr>
          <p:nvPr>
            <p:ph sz="quarter" idx="4"/>
          </p:nvPr>
        </p:nvSpPr>
        <p:spPr>
          <a:xfrm>
            <a:off x="6633864" y="2199633"/>
            <a:ext cx="4800600" cy="4472629"/>
          </a:xfrm>
        </p:spPr>
        <p:txBody>
          <a:bodyPr>
            <a:normAutofit lnSpcReduction="10000"/>
          </a:bodyPr>
          <a:lstStyle/>
          <a:p>
            <a:r>
              <a:rPr lang="zh-CN" altLang="en-US" b="1" dirty="0" smtClean="0">
                <a:solidFill>
                  <a:schemeClr val="tx1"/>
                </a:solidFill>
                <a:latin typeface="+mj-lt"/>
              </a:rPr>
              <a:t>股东委任董事会，董事会聘任总经理；</a:t>
            </a:r>
            <a:endParaRPr lang="en-US" altLang="zh-CN" b="1" dirty="0" smtClean="0">
              <a:solidFill>
                <a:schemeClr val="tx1"/>
              </a:solidFill>
              <a:latin typeface="+mj-lt"/>
            </a:endParaRPr>
          </a:p>
          <a:p>
            <a:r>
              <a:rPr lang="zh-CN" altLang="en-US" b="1" dirty="0" smtClean="0">
                <a:solidFill>
                  <a:schemeClr val="tx1"/>
                </a:solidFill>
                <a:latin typeface="+mj-lt"/>
              </a:rPr>
              <a:t>经理的职权：</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总经理、董事长、执行董事可以担任法定代表人；</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主持生产经营管理工作，实施董事会决议；</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实施年度经营计划和投资方案；</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拟定内部公司内部管理机构设置方案、基本管理制度和基本</a:t>
            </a:r>
            <a:r>
              <a:rPr lang="zh-CN" altLang="en-US" b="1" dirty="0">
                <a:solidFill>
                  <a:schemeClr val="tx1"/>
                </a:solidFill>
                <a:latin typeface="+mj-lt"/>
              </a:rPr>
              <a:t>规章</a:t>
            </a:r>
            <a:r>
              <a:rPr lang="zh-CN" altLang="en-US" b="1" dirty="0" smtClean="0">
                <a:solidFill>
                  <a:schemeClr val="tx1"/>
                </a:solidFill>
                <a:latin typeface="+mj-lt"/>
              </a:rPr>
              <a:t>；</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提请聘任和解聘副经理、财务负责人；</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决定聘任和解聘其他管理人员；</a:t>
            </a:r>
            <a:endParaRPr lang="en-US" altLang="zh-CN" b="1" dirty="0" smtClean="0">
              <a:solidFill>
                <a:schemeClr val="tx1"/>
              </a:solidFill>
              <a:latin typeface="+mj-lt"/>
            </a:endParaRPr>
          </a:p>
          <a:p>
            <a:pPr>
              <a:buFont typeface="Wingdings" charset="2"/>
              <a:buChar char="v"/>
            </a:pPr>
            <a:r>
              <a:rPr lang="zh-CN" altLang="en-US" b="1" dirty="0" smtClean="0">
                <a:solidFill>
                  <a:schemeClr val="tx1"/>
                </a:solidFill>
                <a:latin typeface="+mj-lt"/>
              </a:rPr>
              <a:t>其他董事会授权的职权</a:t>
            </a:r>
            <a:endParaRPr lang="en-US" altLang="zh-CN" b="1" dirty="0" smtClean="0">
              <a:solidFill>
                <a:schemeClr val="tx1"/>
              </a:solidFill>
              <a:latin typeface="+mj-lt"/>
            </a:endParaRPr>
          </a:p>
          <a:p>
            <a:pPr>
              <a:buFont typeface="Wingdings" charset="2"/>
              <a:buChar char="v"/>
            </a:pPr>
            <a:endParaRPr lang="en-US" altLang="zh-CN" dirty="0" smtClean="0">
              <a:solidFill>
                <a:schemeClr val="tx1"/>
              </a:solidFill>
            </a:endParaRPr>
          </a:p>
          <a:p>
            <a:endParaRPr lang="en-US" dirty="0"/>
          </a:p>
          <a:p>
            <a:endParaRPr lang="en-US" dirty="0"/>
          </a:p>
        </p:txBody>
      </p:sp>
    </p:spTree>
    <p:extLst>
      <p:ext uri="{BB962C8B-B14F-4D97-AF65-F5344CB8AC3E}">
        <p14:creationId xmlns:p14="http://schemas.microsoft.com/office/powerpoint/2010/main" val="8869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董事会的结构</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483890"/>
              </p:ext>
            </p:extLst>
          </p:nvPr>
        </p:nvGraphicFramePr>
        <p:xfrm>
          <a:off x="1250950" y="1728788"/>
          <a:ext cx="10179050" cy="4872990"/>
        </p:xfrm>
        <a:graphic>
          <a:graphicData uri="http://schemas.openxmlformats.org/drawingml/2006/table">
            <a:tbl>
              <a:tblPr firstRow="1" bandRow="1">
                <a:tableStyleId>{BC89EF96-8CEA-46FF-86C4-4CE0E7609802}</a:tableStyleId>
              </a:tblPr>
              <a:tblGrid>
                <a:gridCol w="1606550"/>
                <a:gridCol w="1657350"/>
                <a:gridCol w="6915150"/>
              </a:tblGrid>
              <a:tr h="528638">
                <a:tc>
                  <a:txBody>
                    <a:bodyPr/>
                    <a:lstStyle/>
                    <a:p>
                      <a:r>
                        <a:rPr lang="zh-CN" altLang="en-US" sz="2400" b="1" dirty="0" smtClean="0">
                          <a:solidFill>
                            <a:schemeClr val="tx1"/>
                          </a:solidFill>
                        </a:rPr>
                        <a:t>董事会的产生</a:t>
                      </a:r>
                      <a:endParaRPr lang="en-US" sz="2400" b="1" dirty="0">
                        <a:solidFill>
                          <a:schemeClr val="tx1"/>
                        </a:solidFill>
                      </a:endParaRPr>
                    </a:p>
                  </a:txBody>
                  <a:tcPr/>
                </a:tc>
                <a:tc gridSpan="2">
                  <a:txBody>
                    <a:bodyPr/>
                    <a:lstStyle/>
                    <a:p>
                      <a:r>
                        <a:rPr lang="zh-CN" altLang="en-US" sz="2400" b="1" dirty="0" smtClean="0">
                          <a:solidFill>
                            <a:schemeClr val="tx1"/>
                          </a:solidFill>
                        </a:rPr>
                        <a:t>股东选举董事，组成董事会；更换董事需要股东会决议</a:t>
                      </a:r>
                      <a:endParaRPr lang="en-US" altLang="zh-CN" sz="2400" b="1" dirty="0" smtClean="0">
                        <a:solidFill>
                          <a:schemeClr val="tx1"/>
                        </a:solidFill>
                      </a:endParaRPr>
                    </a:p>
                    <a:p>
                      <a:endParaRPr lang="en-US" sz="2400" b="1" dirty="0">
                        <a:solidFill>
                          <a:schemeClr val="tx1"/>
                        </a:solidFill>
                      </a:endParaRPr>
                    </a:p>
                  </a:txBody>
                  <a:tcPr/>
                </a:tc>
                <a:tc hMerge="1">
                  <a:txBody>
                    <a:bodyPr/>
                    <a:lstStyle/>
                    <a:p>
                      <a:endParaRPr lang="en-US"/>
                    </a:p>
                  </a:txBody>
                  <a:tcPr/>
                </a:tc>
              </a:tr>
              <a:tr h="280988">
                <a:tc rowSpan="4">
                  <a:txBody>
                    <a:bodyPr/>
                    <a:lstStyle/>
                    <a:p>
                      <a:r>
                        <a:rPr lang="zh-CN" altLang="en-US" sz="2400" b="1" dirty="0" smtClean="0">
                          <a:solidFill>
                            <a:schemeClr val="tx1"/>
                          </a:solidFill>
                        </a:rPr>
                        <a:t>组成</a:t>
                      </a:r>
                      <a:endParaRPr lang="en-US" sz="2400" b="1" dirty="0">
                        <a:solidFill>
                          <a:schemeClr val="tx1"/>
                        </a:solidFill>
                      </a:endParaRPr>
                    </a:p>
                  </a:txBody>
                  <a:tcPr/>
                </a:tc>
                <a:tc rowSpan="3">
                  <a:txBody>
                    <a:bodyPr/>
                    <a:lstStyle/>
                    <a:p>
                      <a:r>
                        <a:rPr lang="zh-CN" altLang="en-US" sz="2400" b="1" dirty="0" smtClean="0">
                          <a:solidFill>
                            <a:schemeClr val="tx1"/>
                          </a:solidFill>
                        </a:rPr>
                        <a:t>有限责任公司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b="1" dirty="0" smtClean="0">
                          <a:solidFill>
                            <a:schemeClr val="tx1"/>
                          </a:solidFill>
                        </a:rPr>
                        <a:t>董事会</a:t>
                      </a:r>
                      <a:r>
                        <a:rPr lang="en-US" altLang="zh-CN" sz="2400" b="1" dirty="0" smtClean="0">
                          <a:solidFill>
                            <a:schemeClr val="tx1"/>
                          </a:solidFill>
                        </a:rPr>
                        <a:t>3-13</a:t>
                      </a:r>
                      <a:r>
                        <a:rPr lang="zh-CN" altLang="en-US" sz="2400" b="1" dirty="0" smtClean="0">
                          <a:solidFill>
                            <a:schemeClr val="tx1"/>
                          </a:solidFill>
                        </a:rPr>
                        <a:t>人</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47187">
                <a:tc vMerge="1">
                  <a:txBody>
                    <a:bodyPr/>
                    <a:lstStyle/>
                    <a:p>
                      <a:endParaRPr lang="en-US"/>
                    </a:p>
                  </a:txBody>
                  <a:tcPr/>
                </a:tc>
                <a:tc vMerge="1">
                  <a:txBody>
                    <a:bodyPr/>
                    <a:lstStyle/>
                    <a:p>
                      <a:endParaRPr lang="en-US"/>
                    </a:p>
                  </a:txBody>
                  <a:tcPr/>
                </a:tc>
                <a:tc>
                  <a:txBody>
                    <a:bodyPr/>
                    <a:lstStyle/>
                    <a:p>
                      <a:r>
                        <a:rPr lang="zh-CN" altLang="en-US" sz="2400" b="1" dirty="0" smtClean="0">
                          <a:solidFill>
                            <a:schemeClr val="tx1"/>
                          </a:solidFill>
                        </a:rPr>
                        <a:t>执行董事（或兼任经理）</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2938">
                <a:tc vMerge="1">
                  <a:txBody>
                    <a:bodyPr/>
                    <a:lstStyle/>
                    <a:p>
                      <a:endParaRPr lang="en-US"/>
                    </a:p>
                  </a:txBody>
                  <a:tcPr/>
                </a:tc>
                <a:tc vMerge="1">
                  <a:txBody>
                    <a:bodyPr/>
                    <a:lstStyle/>
                    <a:p>
                      <a:endParaRPr lang="en-US"/>
                    </a:p>
                  </a:txBody>
                  <a:tcPr/>
                </a:tc>
                <a:tc>
                  <a:txBody>
                    <a:bodyPr/>
                    <a:lstStyle/>
                    <a:p>
                      <a:r>
                        <a:rPr lang="zh-CN" altLang="en-US" sz="2400" b="1" dirty="0" smtClean="0">
                          <a:solidFill>
                            <a:schemeClr val="tx1"/>
                          </a:solidFill>
                        </a:rPr>
                        <a:t>两个以上的国有企业或两个以上的其他国有投资主体投资设立的有限责任公司，应当有职工代表董事</a:t>
                      </a:r>
                      <a:endParaRPr lang="en-US" altLang="zh-CN" sz="2400" b="1" dirty="0" smtClean="0">
                        <a:solidFill>
                          <a:schemeClr val="tx1"/>
                        </a:solidFill>
                      </a:endParaRPr>
                    </a:p>
                    <a:p>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976">
                <a:tc vMerge="1">
                  <a:txBody>
                    <a:bodyPr/>
                    <a:lstStyle/>
                    <a:p>
                      <a:endParaRPr lang="en-US"/>
                    </a:p>
                  </a:txBody>
                  <a:tcPr/>
                </a:tc>
                <a:tc>
                  <a:txBody>
                    <a:bodyPr/>
                    <a:lstStyle/>
                    <a:p>
                      <a:r>
                        <a:rPr lang="zh-CN" altLang="en-US" sz="2400" b="1" dirty="0" smtClean="0">
                          <a:solidFill>
                            <a:schemeClr val="tx1"/>
                          </a:solidFill>
                        </a:rPr>
                        <a:t>股份有限公司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b="1" dirty="0" smtClean="0">
                          <a:solidFill>
                            <a:schemeClr val="tx1"/>
                          </a:solidFill>
                        </a:rPr>
                        <a:t>董事会</a:t>
                      </a:r>
                      <a:r>
                        <a:rPr lang="en-US" altLang="zh-CN" sz="2400" b="1" dirty="0" smtClean="0">
                          <a:solidFill>
                            <a:schemeClr val="tx1"/>
                          </a:solidFill>
                        </a:rPr>
                        <a:t>5-19</a:t>
                      </a:r>
                      <a:r>
                        <a:rPr lang="zh-CN" altLang="en-US" sz="2400" b="1" dirty="0" smtClean="0">
                          <a:solidFill>
                            <a:schemeClr val="tx1"/>
                          </a:solidFill>
                        </a:rPr>
                        <a:t>人；过半数董事选举董事长和副董事长</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123950">
                <a:tc>
                  <a:txBody>
                    <a:bodyPr/>
                    <a:lstStyle/>
                    <a:p>
                      <a:r>
                        <a:rPr lang="zh-CN" altLang="en-US" sz="2400" b="1" dirty="0" smtClean="0">
                          <a:solidFill>
                            <a:schemeClr val="tx1"/>
                          </a:solidFill>
                        </a:rPr>
                        <a:t>任期</a:t>
                      </a:r>
                      <a:endParaRPr lang="en-US" sz="2400" b="1" dirty="0">
                        <a:solidFill>
                          <a:schemeClr val="tx1"/>
                        </a:solidFill>
                      </a:endParaRPr>
                    </a:p>
                  </a:txBody>
                  <a:tcPr/>
                </a:tc>
                <a:tc gridSpan="2">
                  <a:txBody>
                    <a:bodyPr/>
                    <a:lstStyle/>
                    <a:p>
                      <a:r>
                        <a:rPr lang="zh-CN" altLang="en-US" sz="2400" b="1" dirty="0" smtClean="0">
                          <a:solidFill>
                            <a:schemeClr val="tx1"/>
                          </a:solidFill>
                        </a:rPr>
                        <a:t>章程规定，每届不超过</a:t>
                      </a:r>
                      <a:r>
                        <a:rPr lang="en-US" altLang="zh-CN" sz="2400" b="1" dirty="0" smtClean="0">
                          <a:solidFill>
                            <a:schemeClr val="tx1"/>
                          </a:solidFill>
                        </a:rPr>
                        <a:t>3</a:t>
                      </a:r>
                      <a:r>
                        <a:rPr lang="zh-CN" altLang="en-US" sz="2400" b="1" dirty="0" smtClean="0">
                          <a:solidFill>
                            <a:schemeClr val="tx1"/>
                          </a:solidFill>
                        </a:rPr>
                        <a:t>年，可连选连任</a:t>
                      </a:r>
                      <a:endParaRPr lang="en-US" altLang="zh-CN" sz="2400" b="1" dirty="0" smtClean="0">
                        <a:solidFill>
                          <a:schemeClr val="tx1"/>
                        </a:solidFill>
                      </a:endParaRPr>
                    </a:p>
                    <a:p>
                      <a:endParaRPr lang="en-US" sz="2400" b="1" dirty="0">
                        <a:solidFill>
                          <a:schemeClr val="tx1"/>
                        </a:solidFill>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73146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董事会的职权</a:t>
            </a:r>
            <a:endParaRPr lang="en-US" dirty="0"/>
          </a:p>
        </p:txBody>
      </p:sp>
      <p:sp>
        <p:nvSpPr>
          <p:cNvPr id="3" name="Content Placeholder 2"/>
          <p:cNvSpPr>
            <a:spLocks noGrp="1"/>
          </p:cNvSpPr>
          <p:nvPr>
            <p:ph idx="1"/>
          </p:nvPr>
        </p:nvSpPr>
        <p:spPr/>
        <p:txBody>
          <a:bodyPr>
            <a:noAutofit/>
          </a:bodyPr>
          <a:lstStyle/>
          <a:p>
            <a:r>
              <a:rPr lang="zh-CN" altLang="en-US" sz="2400" b="1" dirty="0" smtClean="0">
                <a:solidFill>
                  <a:schemeClr val="tx1"/>
                </a:solidFill>
              </a:rPr>
              <a:t>对内的经营管理权和对外的业务代表权</a:t>
            </a:r>
            <a:endParaRPr lang="en-US" altLang="zh-CN" sz="2400" b="1" dirty="0" smtClean="0">
              <a:solidFill>
                <a:schemeClr val="tx1"/>
              </a:solidFill>
            </a:endParaRPr>
          </a:p>
          <a:p>
            <a:r>
              <a:rPr lang="zh-CN" altLang="en-US" sz="2400" b="1" dirty="0" smtClean="0">
                <a:solidFill>
                  <a:schemeClr val="tx1"/>
                </a:solidFill>
              </a:rPr>
              <a:t>具体职权：</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召集股东会、执行股东会决议；</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决定公司的经营计划和投资方案、年度财务预算和决算方案；</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制定利润分配方案、弥补亏损方案、合分解变方案；</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决定内部管理机构设置、聘任解聘经理（和副经理）、经理报酬；</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制定基本管理制度；</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其他</a:t>
            </a:r>
            <a:endParaRPr lang="en-US" sz="2400" b="1" dirty="0">
              <a:solidFill>
                <a:schemeClr val="tx1"/>
              </a:solidFill>
            </a:endParaRPr>
          </a:p>
        </p:txBody>
      </p:sp>
    </p:spTree>
    <p:extLst>
      <p:ext uri="{BB962C8B-B14F-4D97-AF65-F5344CB8AC3E}">
        <p14:creationId xmlns:p14="http://schemas.microsoft.com/office/powerpoint/2010/main" val="123665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董事会会议</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5514377"/>
              </p:ext>
            </p:extLst>
          </p:nvPr>
        </p:nvGraphicFramePr>
        <p:xfrm>
          <a:off x="1250950" y="2285998"/>
          <a:ext cx="10179050" cy="3812858"/>
        </p:xfrm>
        <a:graphic>
          <a:graphicData uri="http://schemas.openxmlformats.org/drawingml/2006/table">
            <a:tbl>
              <a:tblPr firstRow="1" bandRow="1">
                <a:tableStyleId>{BC89EF96-8CEA-46FF-86C4-4CE0E7609802}</a:tableStyleId>
              </a:tblPr>
              <a:tblGrid>
                <a:gridCol w="1663700"/>
                <a:gridCol w="1571625"/>
                <a:gridCol w="6943725"/>
              </a:tblGrid>
              <a:tr h="626269">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rPr>
                        <a:t>会议形式</a:t>
                      </a:r>
                      <a:endParaRPr lang="en-US" altLang="zh-CN" sz="2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dirty="0" smtClean="0">
                        <a:solidFill>
                          <a:schemeClr val="tx1"/>
                        </a:solidFill>
                      </a:endParaRPr>
                    </a:p>
                    <a:p>
                      <a:endParaRPr lang="en-US" sz="2400" b="1" dirty="0">
                        <a:solidFill>
                          <a:schemeClr val="tx1"/>
                        </a:solidFill>
                      </a:endParaRPr>
                    </a:p>
                  </a:txBody>
                  <a:tcPr/>
                </a:tc>
                <a:tc>
                  <a:txBody>
                    <a:bodyPr/>
                    <a:lstStyle/>
                    <a:p>
                      <a:r>
                        <a:rPr lang="zh-CN" altLang="en-US" sz="2400" b="1" dirty="0" smtClean="0">
                          <a:solidFill>
                            <a:schemeClr val="tx1"/>
                          </a:solidFill>
                        </a:rPr>
                        <a:t>有限责任公司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b="1" dirty="0" smtClean="0">
                          <a:solidFill>
                            <a:schemeClr val="tx1"/>
                          </a:solidFill>
                        </a:rPr>
                        <a:t>依据公司章程</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13135">
                <a:tc vMerge="1">
                  <a:txBody>
                    <a:bodyPr/>
                    <a:lstStyle/>
                    <a:p>
                      <a:endParaRPr lang="en-US" dirty="0"/>
                    </a:p>
                  </a:txBody>
                  <a:tcPr>
                    <a:lnT w="12700" cap="flat" cmpd="sng" algn="ctr">
                      <a:solidFill>
                        <a:schemeClr val="tx1"/>
                      </a:solidFill>
                      <a:prstDash val="solid"/>
                      <a:round/>
                      <a:headEnd type="none" w="med" len="med"/>
                      <a:tailEnd type="none" w="med" len="med"/>
                    </a:lnT>
                  </a:tcPr>
                </a:tc>
                <a:tc rowSpan="2">
                  <a:txBody>
                    <a:bodyPr/>
                    <a:lstStyle/>
                    <a:p>
                      <a:r>
                        <a:rPr lang="zh-CN" altLang="en-US" sz="2400" b="1" dirty="0" smtClean="0">
                          <a:solidFill>
                            <a:schemeClr val="tx1"/>
                          </a:solidFill>
                        </a:rPr>
                        <a:t>股份有限公司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b="1" dirty="0" smtClean="0">
                          <a:solidFill>
                            <a:schemeClr val="tx1"/>
                          </a:solidFill>
                        </a:rPr>
                        <a:t>例会：每年至少两次，召开前</a:t>
                      </a:r>
                      <a:r>
                        <a:rPr lang="en-US" altLang="zh-CN" sz="2400" b="1" dirty="0" smtClean="0">
                          <a:solidFill>
                            <a:schemeClr val="tx1"/>
                          </a:solidFill>
                        </a:rPr>
                        <a:t>10</a:t>
                      </a:r>
                      <a:r>
                        <a:rPr lang="zh-CN" altLang="en-US" sz="2400" b="1" dirty="0" smtClean="0">
                          <a:solidFill>
                            <a:schemeClr val="tx1"/>
                          </a:solidFill>
                        </a:rPr>
                        <a:t>天通知董事和监事</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135">
                <a:tc vMerge="1">
                  <a:txBody>
                    <a:bodyPr/>
                    <a:lstStyle/>
                    <a:p>
                      <a:endParaRPr lang="en-US"/>
                    </a:p>
                  </a:txBody>
                  <a:tcPr/>
                </a:tc>
                <a:tc vMerge="1">
                  <a:txBody>
                    <a:bodyPr/>
                    <a:lstStyle/>
                    <a:p>
                      <a:endParaRPr lang="en-US"/>
                    </a:p>
                  </a:txBody>
                  <a:tcPr/>
                </a:tc>
                <a:tc>
                  <a:txBody>
                    <a:bodyPr/>
                    <a:lstStyle/>
                    <a:p>
                      <a:r>
                        <a:rPr lang="zh-CN" altLang="en-US" sz="2400" b="1" dirty="0" smtClean="0">
                          <a:solidFill>
                            <a:schemeClr val="tx1"/>
                          </a:solidFill>
                        </a:rPr>
                        <a:t>临时会议</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571026">
                <a:tc>
                  <a:txBody>
                    <a:bodyPr/>
                    <a:lstStyle/>
                    <a:p>
                      <a:r>
                        <a:rPr lang="zh-CN" altLang="en-US" sz="2400" b="1" dirty="0" smtClean="0">
                          <a:solidFill>
                            <a:schemeClr val="tx1"/>
                          </a:solidFill>
                        </a:rPr>
                        <a:t>会议的召集</a:t>
                      </a:r>
                      <a:endParaRPr lang="en-US" sz="2400" b="1" dirty="0">
                        <a:solidFill>
                          <a:schemeClr val="tx1"/>
                        </a:solidFill>
                      </a:endParaRPr>
                    </a:p>
                  </a:txBody>
                  <a:tcPr/>
                </a:tc>
                <a:tc gridSpan="2">
                  <a:txBody>
                    <a:bodyPr/>
                    <a:lstStyle/>
                    <a:p>
                      <a:r>
                        <a:rPr lang="zh-CN" altLang="en-US" sz="2400" b="1" dirty="0" smtClean="0">
                          <a:solidFill>
                            <a:schemeClr val="tx1"/>
                          </a:solidFill>
                        </a:rPr>
                        <a:t>董事长召集和主持；副董事长可以替补</a:t>
                      </a:r>
                      <a:endParaRPr lang="en-US" sz="2400" b="1" dirty="0">
                        <a:solidFill>
                          <a:schemeClr val="tx1"/>
                        </a:solidFill>
                      </a:endParaRPr>
                    </a:p>
                  </a:txBody>
                  <a:tcPr/>
                </a:tc>
                <a:tc hMerge="1">
                  <a:txBody>
                    <a:bodyPr/>
                    <a:lstStyle/>
                    <a:p>
                      <a:endParaRPr lang="en-US"/>
                    </a:p>
                  </a:txBody>
                  <a:tcPr/>
                </a:tc>
              </a:tr>
              <a:tr h="1252538">
                <a:tc>
                  <a:txBody>
                    <a:bodyPr/>
                    <a:lstStyle/>
                    <a:p>
                      <a:r>
                        <a:rPr lang="zh-CN" altLang="en-US" sz="2400" b="1" dirty="0" smtClean="0">
                          <a:solidFill>
                            <a:schemeClr val="tx1"/>
                          </a:solidFill>
                        </a:rPr>
                        <a:t>决议</a:t>
                      </a:r>
                      <a:endParaRPr lang="en-US" sz="2400" b="1" dirty="0">
                        <a:solidFill>
                          <a:schemeClr val="tx1"/>
                        </a:solidFill>
                      </a:endParaRPr>
                    </a:p>
                  </a:txBody>
                  <a:tcPr/>
                </a:tc>
                <a:tc gridSpan="2">
                  <a:txBody>
                    <a:bodyPr/>
                    <a:lstStyle/>
                    <a:p>
                      <a:r>
                        <a:rPr lang="zh-CN" altLang="en-US" sz="2400" b="1" dirty="0" smtClean="0">
                          <a:solidFill>
                            <a:schemeClr val="tx1"/>
                          </a:solidFill>
                        </a:rPr>
                        <a:t>一人一票、多数决；股份有限公司过半数出席，全体董事过半数同意通过决议；</a:t>
                      </a:r>
                      <a:endParaRPr lang="en-US" altLang="zh-CN" sz="2400" b="1" dirty="0" smtClean="0">
                        <a:solidFill>
                          <a:schemeClr val="tx1"/>
                        </a:solidFill>
                      </a:endParaRPr>
                    </a:p>
                    <a:p>
                      <a:r>
                        <a:rPr lang="zh-CN" altLang="en-US" sz="2400" b="1" dirty="0" smtClean="0">
                          <a:solidFill>
                            <a:schemeClr val="tx1"/>
                          </a:solidFill>
                        </a:rPr>
                        <a:t>上市公司的关联董事</a:t>
                      </a:r>
                      <a:endParaRPr lang="en-US" sz="2400" b="1" dirty="0">
                        <a:solidFill>
                          <a:schemeClr val="tx1"/>
                        </a:solidFill>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478222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监事会</a:t>
            </a:r>
            <a:endParaRPr lang="en-US" dirty="0"/>
          </a:p>
        </p:txBody>
      </p:sp>
      <p:sp>
        <p:nvSpPr>
          <p:cNvPr id="3" name="Content Placeholder 2"/>
          <p:cNvSpPr>
            <a:spLocks noGrp="1"/>
          </p:cNvSpPr>
          <p:nvPr>
            <p:ph idx="1"/>
          </p:nvPr>
        </p:nvSpPr>
        <p:spPr>
          <a:xfrm>
            <a:off x="1123092" y="1443039"/>
            <a:ext cx="10178322" cy="3593591"/>
          </a:xfrm>
        </p:spPr>
        <p:txBody>
          <a:bodyPr/>
          <a:lstStyle/>
          <a:p>
            <a:r>
              <a:rPr lang="zh-CN" altLang="en-US" sz="2400" b="1" dirty="0" smtClean="0">
                <a:solidFill>
                  <a:schemeClr val="tx1"/>
                </a:solidFill>
              </a:rPr>
              <a:t>监事会监督的客体是：董事和经理的经营行为、公司的财务状况</a:t>
            </a:r>
            <a:endParaRPr lang="en-US" altLang="zh-CN" sz="2400" b="1" dirty="0" smtClean="0">
              <a:solidFill>
                <a:schemeClr val="tx1"/>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3220335"/>
              </p:ext>
            </p:extLst>
          </p:nvPr>
        </p:nvGraphicFramePr>
        <p:xfrm>
          <a:off x="1251678" y="2157412"/>
          <a:ext cx="9840916" cy="4034737"/>
        </p:xfrm>
        <a:graphic>
          <a:graphicData uri="http://schemas.openxmlformats.org/drawingml/2006/table">
            <a:tbl>
              <a:tblPr firstRow="1" bandRow="1">
                <a:tableStyleId>{BC89EF96-8CEA-46FF-86C4-4CE0E7609802}</a:tableStyleId>
              </a:tblPr>
              <a:tblGrid>
                <a:gridCol w="1239840"/>
                <a:gridCol w="1314450"/>
                <a:gridCol w="7286626"/>
              </a:tblGrid>
              <a:tr h="495905">
                <a:tc rowSpan="3">
                  <a:txBody>
                    <a:bodyPr/>
                    <a:lstStyle/>
                    <a:p>
                      <a:r>
                        <a:rPr lang="zh-CN" altLang="en-US" sz="2400" b="1" dirty="0" smtClean="0">
                          <a:solidFill>
                            <a:schemeClr val="tx1"/>
                          </a:solidFill>
                        </a:rPr>
                        <a:t>组成人数</a:t>
                      </a:r>
                      <a:endParaRPr lang="en-US" sz="2400" b="1" dirty="0">
                        <a:solidFill>
                          <a:schemeClr val="tx1"/>
                        </a:solidFill>
                      </a:endParaRPr>
                    </a:p>
                  </a:txBody>
                  <a:tcPr/>
                </a:tc>
                <a:tc rowSpan="2">
                  <a:txBody>
                    <a:bodyPr/>
                    <a:lstStyle/>
                    <a:p>
                      <a:r>
                        <a:rPr lang="zh-CN" altLang="en-US" sz="2400" b="1" dirty="0" smtClean="0">
                          <a:solidFill>
                            <a:schemeClr val="tx1"/>
                          </a:solidFill>
                        </a:rPr>
                        <a:t>有限责任公司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b="1" dirty="0" smtClean="0">
                          <a:solidFill>
                            <a:schemeClr val="tx1"/>
                          </a:solidFill>
                        </a:rPr>
                        <a:t>不少于</a:t>
                      </a:r>
                      <a:r>
                        <a:rPr lang="en-US" altLang="zh-CN" sz="2400" b="1" dirty="0" smtClean="0">
                          <a:solidFill>
                            <a:schemeClr val="tx1"/>
                          </a:solidFill>
                        </a:rPr>
                        <a:t>3</a:t>
                      </a:r>
                      <a:r>
                        <a:rPr lang="zh-CN" altLang="en-US" sz="2400" b="1" dirty="0" smtClean="0">
                          <a:solidFill>
                            <a:schemeClr val="tx1"/>
                          </a:solidFill>
                        </a:rPr>
                        <a:t>人；</a:t>
                      </a:r>
                      <a:endParaRPr lang="en-US" altLang="zh-CN" sz="2400" b="1" dirty="0" smtClean="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760388">
                <a:tc vMerge="1">
                  <a:txBody>
                    <a:bodyPr/>
                    <a:lstStyle/>
                    <a:p>
                      <a:endParaRPr lang="en-US"/>
                    </a:p>
                  </a:txBody>
                  <a:tcPr/>
                </a:tc>
                <a:tc vMerge="1">
                  <a:txBody>
                    <a:bodyPr/>
                    <a:lstStyle/>
                    <a:p>
                      <a:endParaRPr lang="en-US"/>
                    </a:p>
                  </a:txBody>
                  <a:tcPr/>
                </a:tc>
                <a:tc>
                  <a:txBody>
                    <a:bodyPr/>
                    <a:lstStyle/>
                    <a:p>
                      <a:r>
                        <a:rPr lang="zh-CN" altLang="en-US" sz="2400" b="1" dirty="0" smtClean="0">
                          <a:solidFill>
                            <a:schemeClr val="tx1"/>
                          </a:solidFill>
                        </a:rPr>
                        <a:t>国有独资公司不少于</a:t>
                      </a:r>
                      <a:r>
                        <a:rPr lang="en-US" altLang="zh-CN" sz="2400" b="1" dirty="0" smtClean="0">
                          <a:solidFill>
                            <a:schemeClr val="tx1"/>
                          </a:solidFill>
                        </a:rPr>
                        <a:t>5</a:t>
                      </a:r>
                      <a:r>
                        <a:rPr lang="zh-CN" altLang="en-US" sz="2400" b="1" dirty="0" smtClean="0">
                          <a:solidFill>
                            <a:schemeClr val="tx1"/>
                          </a:solidFill>
                        </a:rPr>
                        <a:t>人；股东代表监事</a:t>
                      </a:r>
                      <a:r>
                        <a:rPr lang="en-US" altLang="zh-CN" sz="2400" b="1" dirty="0" smtClean="0">
                          <a:solidFill>
                            <a:schemeClr val="tx1"/>
                          </a:solidFill>
                        </a:rPr>
                        <a:t>+</a:t>
                      </a:r>
                      <a:r>
                        <a:rPr lang="zh-CN" altLang="en-US" sz="2400" b="1" dirty="0" smtClean="0">
                          <a:solidFill>
                            <a:schemeClr val="tx1"/>
                          </a:solidFill>
                        </a:rPr>
                        <a:t>职工代表监事</a:t>
                      </a:r>
                      <a:endParaRPr lang="en-US" sz="2400" b="1" dirty="0" smtClean="0">
                        <a:solidFill>
                          <a:schemeClr val="tx1"/>
                        </a:solidFill>
                      </a:endParaRPr>
                    </a:p>
                    <a:p>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4328">
                <a:tc vMerge="1">
                  <a:txBody>
                    <a:bodyPr/>
                    <a:lstStyle/>
                    <a:p>
                      <a:endParaRPr lang="en-US"/>
                    </a:p>
                  </a:txBody>
                  <a:tcPr/>
                </a:tc>
                <a:tc>
                  <a:txBody>
                    <a:bodyPr/>
                    <a:lstStyle/>
                    <a:p>
                      <a:r>
                        <a:rPr lang="zh-CN" altLang="en-US" sz="2400" b="1" dirty="0" smtClean="0">
                          <a:solidFill>
                            <a:schemeClr val="tx1"/>
                          </a:solidFill>
                        </a:rPr>
                        <a:t>股份有限公司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b="1" dirty="0" smtClean="0">
                          <a:solidFill>
                            <a:schemeClr val="tx1"/>
                          </a:solidFill>
                        </a:rPr>
                        <a:t>不少于</a:t>
                      </a:r>
                      <a:r>
                        <a:rPr lang="en-US" altLang="zh-CN" sz="2400" b="1" dirty="0" smtClean="0">
                          <a:solidFill>
                            <a:schemeClr val="tx1"/>
                          </a:solidFill>
                        </a:rPr>
                        <a:t>3</a:t>
                      </a:r>
                      <a:r>
                        <a:rPr lang="zh-CN" altLang="en-US" sz="2400" b="1" dirty="0" smtClean="0">
                          <a:solidFill>
                            <a:schemeClr val="tx1"/>
                          </a:solidFill>
                        </a:rPr>
                        <a:t>人，股东代表监事</a:t>
                      </a:r>
                      <a:r>
                        <a:rPr lang="en-US" altLang="zh-CN" sz="2400" b="1" dirty="0" smtClean="0">
                          <a:solidFill>
                            <a:schemeClr val="tx1"/>
                          </a:solidFill>
                        </a:rPr>
                        <a:t>+</a:t>
                      </a:r>
                      <a:r>
                        <a:rPr lang="zh-CN" altLang="en-US" sz="2400" b="1" dirty="0" smtClean="0">
                          <a:solidFill>
                            <a:schemeClr val="tx1"/>
                          </a:solidFill>
                        </a:rPr>
                        <a:t>职工代表监事</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704192">
                <a:tc>
                  <a:txBody>
                    <a:bodyPr/>
                    <a:lstStyle/>
                    <a:p>
                      <a:r>
                        <a:rPr lang="zh-CN" altLang="en-US" sz="2400" b="1" dirty="0" smtClean="0">
                          <a:solidFill>
                            <a:schemeClr val="tx1"/>
                          </a:solidFill>
                        </a:rPr>
                        <a:t>任期</a:t>
                      </a:r>
                      <a:endParaRPr lang="en-US" sz="2400" b="1" dirty="0">
                        <a:solidFill>
                          <a:schemeClr val="tx1"/>
                        </a:solidFill>
                      </a:endParaRPr>
                    </a:p>
                  </a:txBody>
                  <a:tcPr/>
                </a:tc>
                <a:tc gridSpan="2">
                  <a:txBody>
                    <a:bodyPr/>
                    <a:lstStyle/>
                    <a:p>
                      <a:r>
                        <a:rPr lang="zh-CN" altLang="en-US" sz="2400" b="1" dirty="0" smtClean="0">
                          <a:solidFill>
                            <a:schemeClr val="tx1"/>
                          </a:solidFill>
                        </a:rPr>
                        <a:t>每届</a:t>
                      </a:r>
                      <a:r>
                        <a:rPr lang="en-US" altLang="zh-CN" sz="2400" b="1" dirty="0" smtClean="0">
                          <a:solidFill>
                            <a:schemeClr val="tx1"/>
                          </a:solidFill>
                        </a:rPr>
                        <a:t>3</a:t>
                      </a:r>
                      <a:r>
                        <a:rPr lang="zh-CN" altLang="en-US" sz="2400" b="1" dirty="0" smtClean="0">
                          <a:solidFill>
                            <a:schemeClr val="tx1"/>
                          </a:solidFill>
                        </a:rPr>
                        <a:t>年，可连选连任；</a:t>
                      </a:r>
                      <a:endParaRPr lang="en-US" sz="2400" b="1" dirty="0">
                        <a:solidFill>
                          <a:schemeClr val="tx1"/>
                        </a:solidFill>
                      </a:endParaRPr>
                    </a:p>
                  </a:txBody>
                  <a:tcPr/>
                </a:tc>
                <a:tc hMerge="1">
                  <a:txBody>
                    <a:bodyPr/>
                    <a:lstStyle/>
                    <a:p>
                      <a:endParaRPr lang="en-US"/>
                    </a:p>
                  </a:txBody>
                  <a:tcPr/>
                </a:tc>
              </a:tr>
              <a:tr h="760388">
                <a:tc>
                  <a:txBody>
                    <a:bodyPr/>
                    <a:lstStyle/>
                    <a:p>
                      <a:r>
                        <a:rPr lang="zh-CN" altLang="en-US" sz="2400" b="1" dirty="0" smtClean="0">
                          <a:solidFill>
                            <a:schemeClr val="tx1"/>
                          </a:solidFill>
                        </a:rPr>
                        <a:t>监事会会议</a:t>
                      </a:r>
                      <a:endParaRPr lang="en-US" sz="2400" b="1" dirty="0">
                        <a:solidFill>
                          <a:schemeClr val="tx1"/>
                        </a:solidFill>
                      </a:endParaRPr>
                    </a:p>
                  </a:txBody>
                  <a:tcPr/>
                </a:tc>
                <a:tc gridSpan="2">
                  <a:txBody>
                    <a:bodyPr/>
                    <a:lstStyle/>
                    <a:p>
                      <a:r>
                        <a:rPr lang="zh-CN" altLang="en-US" sz="2400" b="1" dirty="0" smtClean="0">
                          <a:solidFill>
                            <a:schemeClr val="tx1"/>
                          </a:solidFill>
                        </a:rPr>
                        <a:t>有限责任公司至少一年一次；股份有限公司每六个月至少一次</a:t>
                      </a:r>
                      <a:endParaRPr lang="en-US" sz="2400" b="1" dirty="0">
                        <a:solidFill>
                          <a:schemeClr val="tx1"/>
                        </a:solidFill>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47618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治理模式</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490488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6176168" y="5229225"/>
            <a:ext cx="557213" cy="342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4400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董事、监事、高级管理人员的资格、义务和责任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8281402"/>
              </p:ext>
            </p:extLst>
          </p:nvPr>
        </p:nvGraphicFramePr>
        <p:xfrm>
          <a:off x="1250950" y="2286000"/>
          <a:ext cx="10179051" cy="4129088"/>
        </p:xfrm>
        <a:graphic>
          <a:graphicData uri="http://schemas.openxmlformats.org/drawingml/2006/table">
            <a:tbl>
              <a:tblPr firstRow="1" bandRow="1">
                <a:tableStyleId>{BC89EF96-8CEA-46FF-86C4-4CE0E7609802}</a:tableStyleId>
              </a:tblPr>
              <a:tblGrid>
                <a:gridCol w="1635125"/>
                <a:gridCol w="8543926"/>
              </a:tblGrid>
              <a:tr h="2016531">
                <a:tc>
                  <a:txBody>
                    <a:bodyPr/>
                    <a:lstStyle/>
                    <a:p>
                      <a:r>
                        <a:rPr lang="zh-CN" altLang="en-US" sz="2000" b="1" dirty="0" smtClean="0">
                          <a:solidFill>
                            <a:schemeClr val="tx1"/>
                          </a:solidFill>
                        </a:rPr>
                        <a:t>任职资格</a:t>
                      </a:r>
                      <a:endParaRPr lang="en-US" sz="2000" b="1" dirty="0">
                        <a:solidFill>
                          <a:schemeClr val="tx1"/>
                        </a:solidFill>
                      </a:endParaRPr>
                    </a:p>
                  </a:txBody>
                  <a:tcPr/>
                </a:tc>
                <a:tc>
                  <a:txBody>
                    <a:bodyPr/>
                    <a:lstStyle/>
                    <a:p>
                      <a:r>
                        <a:rPr lang="zh-CN" altLang="en-US" sz="2000" b="1" dirty="0" smtClean="0">
                          <a:solidFill>
                            <a:schemeClr val="tx1"/>
                          </a:solidFill>
                        </a:rPr>
                        <a:t>完全民事行为能力；</a:t>
                      </a:r>
                      <a:endParaRPr lang="en-US" altLang="zh-CN" sz="2000" b="1" dirty="0" smtClean="0">
                        <a:solidFill>
                          <a:schemeClr val="tx1"/>
                        </a:solidFill>
                      </a:endParaRPr>
                    </a:p>
                    <a:p>
                      <a:r>
                        <a:rPr lang="zh-CN" altLang="en-US" sz="2000" b="1" dirty="0" smtClean="0">
                          <a:solidFill>
                            <a:schemeClr val="tx1"/>
                          </a:solidFill>
                        </a:rPr>
                        <a:t>犯贪污、贿赂、侵占财产罪、破坏社会经济秩序罪，或被剥夺政治权力的，执行期满未超过</a:t>
                      </a:r>
                      <a:r>
                        <a:rPr lang="en-US" altLang="zh-CN" sz="2000" b="1" dirty="0" smtClean="0">
                          <a:solidFill>
                            <a:schemeClr val="tx1"/>
                          </a:solidFill>
                        </a:rPr>
                        <a:t>5</a:t>
                      </a:r>
                      <a:r>
                        <a:rPr lang="zh-CN" altLang="en-US" sz="2000" b="1" dirty="0" smtClean="0">
                          <a:solidFill>
                            <a:schemeClr val="tx1"/>
                          </a:solidFill>
                        </a:rPr>
                        <a:t>年；</a:t>
                      </a:r>
                      <a:endParaRPr lang="en-US" altLang="zh-CN" sz="2000" b="1" dirty="0" smtClean="0">
                        <a:solidFill>
                          <a:schemeClr val="tx1"/>
                        </a:solidFill>
                      </a:endParaRPr>
                    </a:p>
                    <a:p>
                      <a:r>
                        <a:rPr lang="zh-CN" altLang="en-US" sz="2000" b="1" dirty="0" smtClean="0">
                          <a:solidFill>
                            <a:schemeClr val="tx1"/>
                          </a:solidFill>
                        </a:rPr>
                        <a:t>曾担任破产的公司企业董事、厂长、经理、法定代表人，并负有个人责任，自该公司被吊销执照之日起未超过</a:t>
                      </a:r>
                      <a:r>
                        <a:rPr lang="en-US" altLang="zh-CN" sz="2000" b="1" dirty="0" smtClean="0">
                          <a:solidFill>
                            <a:schemeClr val="tx1"/>
                          </a:solidFill>
                        </a:rPr>
                        <a:t>3</a:t>
                      </a:r>
                      <a:r>
                        <a:rPr lang="zh-CN" altLang="en-US" sz="2000" b="1" dirty="0" smtClean="0">
                          <a:solidFill>
                            <a:schemeClr val="tx1"/>
                          </a:solidFill>
                        </a:rPr>
                        <a:t>年；</a:t>
                      </a:r>
                      <a:endParaRPr lang="en-US" altLang="zh-CN" sz="2000" b="1" dirty="0" smtClean="0">
                        <a:solidFill>
                          <a:schemeClr val="tx1"/>
                        </a:solidFill>
                      </a:endParaRPr>
                    </a:p>
                    <a:p>
                      <a:r>
                        <a:rPr lang="zh-CN" altLang="en-US" sz="2000" b="1" dirty="0" smtClean="0">
                          <a:solidFill>
                            <a:schemeClr val="tx1"/>
                          </a:solidFill>
                        </a:rPr>
                        <a:t>个人负债较大到期未偿</a:t>
                      </a:r>
                      <a:endParaRPr lang="en-US" altLang="zh-CN" sz="2000" b="1" dirty="0" smtClean="0">
                        <a:solidFill>
                          <a:schemeClr val="tx1"/>
                        </a:solidFill>
                      </a:endParaRPr>
                    </a:p>
                  </a:txBody>
                  <a:tcPr/>
                </a:tc>
              </a:tr>
              <a:tr h="736194">
                <a:tc>
                  <a:txBody>
                    <a:bodyPr/>
                    <a:lstStyle/>
                    <a:p>
                      <a:r>
                        <a:rPr lang="zh-CN" altLang="en-US" sz="2000" b="1" dirty="0" smtClean="0">
                          <a:solidFill>
                            <a:schemeClr val="tx1"/>
                          </a:solidFill>
                        </a:rPr>
                        <a:t>董事、高管义务</a:t>
                      </a:r>
                      <a:endParaRPr lang="en-US" sz="2000" b="1" dirty="0">
                        <a:solidFill>
                          <a:schemeClr val="tx1"/>
                        </a:solidFill>
                      </a:endParaRPr>
                    </a:p>
                  </a:txBody>
                  <a:tcPr/>
                </a:tc>
                <a:tc>
                  <a:txBody>
                    <a:bodyPr/>
                    <a:lstStyle/>
                    <a:p>
                      <a:r>
                        <a:rPr lang="zh-CN" altLang="en-US" sz="2000" b="1" dirty="0" smtClean="0">
                          <a:solidFill>
                            <a:schemeClr val="tx1"/>
                          </a:solidFill>
                        </a:rPr>
                        <a:t>忠实义务、勤勉义务</a:t>
                      </a:r>
                      <a:endParaRPr lang="en-US" sz="2000" b="1" dirty="0">
                        <a:solidFill>
                          <a:schemeClr val="tx1"/>
                        </a:solidFill>
                      </a:endParaRPr>
                    </a:p>
                  </a:txBody>
                  <a:tcPr/>
                </a:tc>
              </a:tr>
              <a:tr h="1376363">
                <a:tc>
                  <a:txBody>
                    <a:bodyPr/>
                    <a:lstStyle/>
                    <a:p>
                      <a:r>
                        <a:rPr lang="zh-CN" altLang="en-US" sz="2000" b="1" dirty="0" smtClean="0">
                          <a:solidFill>
                            <a:schemeClr val="tx1"/>
                          </a:solidFill>
                        </a:rPr>
                        <a:t>董事、高管的责任</a:t>
                      </a:r>
                      <a:endParaRPr lang="en-US" sz="2000" b="1" dirty="0">
                        <a:solidFill>
                          <a:schemeClr val="tx1"/>
                        </a:solidFill>
                      </a:endParaRPr>
                    </a:p>
                  </a:txBody>
                  <a:tcPr/>
                </a:tc>
                <a:tc>
                  <a:txBody>
                    <a:bodyPr/>
                    <a:lstStyle/>
                    <a:p>
                      <a:r>
                        <a:rPr lang="zh-CN" altLang="en-US" sz="2000" b="1" dirty="0" smtClean="0">
                          <a:solidFill>
                            <a:schemeClr val="tx1"/>
                          </a:solidFill>
                        </a:rPr>
                        <a:t>停止侵害</a:t>
                      </a:r>
                      <a:endParaRPr lang="en-US" altLang="zh-CN" sz="2000" b="1" dirty="0" smtClean="0">
                        <a:solidFill>
                          <a:schemeClr val="tx1"/>
                        </a:solidFill>
                      </a:endParaRPr>
                    </a:p>
                    <a:p>
                      <a:r>
                        <a:rPr lang="zh-CN" altLang="en-US" sz="2000" b="1" dirty="0" smtClean="0">
                          <a:solidFill>
                            <a:schemeClr val="tx1"/>
                          </a:solidFill>
                        </a:rPr>
                        <a:t>没收违法所得</a:t>
                      </a:r>
                      <a:endParaRPr lang="en-US" altLang="zh-CN" sz="2000" b="1" dirty="0" smtClean="0">
                        <a:solidFill>
                          <a:schemeClr val="tx1"/>
                        </a:solidFill>
                      </a:endParaRPr>
                    </a:p>
                    <a:p>
                      <a:r>
                        <a:rPr lang="zh-CN" altLang="en-US" sz="2000" b="1" dirty="0" smtClean="0">
                          <a:solidFill>
                            <a:schemeClr val="tx1"/>
                          </a:solidFill>
                        </a:rPr>
                        <a:t>返还公司财产</a:t>
                      </a:r>
                      <a:endParaRPr lang="en-US" altLang="zh-CN" sz="2000" b="1" dirty="0" smtClean="0">
                        <a:solidFill>
                          <a:schemeClr val="tx1"/>
                        </a:solidFill>
                      </a:endParaRPr>
                    </a:p>
                    <a:p>
                      <a:r>
                        <a:rPr lang="zh-CN" altLang="en-US" sz="2000" b="1" dirty="0" smtClean="0">
                          <a:solidFill>
                            <a:schemeClr val="tx1"/>
                          </a:solidFill>
                        </a:rPr>
                        <a:t>损害赔偿责任</a:t>
                      </a:r>
                      <a:endParaRPr lang="en-US" sz="2000" b="1" dirty="0">
                        <a:solidFill>
                          <a:schemeClr val="tx1"/>
                        </a:solidFill>
                      </a:endParaRPr>
                    </a:p>
                  </a:txBody>
                  <a:tcPr/>
                </a:tc>
              </a:tr>
            </a:tbl>
          </a:graphicData>
        </a:graphic>
      </p:graphicFrame>
    </p:spTree>
    <p:extLst>
      <p:ext uri="{BB962C8B-B14F-4D97-AF65-F5344CB8AC3E}">
        <p14:creationId xmlns:p14="http://schemas.microsoft.com/office/powerpoint/2010/main" val="102843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董监事、高管给公司造成损失</a:t>
            </a:r>
            <a:endParaRPr lang="en-US" dirty="0"/>
          </a:p>
        </p:txBody>
      </p:sp>
      <p:sp>
        <p:nvSpPr>
          <p:cNvPr id="3" name="Text Placeholder 2"/>
          <p:cNvSpPr>
            <a:spLocks noGrp="1"/>
          </p:cNvSpPr>
          <p:nvPr>
            <p:ph type="body" idx="1"/>
          </p:nvPr>
        </p:nvSpPr>
        <p:spPr/>
        <p:txBody>
          <a:bodyPr/>
          <a:lstStyle/>
          <a:p>
            <a:r>
              <a:rPr lang="zh-CN" altLang="en-US" dirty="0" smtClean="0"/>
              <a:t>股东代表诉讼</a:t>
            </a:r>
            <a:endParaRPr lang="en-US" dirty="0"/>
          </a:p>
        </p:txBody>
      </p:sp>
      <p:sp>
        <p:nvSpPr>
          <p:cNvPr id="4" name="Content Placeholder 3"/>
          <p:cNvSpPr>
            <a:spLocks noGrp="1"/>
          </p:cNvSpPr>
          <p:nvPr>
            <p:ph sz="half" idx="2"/>
          </p:nvPr>
        </p:nvSpPr>
        <p:spPr/>
        <p:txBody>
          <a:bodyPr/>
          <a:lstStyle/>
          <a:p>
            <a:r>
              <a:rPr lang="zh-CN" altLang="en-US" b="1" dirty="0" smtClean="0">
                <a:solidFill>
                  <a:schemeClr val="tx1"/>
                </a:solidFill>
              </a:rPr>
              <a:t>通过监事会或监事提起诉讼</a:t>
            </a:r>
            <a:r>
              <a:rPr lang="en-US" altLang="zh-CN" b="1" dirty="0" smtClean="0">
                <a:solidFill>
                  <a:schemeClr val="tx1"/>
                </a:solidFill>
              </a:rPr>
              <a:t>——</a:t>
            </a:r>
            <a:r>
              <a:rPr lang="zh-CN" altLang="en-US" b="1" dirty="0" smtClean="0">
                <a:solidFill>
                  <a:schemeClr val="tx1"/>
                </a:solidFill>
              </a:rPr>
              <a:t>针对董事、高管造成的损失</a:t>
            </a:r>
            <a:endParaRPr lang="en-US" altLang="zh-CN" b="1" dirty="0" smtClean="0">
              <a:solidFill>
                <a:schemeClr val="tx1"/>
              </a:solidFill>
            </a:endParaRPr>
          </a:p>
          <a:p>
            <a:r>
              <a:rPr lang="zh-CN" altLang="en-US" b="1" dirty="0" smtClean="0">
                <a:solidFill>
                  <a:schemeClr val="tx1"/>
                </a:solidFill>
              </a:rPr>
              <a:t>通过董事会或董事提起诉讼</a:t>
            </a:r>
            <a:r>
              <a:rPr lang="en-US" altLang="zh-CN" b="1" dirty="0" smtClean="0">
                <a:solidFill>
                  <a:schemeClr val="tx1"/>
                </a:solidFill>
              </a:rPr>
              <a:t>——</a:t>
            </a:r>
            <a:r>
              <a:rPr lang="zh-CN" altLang="en-US" b="1" dirty="0" smtClean="0">
                <a:solidFill>
                  <a:schemeClr val="tx1"/>
                </a:solidFill>
              </a:rPr>
              <a:t>针对监事造成的损失</a:t>
            </a:r>
            <a:endParaRPr lang="en-US" altLang="zh-CN" b="1" dirty="0" smtClean="0">
              <a:solidFill>
                <a:schemeClr val="tx1"/>
              </a:solidFill>
            </a:endParaRPr>
          </a:p>
          <a:p>
            <a:r>
              <a:rPr lang="zh-CN" altLang="en-US" b="1" dirty="0" smtClean="0">
                <a:solidFill>
                  <a:schemeClr val="tx1"/>
                </a:solidFill>
              </a:rPr>
              <a:t>股东提起诉讼</a:t>
            </a:r>
            <a:r>
              <a:rPr lang="en-US" altLang="zh-CN" b="1" dirty="0" smtClean="0">
                <a:solidFill>
                  <a:schemeClr val="tx1"/>
                </a:solidFill>
              </a:rPr>
              <a:t>——</a:t>
            </a:r>
            <a:r>
              <a:rPr lang="zh-CN" altLang="en-US" b="1" dirty="0" smtClean="0">
                <a:solidFill>
                  <a:schemeClr val="tx1"/>
                </a:solidFill>
              </a:rPr>
              <a:t>监事会、监事、董事会、执行董事拒绝起诉，或收到通知后</a:t>
            </a:r>
            <a:r>
              <a:rPr lang="en-US" altLang="zh-CN" b="1" dirty="0" smtClean="0">
                <a:solidFill>
                  <a:schemeClr val="tx1"/>
                </a:solidFill>
              </a:rPr>
              <a:t>30</a:t>
            </a:r>
            <a:r>
              <a:rPr lang="zh-CN" altLang="en-US" b="1" dirty="0" smtClean="0">
                <a:solidFill>
                  <a:schemeClr val="tx1"/>
                </a:solidFill>
              </a:rPr>
              <a:t>日内未提起诉讼，或情况紧急</a:t>
            </a:r>
            <a:endParaRPr lang="en-US" b="1" dirty="0">
              <a:solidFill>
                <a:schemeClr val="tx1"/>
              </a:solidFill>
            </a:endParaRPr>
          </a:p>
        </p:txBody>
      </p:sp>
      <p:sp>
        <p:nvSpPr>
          <p:cNvPr id="5" name="Text Placeholder 4"/>
          <p:cNvSpPr>
            <a:spLocks noGrp="1"/>
          </p:cNvSpPr>
          <p:nvPr>
            <p:ph type="body" sz="quarter" idx="3"/>
          </p:nvPr>
        </p:nvSpPr>
        <p:spPr/>
        <p:txBody>
          <a:bodyPr/>
          <a:lstStyle/>
          <a:p>
            <a:r>
              <a:rPr lang="zh-CN" altLang="en-US" dirty="0" smtClean="0"/>
              <a:t>股东直接诉讼</a:t>
            </a:r>
            <a:endParaRPr lang="en-US" dirty="0"/>
          </a:p>
        </p:txBody>
      </p:sp>
      <p:sp>
        <p:nvSpPr>
          <p:cNvPr id="6" name="Content Placeholder 5"/>
          <p:cNvSpPr>
            <a:spLocks noGrp="1"/>
          </p:cNvSpPr>
          <p:nvPr>
            <p:ph sz="quarter" idx="4"/>
          </p:nvPr>
        </p:nvSpPr>
        <p:spPr/>
        <p:txBody>
          <a:bodyPr/>
          <a:lstStyle/>
          <a:p>
            <a:r>
              <a:rPr lang="zh-CN" altLang="en-US" b="1" dirty="0" smtClean="0">
                <a:solidFill>
                  <a:schemeClr val="tx1"/>
                </a:solidFill>
              </a:rPr>
              <a:t>董事、高管损害股东利益</a:t>
            </a:r>
            <a:endParaRPr lang="en-US" b="1" dirty="0">
              <a:solidFill>
                <a:schemeClr val="tx1"/>
              </a:solidFill>
            </a:endParaRPr>
          </a:p>
        </p:txBody>
      </p:sp>
    </p:spTree>
    <p:extLst>
      <p:ext uri="{BB962C8B-B14F-4D97-AF65-F5344CB8AC3E}">
        <p14:creationId xmlns:p14="http://schemas.microsoft.com/office/powerpoint/2010/main" val="1292772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股权的转让</a:t>
            </a:r>
            <a:endParaRPr lang="en-US" dirty="0"/>
          </a:p>
        </p:txBody>
      </p:sp>
      <p:sp>
        <p:nvSpPr>
          <p:cNvPr id="3" name="Content Placeholder 2"/>
          <p:cNvSpPr>
            <a:spLocks noGrp="1"/>
          </p:cNvSpPr>
          <p:nvPr>
            <p:ph idx="1"/>
          </p:nvPr>
        </p:nvSpPr>
        <p:spPr>
          <a:xfrm>
            <a:off x="1451579" y="2015732"/>
            <a:ext cx="9603275" cy="3885006"/>
          </a:xfrm>
        </p:spPr>
        <p:txBody>
          <a:bodyPr>
            <a:normAutofit/>
          </a:bodyPr>
          <a:lstStyle/>
          <a:p>
            <a:r>
              <a:rPr lang="zh-CN" altLang="en-US" sz="2400" b="1" dirty="0" smtClean="0">
                <a:solidFill>
                  <a:schemeClr val="tx1"/>
                </a:solidFill>
              </a:rPr>
              <a:t>股权的概念：股东基于其股东资格而享有的从公司获取经济利益并参与公司经营管理与监督的权利。</a:t>
            </a:r>
            <a:endParaRPr lang="en-US" altLang="zh-CN" sz="2400" b="1" dirty="0" smtClean="0">
              <a:solidFill>
                <a:schemeClr val="tx1"/>
              </a:solidFill>
            </a:endParaRPr>
          </a:p>
          <a:p>
            <a:endParaRPr lang="en-US" altLang="zh-CN" sz="2400" b="1" dirty="0" smtClean="0">
              <a:solidFill>
                <a:schemeClr val="tx1"/>
              </a:solidFill>
            </a:endParaRPr>
          </a:p>
          <a:p>
            <a:r>
              <a:rPr lang="zh-CN" altLang="en-US" sz="2400" b="1" dirty="0" smtClean="0">
                <a:solidFill>
                  <a:schemeClr val="tx1"/>
                </a:solidFill>
              </a:rPr>
              <a:t>股权</a:t>
            </a:r>
            <a:r>
              <a:rPr lang="zh-CN" altLang="en-US" sz="2400" b="1" dirty="0">
                <a:solidFill>
                  <a:schemeClr val="tx1"/>
                </a:solidFill>
              </a:rPr>
              <a:t>的内容：</a:t>
            </a:r>
            <a:r>
              <a:rPr lang="zh-CN" altLang="en-US" sz="2400" b="1" dirty="0" smtClean="0">
                <a:solidFill>
                  <a:schemeClr val="tx1"/>
                </a:solidFill>
              </a:rPr>
              <a:t>表决权； 选举权</a:t>
            </a:r>
            <a:r>
              <a:rPr lang="zh-CN" altLang="en-US" sz="2400" b="1" dirty="0">
                <a:solidFill>
                  <a:schemeClr val="tx1"/>
                </a:solidFill>
              </a:rPr>
              <a:t>与</a:t>
            </a:r>
            <a:r>
              <a:rPr lang="zh-CN" altLang="en-US" sz="2400" b="1" dirty="0" smtClean="0">
                <a:solidFill>
                  <a:schemeClr val="tx1"/>
                </a:solidFill>
              </a:rPr>
              <a:t>被选举权； 利润</a:t>
            </a:r>
            <a:r>
              <a:rPr lang="zh-CN" altLang="en-US" sz="2400" b="1" dirty="0">
                <a:solidFill>
                  <a:schemeClr val="tx1"/>
                </a:solidFill>
              </a:rPr>
              <a:t>分配</a:t>
            </a:r>
            <a:r>
              <a:rPr lang="zh-CN" altLang="en-US" sz="2400" b="1" dirty="0" smtClean="0">
                <a:solidFill>
                  <a:schemeClr val="tx1"/>
                </a:solidFill>
              </a:rPr>
              <a:t>请求权； 转让</a:t>
            </a:r>
            <a:r>
              <a:rPr lang="zh-CN" altLang="en-US" sz="2400" b="1" dirty="0">
                <a:solidFill>
                  <a:schemeClr val="tx1"/>
                </a:solidFill>
              </a:rPr>
              <a:t>出资或股份的</a:t>
            </a:r>
            <a:r>
              <a:rPr lang="zh-CN" altLang="en-US" sz="2400" b="1" dirty="0" smtClean="0">
                <a:solidFill>
                  <a:schemeClr val="tx1"/>
                </a:solidFill>
              </a:rPr>
              <a:t>权利；  知情权； 优先认购权； 提议</a:t>
            </a:r>
            <a:r>
              <a:rPr lang="zh-CN" altLang="en-US" sz="2400" b="1" dirty="0">
                <a:solidFill>
                  <a:schemeClr val="tx1"/>
                </a:solidFill>
              </a:rPr>
              <a:t>召开临时股东会的</a:t>
            </a:r>
            <a:r>
              <a:rPr lang="zh-CN" altLang="en-US" sz="2400" b="1" dirty="0" smtClean="0">
                <a:solidFill>
                  <a:schemeClr val="tx1"/>
                </a:solidFill>
              </a:rPr>
              <a:t>权利； 股东会</a:t>
            </a:r>
            <a:r>
              <a:rPr lang="zh-CN" altLang="en-US" sz="2400" b="1" dirty="0">
                <a:solidFill>
                  <a:schemeClr val="tx1"/>
                </a:solidFill>
              </a:rPr>
              <a:t>召集权和</a:t>
            </a:r>
            <a:r>
              <a:rPr lang="zh-CN" altLang="en-US" sz="2400" b="1" dirty="0" smtClean="0">
                <a:solidFill>
                  <a:schemeClr val="tx1"/>
                </a:solidFill>
              </a:rPr>
              <a:t>主持权； 提案权； 异议</a:t>
            </a:r>
            <a:r>
              <a:rPr lang="zh-CN" altLang="en-US" sz="2400" b="1" dirty="0">
                <a:solidFill>
                  <a:schemeClr val="tx1"/>
                </a:solidFill>
              </a:rPr>
              <a:t>股东股份收买</a:t>
            </a:r>
            <a:r>
              <a:rPr lang="zh-CN" altLang="en-US" sz="2400" b="1" dirty="0" smtClean="0">
                <a:solidFill>
                  <a:schemeClr val="tx1"/>
                </a:solidFill>
              </a:rPr>
              <a:t>请求权； 申请</a:t>
            </a:r>
            <a:r>
              <a:rPr lang="zh-CN" altLang="en-US" sz="2400" b="1" dirty="0">
                <a:solidFill>
                  <a:schemeClr val="tx1"/>
                </a:solidFill>
              </a:rPr>
              <a:t>法院解散公司的</a:t>
            </a:r>
            <a:r>
              <a:rPr lang="zh-CN" altLang="en-US" sz="2400" b="1" dirty="0" smtClean="0">
                <a:solidFill>
                  <a:schemeClr val="tx1"/>
                </a:solidFill>
              </a:rPr>
              <a:t>权利； 剩余</a:t>
            </a:r>
            <a:r>
              <a:rPr lang="zh-CN" altLang="en-US" sz="2400" b="1" dirty="0">
                <a:solidFill>
                  <a:schemeClr val="tx1"/>
                </a:solidFill>
              </a:rPr>
              <a:t>财产的分配</a:t>
            </a:r>
            <a:r>
              <a:rPr lang="zh-CN" altLang="en-US" sz="2400" b="1" dirty="0" smtClean="0">
                <a:solidFill>
                  <a:schemeClr val="tx1"/>
                </a:solidFill>
              </a:rPr>
              <a:t>请求权</a:t>
            </a:r>
            <a:endParaRPr lang="en-US" altLang="zh-CN" sz="2400" b="1" dirty="0">
              <a:solidFill>
                <a:schemeClr val="tx1"/>
              </a:solidFill>
            </a:endParaRPr>
          </a:p>
        </p:txBody>
      </p:sp>
    </p:spTree>
    <p:extLst>
      <p:ext uri="{BB962C8B-B14F-4D97-AF65-F5344CB8AC3E}">
        <p14:creationId xmlns:p14="http://schemas.microsoft.com/office/powerpoint/2010/main" val="167967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有限责任公司股权的转让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9148581"/>
              </p:ext>
            </p:extLst>
          </p:nvPr>
        </p:nvGraphicFramePr>
        <p:xfrm>
          <a:off x="1450975" y="2016124"/>
          <a:ext cx="9604375" cy="4570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96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816" y="0"/>
            <a:ext cx="10178322" cy="546303"/>
          </a:xfrm>
        </p:spPr>
        <p:txBody>
          <a:bodyPr>
            <a:normAutofit fontScale="90000"/>
          </a:bodyPr>
          <a:lstStyle/>
          <a:p>
            <a:r>
              <a:rPr lang="zh-CN" altLang="en-US" dirty="0" smtClean="0"/>
              <a:t>复习下法人的知识点</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68667272"/>
              </p:ext>
            </p:extLst>
          </p:nvPr>
        </p:nvGraphicFramePr>
        <p:xfrm>
          <a:off x="993775" y="900111"/>
          <a:ext cx="10179051" cy="5529263"/>
        </p:xfrm>
        <a:graphic>
          <a:graphicData uri="http://schemas.openxmlformats.org/drawingml/2006/table">
            <a:tbl>
              <a:tblPr firstRow="1" bandRow="1">
                <a:tableStyleId>{5C22544A-7EE6-4342-B048-85BDC9FD1C3A}</a:tableStyleId>
              </a:tblPr>
              <a:tblGrid>
                <a:gridCol w="3393017"/>
                <a:gridCol w="3393017"/>
                <a:gridCol w="3393017"/>
              </a:tblGrid>
              <a:tr h="493684">
                <a:tc>
                  <a:txBody>
                    <a:bodyPr/>
                    <a:lstStyle/>
                    <a:p>
                      <a:r>
                        <a:rPr lang="zh-CN" altLang="en-US" sz="2400" dirty="0" smtClean="0"/>
                        <a:t>分类</a:t>
                      </a:r>
                      <a:endParaRPr lang="en-US" sz="2400" dirty="0"/>
                    </a:p>
                  </a:txBody>
                  <a:tcPr/>
                </a:tc>
                <a:tc>
                  <a:txBody>
                    <a:bodyPr/>
                    <a:lstStyle/>
                    <a:p>
                      <a:r>
                        <a:rPr lang="zh-CN" altLang="en-US" sz="2400" dirty="0" smtClean="0"/>
                        <a:t>概念</a:t>
                      </a:r>
                      <a:endParaRPr lang="en-US" sz="2400" dirty="0"/>
                    </a:p>
                  </a:txBody>
                  <a:tcPr/>
                </a:tc>
                <a:tc>
                  <a:txBody>
                    <a:bodyPr/>
                    <a:lstStyle/>
                    <a:p>
                      <a:r>
                        <a:rPr lang="zh-CN" altLang="en-US" sz="2400" dirty="0" smtClean="0"/>
                        <a:t>举例</a:t>
                      </a:r>
                      <a:endParaRPr lang="en-US" sz="2400" dirty="0"/>
                    </a:p>
                  </a:txBody>
                  <a:tcPr/>
                </a:tc>
              </a:tr>
              <a:tr h="1283579">
                <a:tc>
                  <a:txBody>
                    <a:bodyPr/>
                    <a:lstStyle/>
                    <a:p>
                      <a:r>
                        <a:rPr lang="zh-CN" altLang="en-US" sz="2400" dirty="0" smtClean="0"/>
                        <a:t>营利法人</a:t>
                      </a:r>
                      <a:endParaRPr lang="en-US" sz="2400" dirty="0"/>
                    </a:p>
                  </a:txBody>
                  <a:tcPr/>
                </a:tc>
                <a:tc>
                  <a:txBody>
                    <a:bodyPr/>
                    <a:lstStyle/>
                    <a:p>
                      <a:r>
                        <a:rPr lang="zh-CN" altLang="en-US" sz="2400" dirty="0" smtClean="0"/>
                        <a:t>以取得利润并分配给股东等出资人为目的成立的法人</a:t>
                      </a:r>
                      <a:endParaRPr lang="en-US" sz="2400" dirty="0"/>
                    </a:p>
                  </a:txBody>
                  <a:tcPr/>
                </a:tc>
                <a:tc>
                  <a:txBody>
                    <a:bodyPr/>
                    <a:lstStyle/>
                    <a:p>
                      <a:r>
                        <a:rPr lang="zh-CN" altLang="en-US" sz="2400" dirty="0" smtClean="0"/>
                        <a:t>有限责任公司、股份有限公司</a:t>
                      </a:r>
                      <a:endParaRPr lang="en-US" sz="2400" dirty="0"/>
                    </a:p>
                  </a:txBody>
                  <a:tcPr/>
                </a:tc>
              </a:tr>
              <a:tr h="2073474">
                <a:tc>
                  <a:txBody>
                    <a:bodyPr/>
                    <a:lstStyle/>
                    <a:p>
                      <a:r>
                        <a:rPr lang="zh-CN" altLang="en-US" sz="2400" dirty="0" smtClean="0"/>
                        <a:t>非营利法人</a:t>
                      </a:r>
                      <a:endParaRPr lang="en-US" sz="2400" dirty="0"/>
                    </a:p>
                  </a:txBody>
                  <a:tcPr/>
                </a:tc>
                <a:tc>
                  <a:txBody>
                    <a:bodyPr/>
                    <a:lstStyle/>
                    <a:p>
                      <a:r>
                        <a:rPr lang="zh-CN" altLang="en-US" sz="2400" dirty="0" smtClean="0"/>
                        <a:t>为公益目的或者其他非营利目的成立，不向出资人、设立人或者会员分配所取得利润的法人</a:t>
                      </a:r>
                      <a:endParaRPr lang="en-US" sz="2400" dirty="0"/>
                    </a:p>
                  </a:txBody>
                  <a:tcPr/>
                </a:tc>
                <a:tc>
                  <a:txBody>
                    <a:bodyPr/>
                    <a:lstStyle/>
                    <a:p>
                      <a:r>
                        <a:rPr lang="zh-CN" altLang="en-US" sz="2400" dirty="0" smtClean="0"/>
                        <a:t>事业单位、社会团体、基金会、社会服务机构（民办学校、民办医院、民办科研机构、民办博物馆等）</a:t>
                      </a:r>
                      <a:endParaRPr lang="en-US" sz="2400" dirty="0"/>
                    </a:p>
                  </a:txBody>
                  <a:tcPr/>
                </a:tc>
              </a:tr>
              <a:tr h="1678526">
                <a:tc>
                  <a:txBody>
                    <a:bodyPr/>
                    <a:lstStyle/>
                    <a:p>
                      <a:r>
                        <a:rPr lang="zh-CN" altLang="en-US" sz="2400" dirty="0" smtClean="0"/>
                        <a:t>特别法人</a:t>
                      </a:r>
                      <a:endParaRPr lang="en-US" sz="2400" dirty="0"/>
                    </a:p>
                  </a:txBody>
                  <a:tcPr/>
                </a:tc>
                <a:tc gridSpan="2">
                  <a:txBody>
                    <a:bodyPr/>
                    <a:lstStyle/>
                    <a:p>
                      <a:r>
                        <a:rPr lang="zh-CN" altLang="en-US" sz="2400" dirty="0" smtClean="0"/>
                        <a:t>机关法人、农村集体经济组织法人（生产队、生产小组）、城镇农村的合作经济组织法人（合作社）、基层群众性自治组织法人（居委会、村委会）</a:t>
                      </a:r>
                      <a:endParaRPr lang="en-US" sz="2400"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61886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股份有限公司股份的转让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4244780"/>
              </p:ext>
            </p:extLst>
          </p:nvPr>
        </p:nvGraphicFramePr>
        <p:xfrm>
          <a:off x="1250943" y="1874517"/>
          <a:ext cx="10179057" cy="4627036"/>
        </p:xfrm>
        <a:graphic>
          <a:graphicData uri="http://schemas.openxmlformats.org/drawingml/2006/table">
            <a:tbl>
              <a:tblPr firstRow="1" bandRow="1">
                <a:tableStyleId>{BC89EF96-8CEA-46FF-86C4-4CE0E7609802}</a:tableStyleId>
              </a:tblPr>
              <a:tblGrid>
                <a:gridCol w="748708"/>
                <a:gridCol w="1423384"/>
                <a:gridCol w="1165964"/>
                <a:gridCol w="6841001"/>
              </a:tblGrid>
              <a:tr h="672147">
                <a:tc rowSpan="3">
                  <a:txBody>
                    <a:bodyPr/>
                    <a:lstStyle/>
                    <a:p>
                      <a:r>
                        <a:rPr lang="zh-CN" altLang="en-US" sz="2000" b="1" dirty="0" smtClean="0"/>
                        <a:t>原则</a:t>
                      </a:r>
                      <a:endParaRPr lang="en-US" sz="2000" b="1" dirty="0"/>
                    </a:p>
                  </a:txBody>
                  <a:tcPr marL="96912" marR="96912"/>
                </a:tc>
                <a:tc gridSpan="3">
                  <a:txBody>
                    <a:bodyPr/>
                    <a:lstStyle/>
                    <a:p>
                      <a:r>
                        <a:rPr lang="zh-CN" altLang="en-US" sz="2000" b="1" dirty="0" smtClean="0"/>
                        <a:t>在证券交易场所转让；上市公司的，在证券交易场所上市交易；</a:t>
                      </a:r>
                      <a:endParaRPr lang="en-US" altLang="zh-CN" sz="2000" b="1" dirty="0" smtClean="0"/>
                    </a:p>
                    <a:p>
                      <a:endParaRPr lang="en-US" sz="2000" b="1" dirty="0"/>
                    </a:p>
                  </a:txBody>
                  <a:tcPr marL="96912" marR="96912">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13184">
                <a:tc vMerge="1">
                  <a:txBody>
                    <a:bodyPr/>
                    <a:lstStyle/>
                    <a:p>
                      <a:endParaRPr lang="en-US"/>
                    </a:p>
                  </a:txBody>
                  <a:tcPr/>
                </a:tc>
                <a:tc gridSpan="3">
                  <a:txBody>
                    <a:bodyPr/>
                    <a:lstStyle/>
                    <a:p>
                      <a:r>
                        <a:rPr lang="zh-CN" altLang="en-US" sz="2000" b="1" dirty="0" smtClean="0"/>
                        <a:t>记名股票</a:t>
                      </a:r>
                      <a:r>
                        <a:rPr lang="en-US" altLang="zh-CN" sz="2000" b="1" dirty="0" smtClean="0"/>
                        <a:t>——</a:t>
                      </a:r>
                      <a:r>
                        <a:rPr lang="zh-CN" altLang="en-US" sz="2000" b="1" dirty="0" smtClean="0"/>
                        <a:t>背书方式或其他方式，转让后受让人的姓名及住所记载于股东名册</a:t>
                      </a:r>
                      <a:endParaRPr lang="en-US" sz="2000" b="1" dirty="0"/>
                    </a:p>
                  </a:txBody>
                  <a:tcPr marL="96912" marR="9691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852">
                <a:tc vMerge="1">
                  <a:txBody>
                    <a:bodyPr/>
                    <a:lstStyle/>
                    <a:p>
                      <a:endParaRPr lang="en-US"/>
                    </a:p>
                  </a:txBody>
                  <a:tcPr/>
                </a:tc>
                <a:tc gridSpan="3">
                  <a:txBody>
                    <a:bodyPr/>
                    <a:lstStyle/>
                    <a:p>
                      <a:r>
                        <a:rPr lang="zh-CN" altLang="en-US" sz="2000" b="1" dirty="0" smtClean="0"/>
                        <a:t>无记名股票</a:t>
                      </a:r>
                      <a:r>
                        <a:rPr lang="en-US" altLang="zh-CN" sz="2000" b="1" dirty="0" smtClean="0"/>
                        <a:t>——</a:t>
                      </a:r>
                      <a:r>
                        <a:rPr lang="zh-CN" altLang="en-US" sz="2000" b="1" dirty="0" smtClean="0"/>
                        <a:t>交付即生效</a:t>
                      </a:r>
                      <a:endParaRPr lang="en-US" sz="2000" b="1" dirty="0"/>
                    </a:p>
                  </a:txBody>
                  <a:tcPr marL="96912" marR="96912">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r>
              <a:tr h="384084">
                <a:tc rowSpan="4">
                  <a:txBody>
                    <a:bodyPr/>
                    <a:lstStyle/>
                    <a:p>
                      <a:r>
                        <a:rPr lang="zh-CN" altLang="en-US" sz="2000" b="1" dirty="0" smtClean="0"/>
                        <a:t>转让的限制</a:t>
                      </a:r>
                      <a:endParaRPr lang="en-US" sz="2000" b="1" dirty="0"/>
                    </a:p>
                  </a:txBody>
                  <a:tcPr marL="96912" marR="96912"/>
                </a:tc>
                <a:tc rowSpan="2">
                  <a:txBody>
                    <a:bodyPr/>
                    <a:lstStyle/>
                    <a:p>
                      <a:r>
                        <a:rPr lang="zh-CN" altLang="en-US" sz="2000" b="1" dirty="0" smtClean="0"/>
                        <a:t>发起人股份转让的限制</a:t>
                      </a:r>
                      <a:endParaRPr lang="en-US" sz="2000" b="1" dirty="0"/>
                    </a:p>
                  </a:txBody>
                  <a:tcPr marL="96912" marR="9691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zh-CN" altLang="en-US" sz="2000" b="1" dirty="0" smtClean="0"/>
                        <a:t>发起人持有的股份，自公司成立</a:t>
                      </a:r>
                      <a:r>
                        <a:rPr lang="en-US" altLang="zh-CN" sz="2000" b="1" dirty="0" smtClean="0"/>
                        <a:t>1</a:t>
                      </a:r>
                      <a:r>
                        <a:rPr lang="zh-CN" altLang="en-US" sz="2000" b="1" dirty="0" smtClean="0"/>
                        <a:t>年内不得转让；</a:t>
                      </a:r>
                      <a:endParaRPr lang="en-US" sz="2000" b="1" dirty="0"/>
                    </a:p>
                  </a:txBody>
                  <a:tcPr marL="96912" marR="96912">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r>
              <a:tr h="435572">
                <a:tc vMerge="1">
                  <a:txBody>
                    <a:bodyPr/>
                    <a:lstStyle/>
                    <a:p>
                      <a:endParaRPr lang="en-US"/>
                    </a:p>
                  </a:txBody>
                  <a:tcPr/>
                </a:tc>
                <a:tc vMerge="1">
                  <a:txBody>
                    <a:bodyPr/>
                    <a:lstStyle/>
                    <a:p>
                      <a:endParaRPr lang="en-US"/>
                    </a:p>
                  </a:txBody>
                  <a:tcPr/>
                </a:tc>
                <a:tc gridSpan="2">
                  <a:txBody>
                    <a:bodyPr/>
                    <a:lstStyle/>
                    <a:p>
                      <a:r>
                        <a:rPr lang="zh-CN" altLang="en-US" sz="2000" b="1" dirty="0" smtClean="0"/>
                        <a:t>公开发行股份前已经发行的股份，自股票上市交易之日起</a:t>
                      </a:r>
                      <a:r>
                        <a:rPr lang="en-US" altLang="zh-CN" sz="2000" b="1" dirty="0" smtClean="0"/>
                        <a:t>1</a:t>
                      </a:r>
                      <a:r>
                        <a:rPr lang="zh-CN" altLang="en-US" sz="2000" b="1" dirty="0" smtClean="0"/>
                        <a:t>年内不得转让</a:t>
                      </a:r>
                      <a:endParaRPr lang="en-US" sz="2000" b="1" dirty="0"/>
                    </a:p>
                  </a:txBody>
                  <a:tcPr marL="96912" marR="9691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960210">
                <a:tc vMerge="1">
                  <a:txBody>
                    <a:bodyPr/>
                    <a:lstStyle/>
                    <a:p>
                      <a:endParaRPr lang="en-US"/>
                    </a:p>
                  </a:txBody>
                  <a:tcPr/>
                </a:tc>
                <a:tc>
                  <a:txBody>
                    <a:bodyPr/>
                    <a:lstStyle/>
                    <a:p>
                      <a:r>
                        <a:rPr lang="zh-CN" altLang="en-US" sz="2000" b="1" dirty="0" smtClean="0"/>
                        <a:t>公司负责人股份转让的限制</a:t>
                      </a:r>
                      <a:endParaRPr lang="en-US" sz="2000" b="1" dirty="0"/>
                    </a:p>
                  </a:txBody>
                  <a:tcPr marL="96912" marR="9691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sz="2000" b="1" dirty="0" smtClean="0"/>
                        <a:t>董监事、高级管理人员申报持有股份及其变动情况；每年转让不超过所持股份的</a:t>
                      </a:r>
                      <a:r>
                        <a:rPr lang="en-US" altLang="zh-CN" sz="2000" b="1" dirty="0" smtClean="0"/>
                        <a:t>25%</a:t>
                      </a:r>
                      <a:r>
                        <a:rPr lang="zh-CN" altLang="en-US" sz="2000" b="1" dirty="0" smtClean="0"/>
                        <a:t>；自上市之日起</a:t>
                      </a:r>
                      <a:r>
                        <a:rPr lang="en-US" altLang="zh-CN" sz="2000" b="1" dirty="0" smtClean="0"/>
                        <a:t>1</a:t>
                      </a:r>
                      <a:r>
                        <a:rPr lang="zh-CN" altLang="en-US" sz="2000" b="1" dirty="0" smtClean="0"/>
                        <a:t>年内不得转让；离职半年内，不得转让；</a:t>
                      </a:r>
                      <a:endParaRPr lang="en-US" altLang="zh-CN" sz="2000" b="1" dirty="0" smtClean="0"/>
                    </a:p>
                  </a:txBody>
                  <a:tcPr marL="96912" marR="9691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744151">
                <a:tc vMerge="1">
                  <a:txBody>
                    <a:bodyPr/>
                    <a:lstStyle/>
                    <a:p>
                      <a:endParaRPr lang="en-US"/>
                    </a:p>
                  </a:txBody>
                  <a:tcPr/>
                </a:tc>
                <a:tc>
                  <a:txBody>
                    <a:bodyPr/>
                    <a:lstStyle/>
                    <a:p>
                      <a:r>
                        <a:rPr lang="zh-CN" altLang="en-US" sz="2000" b="1" dirty="0" smtClean="0"/>
                        <a:t>股份回购的限制</a:t>
                      </a:r>
                      <a:endParaRPr lang="en-US" sz="2000" b="1" dirty="0"/>
                    </a:p>
                  </a:txBody>
                  <a:tcPr marL="96912" marR="9691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000" b="1" dirty="0" smtClean="0"/>
                        <a:t>回购条件</a:t>
                      </a:r>
                      <a:endParaRPr lang="en-US" sz="2000" b="1" dirty="0"/>
                    </a:p>
                  </a:txBody>
                  <a:tcPr marL="96912" marR="96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000" b="1" dirty="0" smtClean="0"/>
                        <a:t>减少公司注册资本；与持有本公司股份的其他公司合并；将股份奖励给本公司职工；股东对合并、分立持异议，要求公司收购股份</a:t>
                      </a:r>
                      <a:endParaRPr lang="en-US" sz="2000" b="1" dirty="0"/>
                    </a:p>
                  </a:txBody>
                  <a:tcPr marL="96912" marR="9691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660451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公司债券（公司债）</a:t>
            </a:r>
            <a:endParaRPr lang="en-US" dirty="0"/>
          </a:p>
        </p:txBody>
      </p:sp>
      <p:sp>
        <p:nvSpPr>
          <p:cNvPr id="3" name="Content Placeholder 2"/>
          <p:cNvSpPr>
            <a:spLocks noGrp="1"/>
          </p:cNvSpPr>
          <p:nvPr>
            <p:ph idx="1"/>
          </p:nvPr>
        </p:nvSpPr>
        <p:spPr/>
        <p:txBody>
          <a:bodyPr>
            <a:normAutofit lnSpcReduction="10000"/>
          </a:bodyPr>
          <a:lstStyle/>
          <a:p>
            <a:r>
              <a:rPr lang="zh-CN" altLang="en-US" sz="2400" b="1" dirty="0" smtClean="0">
                <a:solidFill>
                  <a:schemeClr val="tx1"/>
                </a:solidFill>
              </a:rPr>
              <a:t>概念：公司依照法定程序发行的、约定在一定期限还本付息的有价证券，是一种融资手段。</a:t>
            </a:r>
            <a:endParaRPr lang="en-US" altLang="zh-CN" sz="2400" b="1" dirty="0" smtClean="0">
              <a:solidFill>
                <a:schemeClr val="tx1"/>
              </a:solidFill>
            </a:endParaRPr>
          </a:p>
          <a:p>
            <a:r>
              <a:rPr lang="zh-CN" altLang="en-US" sz="2400" b="1" dirty="0" smtClean="0">
                <a:solidFill>
                  <a:schemeClr val="tx1"/>
                </a:solidFill>
              </a:rPr>
              <a:t>与股票的区别：</a:t>
            </a:r>
            <a:endParaRPr lang="en-US" altLang="zh-CN" sz="2400" b="1" dirty="0" smtClean="0">
              <a:solidFill>
                <a:schemeClr val="tx1"/>
              </a:solidFill>
            </a:endParaRPr>
          </a:p>
          <a:p>
            <a:r>
              <a:rPr lang="zh-CN" altLang="en-US" sz="2400" b="1" dirty="0" smtClean="0">
                <a:solidFill>
                  <a:schemeClr val="tx1"/>
                </a:solidFill>
              </a:rPr>
              <a:t>主体的法律地位不同</a:t>
            </a:r>
            <a:r>
              <a:rPr lang="en-US" altLang="zh-CN" sz="2400" b="1" dirty="0" smtClean="0">
                <a:solidFill>
                  <a:schemeClr val="tx1"/>
                </a:solidFill>
              </a:rPr>
              <a:t>——</a:t>
            </a:r>
            <a:r>
              <a:rPr lang="zh-CN" altLang="en-US" sz="2400" b="1" dirty="0" smtClean="0">
                <a:solidFill>
                  <a:schemeClr val="tx1"/>
                </a:solidFill>
              </a:rPr>
              <a:t>公司债的债权人是民法上的债权人，股东享有公司法上的各种权利；</a:t>
            </a:r>
            <a:endParaRPr lang="en-US" altLang="zh-CN" sz="2400" b="1" dirty="0" smtClean="0">
              <a:solidFill>
                <a:schemeClr val="tx1"/>
              </a:solidFill>
            </a:endParaRPr>
          </a:p>
          <a:p>
            <a:r>
              <a:rPr lang="zh-CN" altLang="en-US" sz="2400" b="1" dirty="0" smtClean="0">
                <a:solidFill>
                  <a:schemeClr val="tx1"/>
                </a:solidFill>
              </a:rPr>
              <a:t>利益分配不同</a:t>
            </a:r>
            <a:r>
              <a:rPr lang="en-US" altLang="zh-CN" sz="2400" b="1" dirty="0" smtClean="0">
                <a:solidFill>
                  <a:schemeClr val="tx1"/>
                </a:solidFill>
              </a:rPr>
              <a:t>——</a:t>
            </a:r>
            <a:r>
              <a:rPr lang="zh-CN" altLang="en-US" sz="2400" b="1" dirty="0" smtClean="0">
                <a:solidFill>
                  <a:schemeClr val="tx1"/>
                </a:solidFill>
              </a:rPr>
              <a:t>债权人的债权和利息不因公司盈利情况变动；股东在公司有盈利时才能得到股息和分红，并且公司债优先于股份权利；</a:t>
            </a:r>
            <a:endParaRPr lang="en-US" altLang="zh-CN" sz="2400" b="1" dirty="0" smtClean="0">
              <a:solidFill>
                <a:schemeClr val="tx1"/>
              </a:solidFill>
            </a:endParaRPr>
          </a:p>
          <a:p>
            <a:r>
              <a:rPr lang="zh-CN" altLang="en-US" sz="2400" b="1" dirty="0" smtClean="0">
                <a:solidFill>
                  <a:schemeClr val="tx1"/>
                </a:solidFill>
              </a:rPr>
              <a:t>风险责任不同</a:t>
            </a:r>
            <a:r>
              <a:rPr lang="en-US" altLang="zh-CN" sz="2400" b="1" dirty="0" smtClean="0">
                <a:solidFill>
                  <a:schemeClr val="tx1"/>
                </a:solidFill>
              </a:rPr>
              <a:t>——</a:t>
            </a:r>
            <a:r>
              <a:rPr lang="zh-CN" altLang="en-US" sz="2400" b="1" dirty="0" smtClean="0">
                <a:solidFill>
                  <a:schemeClr val="tx1"/>
                </a:solidFill>
              </a:rPr>
              <a:t>公司债风险小；认股风险高</a:t>
            </a:r>
            <a:endParaRPr lang="en-US" sz="2400" b="1" dirty="0">
              <a:solidFill>
                <a:schemeClr val="tx1"/>
              </a:solidFill>
            </a:endParaRPr>
          </a:p>
        </p:txBody>
      </p:sp>
    </p:spTree>
    <p:extLst>
      <p:ext uri="{BB962C8B-B14F-4D97-AF65-F5344CB8AC3E}">
        <p14:creationId xmlns:p14="http://schemas.microsoft.com/office/powerpoint/2010/main" val="1131974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公司债的发行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9598333"/>
              </p:ext>
            </p:extLst>
          </p:nvPr>
        </p:nvGraphicFramePr>
        <p:xfrm>
          <a:off x="1022350" y="1688783"/>
          <a:ext cx="10179052" cy="4572000"/>
        </p:xfrm>
        <a:graphic>
          <a:graphicData uri="http://schemas.openxmlformats.org/drawingml/2006/table">
            <a:tbl>
              <a:tblPr firstRow="1" bandRow="1">
                <a:tableStyleId>{BC89EF96-8CEA-46FF-86C4-4CE0E7609802}</a:tableStyleId>
              </a:tblPr>
              <a:tblGrid>
                <a:gridCol w="1892301"/>
                <a:gridCol w="8286751"/>
              </a:tblGrid>
              <a:tr h="1650207">
                <a:tc>
                  <a:txBody>
                    <a:bodyPr/>
                    <a:lstStyle/>
                    <a:p>
                      <a:r>
                        <a:rPr lang="zh-CN" altLang="en-US" sz="2400" b="1" dirty="0" smtClean="0"/>
                        <a:t>积极条件</a:t>
                      </a:r>
                      <a:endParaRPr lang="en-US" sz="2400" b="1" dirty="0"/>
                    </a:p>
                  </a:txBody>
                  <a:tcPr/>
                </a:tc>
                <a:tc>
                  <a:txBody>
                    <a:bodyPr/>
                    <a:lstStyle/>
                    <a:p>
                      <a:r>
                        <a:rPr lang="zh-CN" altLang="en-US" sz="2400" b="1" dirty="0" smtClean="0"/>
                        <a:t>（</a:t>
                      </a:r>
                      <a:r>
                        <a:rPr lang="en-US" altLang="zh-CN" sz="2400" b="1" dirty="0" smtClean="0"/>
                        <a:t>1</a:t>
                      </a:r>
                      <a:r>
                        <a:rPr lang="zh-CN" altLang="en-US" sz="2400" b="1" dirty="0" smtClean="0"/>
                        <a:t>）股份有限公司净资产额不低于</a:t>
                      </a:r>
                      <a:r>
                        <a:rPr lang="en-US" altLang="zh-CN" sz="2400" b="1" dirty="0" smtClean="0"/>
                        <a:t>3000</a:t>
                      </a:r>
                      <a:r>
                        <a:rPr lang="zh-CN" altLang="en-US" sz="2400" b="1" dirty="0" smtClean="0"/>
                        <a:t>万元，有限责任公司不低于</a:t>
                      </a:r>
                      <a:r>
                        <a:rPr lang="en-US" altLang="zh-CN" sz="2400" b="1" dirty="0" smtClean="0"/>
                        <a:t>6000</a:t>
                      </a:r>
                      <a:r>
                        <a:rPr lang="zh-CN" altLang="en-US" sz="2400" b="1" dirty="0" smtClean="0"/>
                        <a:t>万元；</a:t>
                      </a:r>
                      <a:endParaRPr lang="en-US" altLang="zh-CN" sz="2400" b="1" dirty="0" smtClean="0"/>
                    </a:p>
                    <a:p>
                      <a:r>
                        <a:rPr lang="zh-CN" altLang="en-US" sz="2400" b="1" dirty="0" smtClean="0"/>
                        <a:t>（</a:t>
                      </a:r>
                      <a:r>
                        <a:rPr lang="en-US" altLang="zh-CN" sz="2400" b="1" dirty="0" smtClean="0"/>
                        <a:t>2</a:t>
                      </a:r>
                      <a:r>
                        <a:rPr lang="zh-CN" altLang="en-US" sz="2400" b="1" dirty="0" smtClean="0"/>
                        <a:t>）累计债券总额不超过净资产额的</a:t>
                      </a:r>
                      <a:r>
                        <a:rPr lang="en-US" altLang="zh-CN" sz="2400" b="1" dirty="0" smtClean="0"/>
                        <a:t>40%</a:t>
                      </a:r>
                      <a:r>
                        <a:rPr lang="zh-CN" altLang="en-US" sz="2400" b="1" dirty="0" smtClean="0"/>
                        <a:t>；</a:t>
                      </a:r>
                      <a:endParaRPr lang="en-US" altLang="zh-CN" sz="2400" b="1" dirty="0" smtClean="0"/>
                    </a:p>
                    <a:p>
                      <a:r>
                        <a:rPr lang="zh-CN" altLang="en-US" sz="2400" b="1" dirty="0" smtClean="0"/>
                        <a:t>（</a:t>
                      </a:r>
                      <a:r>
                        <a:rPr lang="en-US" altLang="zh-CN" sz="2400" b="1" dirty="0" smtClean="0"/>
                        <a:t>3</a:t>
                      </a:r>
                      <a:r>
                        <a:rPr lang="zh-CN" altLang="en-US" sz="2400" b="1" dirty="0" smtClean="0"/>
                        <a:t>）最近</a:t>
                      </a:r>
                      <a:r>
                        <a:rPr lang="en-US" altLang="zh-CN" sz="2400" b="1" dirty="0" smtClean="0"/>
                        <a:t>3</a:t>
                      </a:r>
                      <a:r>
                        <a:rPr lang="zh-CN" altLang="en-US" sz="2400" b="1" dirty="0" smtClean="0"/>
                        <a:t>年平均可分配利润足矣支付公司债券</a:t>
                      </a:r>
                      <a:r>
                        <a:rPr lang="en-US" altLang="zh-CN" sz="2400" b="1" dirty="0" smtClean="0"/>
                        <a:t>1</a:t>
                      </a:r>
                      <a:r>
                        <a:rPr lang="zh-CN" altLang="en-US" sz="2400" b="1" dirty="0" smtClean="0"/>
                        <a:t>年的利息；</a:t>
                      </a:r>
                      <a:endParaRPr lang="en-US" altLang="zh-CN" sz="2400" b="1" dirty="0" smtClean="0"/>
                    </a:p>
                    <a:p>
                      <a:r>
                        <a:rPr lang="zh-CN" altLang="en-US" sz="2400" b="1" dirty="0" smtClean="0"/>
                        <a:t>（</a:t>
                      </a:r>
                      <a:r>
                        <a:rPr lang="en-US" altLang="zh-CN" sz="2400" b="1" dirty="0" smtClean="0"/>
                        <a:t>4</a:t>
                      </a:r>
                      <a:r>
                        <a:rPr lang="zh-CN" altLang="en-US" sz="2400" b="1" dirty="0" smtClean="0"/>
                        <a:t>）筹集资金符合国家产业政策；</a:t>
                      </a:r>
                      <a:endParaRPr lang="en-US" altLang="zh-CN" sz="2400" b="1" dirty="0" smtClean="0"/>
                    </a:p>
                    <a:p>
                      <a:r>
                        <a:rPr lang="zh-CN" altLang="en-US" sz="2400" b="1" dirty="0" smtClean="0"/>
                        <a:t>（</a:t>
                      </a:r>
                      <a:r>
                        <a:rPr lang="en-US" altLang="zh-CN" sz="2400" b="1" dirty="0" smtClean="0"/>
                        <a:t>5</a:t>
                      </a:r>
                      <a:r>
                        <a:rPr lang="zh-CN" altLang="en-US" sz="2400" b="1" dirty="0" smtClean="0"/>
                        <a:t>）债券的利率不超过国务院限定的利率水平；</a:t>
                      </a:r>
                      <a:endParaRPr lang="en-US" altLang="zh-CN" sz="2400" b="1" dirty="0" smtClean="0"/>
                    </a:p>
                    <a:p>
                      <a:r>
                        <a:rPr lang="zh-CN" altLang="en-US" sz="2400" b="1" dirty="0" smtClean="0"/>
                        <a:t>（</a:t>
                      </a:r>
                      <a:r>
                        <a:rPr lang="en-US" altLang="zh-CN" sz="2400" b="1" dirty="0" smtClean="0"/>
                        <a:t>6</a:t>
                      </a:r>
                      <a:r>
                        <a:rPr lang="zh-CN" altLang="en-US" sz="2400" b="1" dirty="0" smtClean="0"/>
                        <a:t>）其他</a:t>
                      </a:r>
                      <a:endParaRPr lang="en-US" sz="2400" b="1" dirty="0"/>
                    </a:p>
                  </a:txBody>
                  <a:tcPr/>
                </a:tc>
              </a:tr>
              <a:tr h="1650207">
                <a:tc>
                  <a:txBody>
                    <a:bodyPr/>
                    <a:lstStyle/>
                    <a:p>
                      <a:r>
                        <a:rPr lang="zh-CN" altLang="en-US" sz="2400" b="1" dirty="0" smtClean="0"/>
                        <a:t>消极条件</a:t>
                      </a:r>
                      <a:endParaRPr lang="en-US" altLang="zh-CN" sz="2400" b="1" dirty="0" smtClean="0"/>
                    </a:p>
                    <a:p>
                      <a:r>
                        <a:rPr lang="zh-CN" altLang="en-US" sz="2400" b="1" dirty="0" smtClean="0"/>
                        <a:t>（凡有下列情形的，不得再次发行公司债）</a:t>
                      </a:r>
                      <a:endParaRPr lang="en-US" sz="2400" b="1" dirty="0"/>
                    </a:p>
                  </a:txBody>
                  <a:tcPr/>
                </a:tc>
                <a:tc>
                  <a:txBody>
                    <a:bodyPr/>
                    <a:lstStyle/>
                    <a:p>
                      <a:pPr marL="342900" indent="-342900">
                        <a:buFont typeface="+mj-lt"/>
                        <a:buAutoNum type="arabicParenR"/>
                      </a:pPr>
                      <a:r>
                        <a:rPr lang="zh-CN" altLang="en-US" sz="2400" b="1" dirty="0" smtClean="0"/>
                        <a:t>前一次公开发行的公司债券尚未募足；</a:t>
                      </a:r>
                      <a:endParaRPr lang="en-US" altLang="zh-CN" sz="2400" b="1" dirty="0" smtClean="0"/>
                    </a:p>
                    <a:p>
                      <a:pPr marL="342900" indent="-342900">
                        <a:buFont typeface="+mj-lt"/>
                        <a:buAutoNum type="arabicParenR"/>
                      </a:pPr>
                      <a:r>
                        <a:rPr lang="zh-CN" altLang="en-US" sz="2400" b="1" dirty="0" smtClean="0"/>
                        <a:t>对已公开发行的公司债券获其他债务有违约或延迟支付本息的事实，仍处于继续状态；</a:t>
                      </a:r>
                      <a:endParaRPr lang="en-US" altLang="zh-CN" sz="2400" b="1" dirty="0" smtClean="0"/>
                    </a:p>
                    <a:p>
                      <a:pPr marL="342900" indent="-342900">
                        <a:buFont typeface="+mj-lt"/>
                        <a:buAutoNum type="arabicParenR"/>
                      </a:pPr>
                      <a:r>
                        <a:rPr lang="zh-CN" altLang="en-US" sz="2400" b="1" dirty="0" smtClean="0"/>
                        <a:t>违反本法规定，改变公开发行公司债券所募集资金的用途</a:t>
                      </a:r>
                      <a:endParaRPr lang="en-US" sz="2400" b="1" dirty="0"/>
                    </a:p>
                  </a:txBody>
                  <a:tcPr/>
                </a:tc>
              </a:tr>
            </a:tbl>
          </a:graphicData>
        </a:graphic>
      </p:graphicFrame>
    </p:spTree>
    <p:extLst>
      <p:ext uri="{BB962C8B-B14F-4D97-AF65-F5344CB8AC3E}">
        <p14:creationId xmlns:p14="http://schemas.microsoft.com/office/powerpoint/2010/main" val="1239229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记名债券与无记名债券</a:t>
            </a:r>
            <a:endParaRPr lang="en-US" dirty="0"/>
          </a:p>
        </p:txBody>
      </p:sp>
      <p:sp>
        <p:nvSpPr>
          <p:cNvPr id="3" name="Content Placeholder 2"/>
          <p:cNvSpPr>
            <a:spLocks noGrp="1"/>
          </p:cNvSpPr>
          <p:nvPr>
            <p:ph idx="1"/>
          </p:nvPr>
        </p:nvSpPr>
        <p:spPr/>
        <p:txBody>
          <a:bodyPr>
            <a:normAutofit lnSpcReduction="10000"/>
          </a:bodyPr>
          <a:lstStyle/>
          <a:p>
            <a:r>
              <a:rPr lang="zh-CN" altLang="en-US" sz="2400" b="1" dirty="0" smtClean="0">
                <a:solidFill>
                  <a:schemeClr val="tx1"/>
                </a:solidFill>
              </a:rPr>
              <a:t>是否记载债权人姓名；</a:t>
            </a:r>
            <a:endParaRPr lang="en-US" altLang="zh-CN" sz="2400" b="1" dirty="0" smtClean="0">
              <a:solidFill>
                <a:schemeClr val="tx1"/>
              </a:solidFill>
            </a:endParaRPr>
          </a:p>
          <a:p>
            <a:r>
              <a:rPr lang="zh-CN" altLang="en-US" sz="2400" b="1" dirty="0" smtClean="0">
                <a:solidFill>
                  <a:schemeClr val="tx1"/>
                </a:solidFill>
              </a:rPr>
              <a:t>区别：</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转让程序</a:t>
            </a:r>
            <a:r>
              <a:rPr lang="en-US" altLang="zh-CN" sz="2400" b="1" dirty="0" smtClean="0">
                <a:solidFill>
                  <a:schemeClr val="tx1"/>
                </a:solidFill>
              </a:rPr>
              <a:t>——</a:t>
            </a:r>
            <a:r>
              <a:rPr lang="zh-CN" altLang="en-US" sz="2400" b="1" dirty="0" smtClean="0">
                <a:solidFill>
                  <a:schemeClr val="tx1"/>
                </a:solidFill>
              </a:rPr>
              <a:t>无记名债券的转让以交付发生效力；记名公司债的转让除交付外，还需要将受让人的有关事项记载于公司债券存根簿上</a:t>
            </a:r>
            <a:endParaRPr lang="en-US" altLang="zh-CN" sz="2400" b="1" dirty="0" smtClean="0">
              <a:solidFill>
                <a:schemeClr val="tx1"/>
              </a:solidFill>
            </a:endParaRPr>
          </a:p>
          <a:p>
            <a:r>
              <a:rPr lang="zh-CN" altLang="en-US" sz="2400" b="1" dirty="0" smtClean="0">
                <a:solidFill>
                  <a:schemeClr val="tx1"/>
                </a:solidFill>
              </a:rPr>
              <a:t>注意：无记名公司债券也存在公司债券存根簿，但是记载项目与记名债券不同</a:t>
            </a:r>
            <a:endParaRPr lang="en-US" altLang="zh-CN" sz="2400" b="1" dirty="0" smtClean="0">
              <a:solidFill>
                <a:schemeClr val="tx1"/>
              </a:solidFill>
            </a:endParaRPr>
          </a:p>
          <a:p>
            <a:pPr>
              <a:buFont typeface="Wingdings" charset="2"/>
              <a:buChar char="v"/>
            </a:pPr>
            <a:r>
              <a:rPr lang="zh-CN" altLang="en-US" sz="2400" b="1" dirty="0" smtClean="0">
                <a:solidFill>
                  <a:schemeClr val="tx1"/>
                </a:solidFill>
              </a:rPr>
              <a:t>灭失的补救方法不同</a:t>
            </a:r>
            <a:r>
              <a:rPr lang="en-US" altLang="zh-CN" sz="2400" b="1" dirty="0" smtClean="0">
                <a:solidFill>
                  <a:schemeClr val="tx1"/>
                </a:solidFill>
              </a:rPr>
              <a:t>——</a:t>
            </a:r>
            <a:r>
              <a:rPr lang="zh-CN" altLang="en-US" sz="2400" b="1" dirty="0" smtClean="0">
                <a:solidFill>
                  <a:schemeClr val="tx1"/>
                </a:solidFill>
              </a:rPr>
              <a:t>记名债券灭失后，可以通过公示催告程序向法院申请宣告债券无效，由公司补发债券；无记名债券无法得到这样的保护</a:t>
            </a:r>
            <a:endParaRPr lang="en-US" altLang="zh-CN" sz="2400" b="1" dirty="0" smtClean="0">
              <a:solidFill>
                <a:schemeClr val="tx1"/>
              </a:solidFill>
            </a:endParaRPr>
          </a:p>
        </p:txBody>
      </p:sp>
    </p:spTree>
    <p:extLst>
      <p:ext uri="{BB962C8B-B14F-4D97-AF65-F5344CB8AC3E}">
        <p14:creationId xmlns:p14="http://schemas.microsoft.com/office/powerpoint/2010/main" val="1463733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可转换公司债券</a:t>
            </a:r>
            <a:endParaRPr lang="en-US" dirty="0"/>
          </a:p>
        </p:txBody>
      </p:sp>
      <p:sp>
        <p:nvSpPr>
          <p:cNvPr id="3" name="Content Placeholder 2"/>
          <p:cNvSpPr>
            <a:spLocks noGrp="1"/>
          </p:cNvSpPr>
          <p:nvPr>
            <p:ph idx="1"/>
          </p:nvPr>
        </p:nvSpPr>
        <p:spPr/>
        <p:txBody>
          <a:bodyPr>
            <a:normAutofit/>
          </a:bodyPr>
          <a:lstStyle/>
          <a:p>
            <a:r>
              <a:rPr lang="zh-CN" altLang="en-US" sz="2400" b="1" dirty="0" smtClean="0">
                <a:solidFill>
                  <a:schemeClr val="tx1"/>
                </a:solidFill>
              </a:rPr>
              <a:t>概念：上市公司发行的可以转换为股票的公司债券，是将公司债务转化为公司资本的途径，也是集资的方式。</a:t>
            </a:r>
            <a:endParaRPr lang="en-US" altLang="zh-CN" sz="2400" b="1" dirty="0" smtClean="0">
              <a:solidFill>
                <a:schemeClr val="tx1"/>
              </a:solidFill>
            </a:endParaRPr>
          </a:p>
          <a:p>
            <a:r>
              <a:rPr lang="zh-CN" altLang="en-US" sz="2400" b="1" dirty="0" smtClean="0">
                <a:solidFill>
                  <a:schemeClr val="tx1"/>
                </a:solidFill>
              </a:rPr>
              <a:t>注意：公司债应同时符合公司债和股票的要求</a:t>
            </a:r>
            <a:endParaRPr lang="en-US" altLang="zh-CN" sz="2400" b="1" dirty="0" smtClean="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558373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公司财务、会计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856439"/>
              </p:ext>
            </p:extLst>
          </p:nvPr>
        </p:nvGraphicFramePr>
        <p:xfrm>
          <a:off x="1250948" y="1657349"/>
          <a:ext cx="10179052" cy="4522471"/>
        </p:xfrm>
        <a:graphic>
          <a:graphicData uri="http://schemas.openxmlformats.org/drawingml/2006/table">
            <a:tbl>
              <a:tblPr firstRow="1" bandRow="1">
                <a:tableStyleId>{BC89EF96-8CEA-46FF-86C4-4CE0E7609802}</a:tableStyleId>
              </a:tblPr>
              <a:tblGrid>
                <a:gridCol w="2006600"/>
                <a:gridCol w="1814513"/>
                <a:gridCol w="6357939"/>
              </a:tblGrid>
              <a:tr h="1028701">
                <a:tc rowSpan="4">
                  <a:txBody>
                    <a:bodyPr/>
                    <a:lstStyle/>
                    <a:p>
                      <a:r>
                        <a:rPr lang="zh-CN" altLang="en-US" sz="2400" b="1" dirty="0" smtClean="0">
                          <a:solidFill>
                            <a:schemeClr val="tx1"/>
                          </a:solidFill>
                        </a:rPr>
                        <a:t>财务会计报告</a:t>
                      </a:r>
                      <a:endParaRPr lang="en-US" sz="2400" b="1" dirty="0">
                        <a:solidFill>
                          <a:schemeClr val="tx1"/>
                        </a:solidFill>
                      </a:endParaRPr>
                    </a:p>
                  </a:txBody>
                  <a:tcPr/>
                </a:tc>
                <a:tc gridSpan="2">
                  <a:txBody>
                    <a:bodyPr/>
                    <a:lstStyle/>
                    <a:p>
                      <a:r>
                        <a:rPr lang="zh-CN" altLang="en-US" sz="2400" b="1" dirty="0" smtClean="0">
                          <a:solidFill>
                            <a:schemeClr val="tx1"/>
                          </a:solidFill>
                        </a:rPr>
                        <a:t>在会计年度终了时，编制财务会计报告，并依法经会计师事务所审计；</a:t>
                      </a:r>
                      <a:endParaRPr lang="en-US" altLang="zh-CN" sz="2400" b="1" dirty="0" smtClean="0">
                        <a:solidFill>
                          <a:schemeClr val="tx1"/>
                        </a:solidFill>
                      </a:endParaRP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r>
              <a:tr h="525779">
                <a:tc vMerge="1">
                  <a:txBody>
                    <a:bodyPr/>
                    <a:lstStyle/>
                    <a:p>
                      <a:endParaRPr lang="en-US"/>
                    </a:p>
                  </a:txBody>
                  <a:tcPr/>
                </a:tc>
                <a:tc>
                  <a:txBody>
                    <a:bodyPr/>
                    <a:lstStyle/>
                    <a:p>
                      <a:r>
                        <a:rPr lang="zh-CN" altLang="en-US" sz="2400" b="1" dirty="0" smtClean="0">
                          <a:solidFill>
                            <a:schemeClr val="tx1"/>
                          </a:solidFill>
                        </a:rPr>
                        <a:t>有限责任公司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solidFill>
                            <a:schemeClr val="tx1"/>
                          </a:solidFill>
                        </a:rPr>
                        <a:t>按照章程规定送交股东</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vMerge="1">
                  <a:txBody>
                    <a:bodyPr/>
                    <a:lstStyle/>
                    <a:p>
                      <a:endParaRPr lang="en-US"/>
                    </a:p>
                  </a:txBody>
                  <a:tcPr/>
                </a:tc>
                <a:tc>
                  <a:txBody>
                    <a:bodyPr/>
                    <a:lstStyle/>
                    <a:p>
                      <a:r>
                        <a:rPr lang="zh-CN" altLang="en-US" sz="2400" b="1" dirty="0" smtClean="0">
                          <a:solidFill>
                            <a:schemeClr val="tx1"/>
                          </a:solidFill>
                        </a:rPr>
                        <a:t>股份有限公司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solidFill>
                            <a:schemeClr val="tx1"/>
                          </a:solidFill>
                        </a:rPr>
                        <a:t>召开股东大会的年会的</a:t>
                      </a:r>
                      <a:r>
                        <a:rPr lang="en-US" altLang="zh-CN" sz="2400" b="1" dirty="0" smtClean="0">
                          <a:solidFill>
                            <a:schemeClr val="tx1"/>
                          </a:solidFill>
                        </a:rPr>
                        <a:t>20</a:t>
                      </a:r>
                      <a:r>
                        <a:rPr lang="zh-CN" altLang="en-US" sz="2400" b="1" dirty="0" smtClean="0">
                          <a:solidFill>
                            <a:schemeClr val="tx1"/>
                          </a:solidFill>
                        </a:rPr>
                        <a:t>日之前，置备于本公司，供股东查询</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620">
                <a:tc vMerge="1">
                  <a:txBody>
                    <a:bodyPr/>
                    <a:lstStyle/>
                    <a:p>
                      <a:endParaRPr lang="en-US"/>
                    </a:p>
                  </a:txBody>
                  <a:tcPr/>
                </a:tc>
                <a:tc>
                  <a:txBody>
                    <a:bodyPr/>
                    <a:lstStyle/>
                    <a:p>
                      <a:r>
                        <a:rPr lang="zh-CN" altLang="en-US" sz="2400" b="1" dirty="0" smtClean="0">
                          <a:solidFill>
                            <a:schemeClr val="tx1"/>
                          </a:solidFill>
                        </a:rPr>
                        <a:t>上市公司</a:t>
                      </a:r>
                      <a:endParaRPr lang="en-US" sz="2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400" b="1" dirty="0" smtClean="0">
                          <a:solidFill>
                            <a:schemeClr val="tx1"/>
                          </a:solidFill>
                        </a:rPr>
                        <a:t>必须公告财务会计报告</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390650">
                <a:tc>
                  <a:txBody>
                    <a:bodyPr/>
                    <a:lstStyle/>
                    <a:p>
                      <a:r>
                        <a:rPr lang="zh-CN" altLang="en-US" sz="2400" b="1" dirty="0" smtClean="0">
                          <a:solidFill>
                            <a:schemeClr val="tx1"/>
                          </a:solidFill>
                        </a:rPr>
                        <a:t>利润分配</a:t>
                      </a:r>
                      <a:endParaRPr lang="en-US" sz="2400" b="1" dirty="0">
                        <a:solidFill>
                          <a:schemeClr val="tx1"/>
                        </a:solidFill>
                      </a:endParaRPr>
                    </a:p>
                  </a:txBody>
                  <a:tcPr/>
                </a:tc>
                <a:tc gridSpan="2">
                  <a:txBody>
                    <a:bodyPr/>
                    <a:lstStyle/>
                    <a:p>
                      <a:r>
                        <a:rPr lang="zh-CN" altLang="en-US" sz="2400" b="1" dirty="0" smtClean="0">
                          <a:solidFill>
                            <a:schemeClr val="tx1"/>
                          </a:solidFill>
                        </a:rPr>
                        <a:t>利润包括营业利润、投资净收益、营业外收支净额；</a:t>
                      </a:r>
                      <a:endParaRPr lang="en-US" altLang="zh-CN" sz="2400" b="1" dirty="0" smtClean="0">
                        <a:solidFill>
                          <a:schemeClr val="tx1"/>
                        </a:solidFill>
                      </a:endParaRPr>
                    </a:p>
                    <a:p>
                      <a:r>
                        <a:rPr lang="zh-CN" altLang="en-US" sz="2400" b="1" dirty="0" smtClean="0">
                          <a:solidFill>
                            <a:schemeClr val="tx1"/>
                          </a:solidFill>
                        </a:rPr>
                        <a:t>分配顺序：亏损</a:t>
                      </a:r>
                      <a:r>
                        <a:rPr lang="en-US" altLang="zh-CN" sz="2400" b="1" dirty="0" smtClean="0">
                          <a:solidFill>
                            <a:schemeClr val="tx1"/>
                          </a:solidFill>
                        </a:rPr>
                        <a:t>——</a:t>
                      </a:r>
                      <a:r>
                        <a:rPr lang="zh-CN" altLang="en-US" sz="2400" b="1" dirty="0" smtClean="0">
                          <a:solidFill>
                            <a:schemeClr val="tx1"/>
                          </a:solidFill>
                        </a:rPr>
                        <a:t>所得税</a:t>
                      </a:r>
                      <a:r>
                        <a:rPr lang="en-US" altLang="zh-CN" sz="2400" b="1" dirty="0" smtClean="0">
                          <a:solidFill>
                            <a:schemeClr val="tx1"/>
                          </a:solidFill>
                        </a:rPr>
                        <a:t>——</a:t>
                      </a:r>
                      <a:r>
                        <a:rPr lang="zh-CN" altLang="en-US" sz="2400" b="1" dirty="0" smtClean="0">
                          <a:solidFill>
                            <a:schemeClr val="tx1"/>
                          </a:solidFill>
                        </a:rPr>
                        <a:t>法定公积金弥补亏损</a:t>
                      </a:r>
                      <a:r>
                        <a:rPr lang="en-US" altLang="zh-CN" sz="2400" b="1" dirty="0" smtClean="0">
                          <a:solidFill>
                            <a:schemeClr val="tx1"/>
                          </a:solidFill>
                        </a:rPr>
                        <a:t>——</a:t>
                      </a:r>
                      <a:r>
                        <a:rPr lang="zh-CN" altLang="en-US" sz="2400" b="1" dirty="0" smtClean="0">
                          <a:solidFill>
                            <a:schemeClr val="tx1"/>
                          </a:solidFill>
                        </a:rPr>
                        <a:t>法定公积金</a:t>
                      </a:r>
                      <a:r>
                        <a:rPr lang="en-US" altLang="zh-CN" sz="2400" b="1" dirty="0" smtClean="0">
                          <a:solidFill>
                            <a:schemeClr val="tx1"/>
                          </a:solidFill>
                        </a:rPr>
                        <a:t>——</a:t>
                      </a:r>
                      <a:r>
                        <a:rPr lang="zh-CN" altLang="en-US" sz="2400" b="1" dirty="0" smtClean="0">
                          <a:solidFill>
                            <a:schemeClr val="tx1"/>
                          </a:solidFill>
                        </a:rPr>
                        <a:t>股东的利润</a:t>
                      </a:r>
                      <a:endParaRPr lang="en-US" sz="2400" b="1" dirty="0">
                        <a:solidFill>
                          <a:schemeClr val="tx1"/>
                        </a:solidFill>
                      </a:endParaRP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11733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合并、分立与增减资（经股东大会同意）</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044588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372600" y="3343275"/>
            <a:ext cx="1614488" cy="830997"/>
          </a:xfrm>
          <a:prstGeom prst="rect">
            <a:avLst/>
          </a:prstGeom>
          <a:noFill/>
        </p:spPr>
        <p:txBody>
          <a:bodyPr wrap="square" rtlCol="0">
            <a:spAutoFit/>
          </a:bodyPr>
          <a:lstStyle/>
          <a:p>
            <a:pPr marL="285750" indent="-285750">
              <a:buFont typeface="Arial" charset="0"/>
              <a:buChar char="•"/>
            </a:pPr>
            <a:r>
              <a:rPr lang="zh-CN" altLang="en-US" sz="2400" dirty="0" smtClean="0"/>
              <a:t>通知债权人</a:t>
            </a:r>
            <a:endParaRPr lang="en-US" sz="2400" dirty="0"/>
          </a:p>
        </p:txBody>
      </p:sp>
    </p:spTree>
    <p:extLst>
      <p:ext uri="{BB962C8B-B14F-4D97-AF65-F5344CB8AC3E}">
        <p14:creationId xmlns:p14="http://schemas.microsoft.com/office/powerpoint/2010/main" val="17305618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破产与解散</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9073431"/>
              </p:ext>
            </p:extLst>
          </p:nvPr>
        </p:nvGraphicFramePr>
        <p:xfrm>
          <a:off x="1250950" y="1443038"/>
          <a:ext cx="10179050" cy="5072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161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一、公司法概述</a:t>
            </a:r>
            <a:endParaRPr lang="en-US" dirty="0"/>
          </a:p>
        </p:txBody>
      </p:sp>
      <p:sp>
        <p:nvSpPr>
          <p:cNvPr id="3" name="Content Placeholder 2"/>
          <p:cNvSpPr>
            <a:spLocks noGrp="1"/>
          </p:cNvSpPr>
          <p:nvPr>
            <p:ph idx="1"/>
          </p:nvPr>
        </p:nvSpPr>
        <p:spPr>
          <a:xfrm>
            <a:off x="1451579" y="2015732"/>
            <a:ext cx="9603275" cy="3985018"/>
          </a:xfrm>
        </p:spPr>
        <p:txBody>
          <a:bodyPr>
            <a:noAutofit/>
          </a:bodyPr>
          <a:lstStyle/>
          <a:p>
            <a:r>
              <a:rPr lang="zh-CN" altLang="en-US" sz="2400" b="1" dirty="0" smtClean="0">
                <a:solidFill>
                  <a:schemeClr val="tx1"/>
                </a:solidFill>
              </a:rPr>
              <a:t>公司的概念：依照公司法组织、成立或活动的，以营利为目的的，具有法人资格的企业。</a:t>
            </a:r>
            <a:r>
              <a:rPr lang="zh-CN" altLang="en-US" sz="2400" b="1" dirty="0">
                <a:solidFill>
                  <a:schemeClr val="tx1"/>
                </a:solidFill>
              </a:rPr>
              <a:t>是企业法人，有独立的法人财产，享有法人财产权。公司以其全部财产对公司的债务承担责任</a:t>
            </a:r>
            <a:r>
              <a:rPr lang="zh-CN" altLang="en-US" sz="2400" b="1" dirty="0" smtClean="0">
                <a:solidFill>
                  <a:schemeClr val="tx1"/>
                </a:solidFill>
              </a:rPr>
              <a:t>。</a:t>
            </a:r>
            <a:endParaRPr lang="en-US" altLang="zh-CN" sz="2400" b="1" dirty="0" smtClean="0">
              <a:solidFill>
                <a:schemeClr val="tx1"/>
              </a:solidFill>
            </a:endParaRPr>
          </a:p>
          <a:p>
            <a:r>
              <a:rPr lang="zh-CN" altLang="en-US" sz="2400" b="1" dirty="0" smtClean="0">
                <a:solidFill>
                  <a:schemeClr val="tx1"/>
                </a:solidFill>
              </a:rPr>
              <a:t>企业的概念：依法成立并具有一定组织形式，以营利为目的独立从事生产经营和服务性活动，具有独立法律主体地位的经济组织。</a:t>
            </a:r>
            <a:endParaRPr lang="en-US" altLang="zh-CN" sz="2400" b="1" dirty="0" smtClean="0">
              <a:solidFill>
                <a:schemeClr val="tx1"/>
              </a:solidFill>
            </a:endParaRPr>
          </a:p>
          <a:p>
            <a:r>
              <a:rPr lang="zh-CN" altLang="en-US" sz="2400" b="1" dirty="0" smtClean="0">
                <a:solidFill>
                  <a:schemeClr val="tx1"/>
                </a:solidFill>
              </a:rPr>
              <a:t>公司的特征：</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营利性；</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社团法人</a:t>
            </a:r>
            <a:r>
              <a:rPr lang="en-US" altLang="zh-CN" sz="2400" b="1" dirty="0" smtClean="0">
                <a:solidFill>
                  <a:schemeClr val="tx1"/>
                </a:solidFill>
              </a:rPr>
              <a:t>——</a:t>
            </a:r>
            <a:r>
              <a:rPr lang="zh-CN" altLang="en-US" sz="2400" b="1" dirty="0" smtClean="0">
                <a:solidFill>
                  <a:schemeClr val="tx1"/>
                </a:solidFill>
              </a:rPr>
              <a:t>人的集合，区别于基金会等财团法人；</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法人</a:t>
            </a:r>
            <a:r>
              <a:rPr lang="en-US" altLang="zh-CN" sz="2400" b="1" dirty="0" smtClean="0">
                <a:solidFill>
                  <a:schemeClr val="tx1"/>
                </a:solidFill>
              </a:rPr>
              <a:t>——</a:t>
            </a:r>
            <a:r>
              <a:rPr lang="zh-CN" altLang="en-US" sz="2400" b="1" dirty="0" smtClean="0">
                <a:solidFill>
                  <a:schemeClr val="tx1"/>
                </a:solidFill>
              </a:rPr>
              <a:t>独立的人格、独立的组织机构、独立的财产、独立承担法律责任。</a:t>
            </a:r>
            <a:endParaRPr lang="en-US" sz="2400" b="1" dirty="0">
              <a:solidFill>
                <a:schemeClr val="tx1"/>
              </a:solidFill>
            </a:endParaRPr>
          </a:p>
        </p:txBody>
      </p:sp>
    </p:spTree>
    <p:extLst>
      <p:ext uri="{BB962C8B-B14F-4D97-AF65-F5344CB8AC3E}">
        <p14:creationId xmlns:p14="http://schemas.microsoft.com/office/powerpoint/2010/main" val="149336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我国公司的法律分类</a:t>
            </a:r>
            <a:endParaRPr lang="en-US" dirty="0"/>
          </a:p>
        </p:txBody>
      </p:sp>
      <p:sp>
        <p:nvSpPr>
          <p:cNvPr id="3" name="Content Placeholder 2"/>
          <p:cNvSpPr>
            <a:spLocks noGrp="1"/>
          </p:cNvSpPr>
          <p:nvPr>
            <p:ph idx="1"/>
          </p:nvPr>
        </p:nvSpPr>
        <p:spPr/>
        <p:txBody>
          <a:bodyPr>
            <a:noAutofit/>
          </a:bodyPr>
          <a:lstStyle/>
          <a:p>
            <a:r>
              <a:rPr lang="zh-CN" altLang="en-US" sz="2400" b="1" dirty="0" smtClean="0">
                <a:solidFill>
                  <a:schemeClr val="tx1"/>
                </a:solidFill>
              </a:rPr>
              <a:t>有限责任公司</a:t>
            </a:r>
            <a:endParaRPr lang="en-US" altLang="zh-CN" sz="2400" b="1" dirty="0" smtClean="0">
              <a:solidFill>
                <a:schemeClr val="tx1"/>
              </a:solidFill>
            </a:endParaRPr>
          </a:p>
          <a:p>
            <a:r>
              <a:rPr lang="zh-CN" altLang="en-US" sz="2400" b="1" dirty="0" smtClean="0">
                <a:solidFill>
                  <a:schemeClr val="tx1"/>
                </a:solidFill>
              </a:rPr>
              <a:t>股份有限公司</a:t>
            </a:r>
            <a:endParaRPr lang="en-US" altLang="zh-CN" sz="2400" b="1" dirty="0" smtClean="0">
              <a:solidFill>
                <a:schemeClr val="tx1"/>
              </a:solidFill>
            </a:endParaRPr>
          </a:p>
          <a:p>
            <a:r>
              <a:rPr lang="zh-CN" altLang="en-US" sz="2400" b="1" dirty="0" smtClean="0">
                <a:solidFill>
                  <a:schemeClr val="tx1"/>
                </a:solidFill>
              </a:rPr>
              <a:t>国有独资公司</a:t>
            </a:r>
            <a:endParaRPr lang="en-US" altLang="zh-CN" sz="2400" b="1" dirty="0" smtClean="0">
              <a:solidFill>
                <a:schemeClr val="tx1"/>
              </a:solidFill>
            </a:endParaRPr>
          </a:p>
          <a:p>
            <a:r>
              <a:rPr lang="zh-CN" altLang="en-US" sz="2400" b="1" dirty="0" smtClean="0">
                <a:solidFill>
                  <a:schemeClr val="tx1"/>
                </a:solidFill>
              </a:rPr>
              <a:t>上市公司</a:t>
            </a:r>
            <a:endParaRPr lang="en-US" altLang="zh-CN" sz="2400" b="1" dirty="0" smtClean="0">
              <a:solidFill>
                <a:schemeClr val="tx1"/>
              </a:solidFill>
            </a:endParaRPr>
          </a:p>
          <a:p>
            <a:endParaRPr lang="en-US" sz="2400" b="1" dirty="0">
              <a:solidFill>
                <a:schemeClr val="tx1"/>
              </a:solidFill>
            </a:endParaRPr>
          </a:p>
          <a:p>
            <a:r>
              <a:rPr lang="zh-CN" altLang="en-US" sz="2400" b="1" dirty="0" smtClean="0">
                <a:solidFill>
                  <a:schemeClr val="tx1"/>
                </a:solidFill>
              </a:rPr>
              <a:t>总分公司与母子公司的区别？</a:t>
            </a:r>
            <a:endParaRPr lang="en-US" sz="2400" b="1" dirty="0">
              <a:solidFill>
                <a:schemeClr val="tx1"/>
              </a:solidFill>
            </a:endParaRPr>
          </a:p>
        </p:txBody>
      </p:sp>
    </p:spTree>
    <p:extLst>
      <p:ext uri="{BB962C8B-B14F-4D97-AF65-F5344CB8AC3E}">
        <p14:creationId xmlns:p14="http://schemas.microsoft.com/office/powerpoint/2010/main" val="11914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有限责任公司</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404939"/>
              </p:ext>
            </p:extLst>
          </p:nvPr>
        </p:nvGraphicFramePr>
        <p:xfrm>
          <a:off x="1250947" y="1757362"/>
          <a:ext cx="10179053" cy="4356098"/>
        </p:xfrm>
        <a:graphic>
          <a:graphicData uri="http://schemas.openxmlformats.org/drawingml/2006/table">
            <a:tbl>
              <a:tblPr firstRow="1" bandRow="1">
                <a:tableStyleId>{BC89EF96-8CEA-46FF-86C4-4CE0E7609802}</a:tableStyleId>
              </a:tblPr>
              <a:tblGrid>
                <a:gridCol w="1808676"/>
                <a:gridCol w="8370377"/>
              </a:tblGrid>
              <a:tr h="741365">
                <a:tc>
                  <a:txBody>
                    <a:bodyPr/>
                    <a:lstStyle/>
                    <a:p>
                      <a:r>
                        <a:rPr lang="zh-CN" altLang="en-US" sz="2000" b="1" dirty="0" smtClean="0">
                          <a:solidFill>
                            <a:schemeClr val="tx1"/>
                          </a:solidFill>
                        </a:rPr>
                        <a:t>概念</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50</a:t>
                      </a:r>
                      <a:r>
                        <a:rPr lang="zh-CN" altLang="en-US" sz="2000" b="1" dirty="0" smtClean="0">
                          <a:solidFill>
                            <a:schemeClr val="tx1"/>
                          </a:solidFill>
                        </a:rPr>
                        <a:t>个以下股东共同投资设立、每个股东以其所认缴的出资额为限对公司承担责任、公司以其全部资产对其债务承担责任的企业法人。</a:t>
                      </a:r>
                      <a:endParaRPr lang="en-US" altLang="zh-CN" sz="2000" b="1" dirty="0" smtClean="0">
                        <a:solidFill>
                          <a:schemeClr val="tx1"/>
                        </a:solidFill>
                      </a:endParaRPr>
                    </a:p>
                    <a:p>
                      <a:endParaRPr lang="en-US" sz="2000" b="1" dirty="0">
                        <a:solidFill>
                          <a:schemeClr val="tx1"/>
                        </a:solidFill>
                      </a:endParaRPr>
                    </a:p>
                  </a:txBody>
                  <a:tcPr marL="96912" marR="96912"/>
                </a:tc>
              </a:tr>
              <a:tr h="655640">
                <a:tc rowSpan="5">
                  <a:txBody>
                    <a:bodyPr/>
                    <a:lstStyle/>
                    <a:p>
                      <a:r>
                        <a:rPr lang="zh-CN" altLang="en-US" sz="2000" b="1" dirty="0" smtClean="0">
                          <a:solidFill>
                            <a:schemeClr val="tx1"/>
                          </a:solidFill>
                        </a:rPr>
                        <a:t>特征</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股东责任以其出资额为限，如果公司的财产不足以清偿债务，股东无义务以个人财产偿债；（与此相对应的是大陆法系国家的无限责任公司）</a:t>
                      </a:r>
                      <a:endParaRPr lang="en-US" altLang="zh-CN" sz="2000" b="1" dirty="0" smtClean="0">
                        <a:solidFill>
                          <a:schemeClr val="tx1"/>
                        </a:solidFill>
                      </a:endParaRPr>
                    </a:p>
                  </a:txBody>
                  <a:tcPr marL="96912" marR="96912">
                    <a:lnB w="12700" cap="flat" cmpd="sng" algn="ctr">
                      <a:solidFill>
                        <a:schemeClr val="tx1"/>
                      </a:solidFill>
                      <a:prstDash val="solid"/>
                      <a:round/>
                      <a:headEnd type="none" w="med" len="med"/>
                      <a:tailEnd type="none" w="med" len="med"/>
                    </a:lnB>
                  </a:tcPr>
                </a:tc>
              </a:tr>
              <a:tr h="481332">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股东不以股份出资（即股份有限公司的股份并非等额），而是直接计算出资额，表决也以出资比例；</a:t>
                      </a:r>
                      <a:endParaRPr lang="en-US" altLang="zh-CN" sz="2000" b="1" dirty="0" smtClean="0">
                        <a:solidFill>
                          <a:schemeClr val="tx1"/>
                        </a:solidFill>
                      </a:endParaRPr>
                    </a:p>
                  </a:txBody>
                  <a:tcPr marL="96912" marR="9691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188">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公司资本封闭性，公司资本只属于全体股东，不能向社会公开募股，“出资证明书”不能在证券市场流动；</a:t>
                      </a:r>
                      <a:endParaRPr lang="en-US" altLang="zh-CN" sz="2000" b="1" dirty="0" smtClean="0">
                        <a:solidFill>
                          <a:schemeClr val="tx1"/>
                        </a:solidFill>
                      </a:endParaRPr>
                    </a:p>
                  </a:txBody>
                  <a:tcPr marL="96912" marR="9691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006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股东在</a:t>
                      </a:r>
                      <a:r>
                        <a:rPr lang="en-US" altLang="zh-CN" sz="2000" b="1" dirty="0" smtClean="0">
                          <a:solidFill>
                            <a:schemeClr val="tx1"/>
                          </a:solidFill>
                        </a:rPr>
                        <a:t>50</a:t>
                      </a:r>
                      <a:r>
                        <a:rPr lang="zh-CN" altLang="en-US" sz="2000" b="1" dirty="0" smtClean="0">
                          <a:solidFill>
                            <a:schemeClr val="tx1"/>
                          </a:solidFill>
                        </a:rPr>
                        <a:t>人以下；</a:t>
                      </a:r>
                      <a:endParaRPr lang="en-US" altLang="zh-CN" sz="2000" b="1" dirty="0" smtClean="0">
                        <a:solidFill>
                          <a:schemeClr val="tx1"/>
                        </a:solidFill>
                      </a:endParaRPr>
                    </a:p>
                    <a:p>
                      <a:endParaRPr lang="en-US" sz="2000" b="1" dirty="0">
                        <a:solidFill>
                          <a:schemeClr val="tx1"/>
                        </a:solidFill>
                      </a:endParaRPr>
                    </a:p>
                  </a:txBody>
                  <a:tcPr marL="96912" marR="9691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098">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只能发起设立，不能募集设立（书</a:t>
                      </a:r>
                      <a:r>
                        <a:rPr lang="en-US" altLang="zh-CN" sz="2000" b="1" dirty="0" smtClean="0">
                          <a:solidFill>
                            <a:schemeClr val="tx1"/>
                          </a:solidFill>
                        </a:rPr>
                        <a:t>pp.120)</a:t>
                      </a:r>
                      <a:r>
                        <a:rPr lang="zh-CN" altLang="en-US" sz="2000" b="1" dirty="0" smtClean="0">
                          <a:solidFill>
                            <a:schemeClr val="tx1"/>
                          </a:solidFill>
                        </a:rPr>
                        <a:t>。</a:t>
                      </a:r>
                      <a:endParaRPr lang="en-US" altLang="zh-CN" sz="2000" b="1" dirty="0" smtClean="0">
                        <a:solidFill>
                          <a:schemeClr val="tx1"/>
                        </a:solidFill>
                      </a:endParaRPr>
                    </a:p>
                  </a:txBody>
                  <a:tcPr marL="96912" marR="96912">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63668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股份有限公司</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118939200"/>
                  </p:ext>
                </p:extLst>
              </p:nvPr>
            </p:nvGraphicFramePr>
            <p:xfrm>
              <a:off x="1250950" y="2286000"/>
              <a:ext cx="10179053" cy="3770312"/>
            </p:xfrm>
            <a:graphic>
              <a:graphicData uri="http://schemas.openxmlformats.org/drawingml/2006/table">
                <a:tbl>
                  <a:tblPr firstRow="1" bandRow="1">
                    <a:tableStyleId>{BC89EF96-8CEA-46FF-86C4-4CE0E7609802}</a:tableStyleId>
                  </a:tblPr>
                  <a:tblGrid>
                    <a:gridCol w="1399832"/>
                    <a:gridCol w="8779221"/>
                  </a:tblGrid>
                  <a:tr h="1029952">
                    <a:tc>
                      <a:txBody>
                        <a:bodyPr/>
                        <a:lstStyle/>
                        <a:p>
                          <a:r>
                            <a:rPr lang="zh-CN" altLang="en-US" sz="2000" b="1" dirty="0" smtClean="0">
                              <a:solidFill>
                                <a:schemeClr val="tx1"/>
                              </a:solidFill>
                            </a:rPr>
                            <a:t>概念</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全部资本分为等额股份，股东以其认购的股份为限对公司承担责任，公司以其全部资产对公司债务承担责任的企业法人。</a:t>
                          </a:r>
                          <a:endParaRPr lang="en-US" altLang="zh-CN" sz="2000" b="1" dirty="0" smtClean="0">
                            <a:solidFill>
                              <a:schemeClr val="tx1"/>
                            </a:solidFill>
                          </a:endParaRPr>
                        </a:p>
                      </a:txBody>
                      <a:tcPr marL="96912" marR="96912"/>
                    </a:tc>
                  </a:tr>
                  <a:tr h="454784">
                    <a:tc rowSpan="5">
                      <a:txBody>
                        <a:bodyPr/>
                        <a:lstStyle/>
                        <a:p>
                          <a:r>
                            <a:rPr lang="zh-CN" altLang="en-US" sz="2000" b="1" dirty="0" smtClean="0">
                              <a:solidFill>
                                <a:schemeClr val="tx1"/>
                              </a:solidFill>
                            </a:rPr>
                            <a:t>特征</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公司的股份在上市后在证券市场转让；</a:t>
                          </a:r>
                          <a:endParaRPr lang="en-US" altLang="zh-CN" sz="2000" b="1" dirty="0" smtClean="0">
                            <a:solidFill>
                              <a:schemeClr val="tx1"/>
                            </a:solidFill>
                          </a:endParaRPr>
                        </a:p>
                      </a:txBody>
                      <a:tcPr marL="96912" marR="96912"/>
                    </a:tc>
                  </a:tr>
                  <a:tr h="56752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可以发起设立，也可以募集设立；</a:t>
                          </a:r>
                          <a:endParaRPr lang="en-US" altLang="zh-CN" sz="2000" b="1" dirty="0" smtClean="0">
                            <a:solidFill>
                              <a:schemeClr val="tx1"/>
                            </a:solidFill>
                          </a:endParaRPr>
                        </a:p>
                      </a:txBody>
                      <a:tcPr marL="96912" marR="96912"/>
                    </a:tc>
                  </a:tr>
                  <a:tr h="507333">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股份是金额相等的股份，即资本总额</a:t>
                          </a:r>
                          <a:r>
                            <a:rPr lang="en-US" altLang="zh-CN" sz="2000" b="1" dirty="0" smtClean="0">
                              <a:solidFill>
                                <a:schemeClr val="tx1"/>
                              </a:solidFill>
                            </a:rPr>
                            <a:t>=</a:t>
                          </a:r>
                          <a:r>
                            <a:rPr lang="zh-CN" altLang="en-US" sz="2000" b="1" dirty="0" smtClean="0">
                              <a:solidFill>
                                <a:schemeClr val="tx1"/>
                              </a:solidFill>
                            </a:rPr>
                            <a:t>每股额度</a:t>
                          </a:r>
                          <a14:m>
                            <m:oMath xmlns:m="http://schemas.openxmlformats.org/officeDocument/2006/math">
                              <m:r>
                                <a:rPr lang="en-US" altLang="zh-CN" sz="2000" b="1" i="1" smtClean="0">
                                  <a:solidFill>
                                    <a:schemeClr val="tx1"/>
                                  </a:solidFill>
                                  <a:latin typeface="Cambria Math" charset="0"/>
                                  <a:ea typeface="Cambria Math" charset="0"/>
                                  <a:cs typeface="Cambria Math" charset="0"/>
                                </a:rPr>
                                <m:t>×</m:t>
                              </m:r>
                            </m:oMath>
                          </a14:m>
                          <a:r>
                            <a:rPr lang="zh-CN" altLang="en-US" sz="2000" b="1" dirty="0" smtClean="0">
                              <a:solidFill>
                                <a:schemeClr val="tx1"/>
                              </a:solidFill>
                            </a:rPr>
                            <a:t>股份总数；</a:t>
                          </a:r>
                          <a:endParaRPr lang="en-US" altLang="zh-CN" sz="2000" b="1" dirty="0" smtClean="0">
                            <a:solidFill>
                              <a:schemeClr val="tx1"/>
                            </a:solidFill>
                          </a:endParaRPr>
                        </a:p>
                      </a:txBody>
                      <a:tcPr marL="96912" marR="96912"/>
                    </a:tc>
                  </a:tr>
                  <a:tr h="440261">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股东无人数限制，发起人为</a:t>
                          </a:r>
                          <a:r>
                            <a:rPr lang="en-US" altLang="zh-CN" sz="2000" b="1" dirty="0" smtClean="0">
                              <a:solidFill>
                                <a:schemeClr val="tx1"/>
                              </a:solidFill>
                            </a:rPr>
                            <a:t>2-200</a:t>
                          </a:r>
                          <a:r>
                            <a:rPr lang="zh-CN" altLang="en-US" sz="2000" b="1" dirty="0" smtClean="0">
                              <a:solidFill>
                                <a:schemeClr val="tx1"/>
                              </a:solidFill>
                            </a:rPr>
                            <a:t>；</a:t>
                          </a:r>
                          <a:endParaRPr lang="en-US" altLang="zh-CN" sz="2000" b="1" dirty="0" smtClean="0">
                            <a:solidFill>
                              <a:schemeClr val="tx1"/>
                            </a:solidFill>
                          </a:endParaRPr>
                        </a:p>
                      </a:txBody>
                      <a:tcPr marL="96912" marR="96912"/>
                    </a:tc>
                  </a:tr>
                  <a:tr h="770457">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股东仅以股份为限对公司负责，债权人不能向股东个人主张权利，也不能要求股东以个人财产承担责任。</a:t>
                          </a:r>
                          <a:endParaRPr lang="en-US" altLang="zh-CN" sz="2000" b="1" dirty="0" smtClean="0">
                            <a:solidFill>
                              <a:schemeClr val="tx1"/>
                            </a:solidFill>
                          </a:endParaRPr>
                        </a:p>
                      </a:txBody>
                      <a:tcPr marL="96912" marR="96912"/>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118939200"/>
                  </p:ext>
                </p:extLst>
              </p:nvPr>
            </p:nvGraphicFramePr>
            <p:xfrm>
              <a:off x="1250950" y="2286000"/>
              <a:ext cx="10179053" cy="3770312"/>
            </p:xfrm>
            <a:graphic>
              <a:graphicData uri="http://schemas.openxmlformats.org/drawingml/2006/table">
                <a:tbl>
                  <a:tblPr firstRow="1" bandRow="1">
                    <a:tableStyleId>{BC89EF96-8CEA-46FF-86C4-4CE0E7609802}</a:tableStyleId>
                  </a:tblPr>
                  <a:tblGrid>
                    <a:gridCol w="1399832"/>
                    <a:gridCol w="8779221"/>
                  </a:tblGrid>
                  <a:tr h="1029952">
                    <a:tc>
                      <a:txBody>
                        <a:bodyPr/>
                        <a:lstStyle/>
                        <a:p>
                          <a:r>
                            <a:rPr lang="zh-CN" altLang="en-US" sz="2000" b="1" dirty="0" smtClean="0">
                              <a:solidFill>
                                <a:schemeClr val="tx1"/>
                              </a:solidFill>
                            </a:rPr>
                            <a:t>概念</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全部资本分为等额股份，股东以其认购的股份为限对公司承担责任，公司以其全部资产对公司债务承担责任的企业法人。</a:t>
                          </a:r>
                          <a:endParaRPr lang="en-US" altLang="zh-CN" sz="2000" b="1" dirty="0" smtClean="0">
                            <a:solidFill>
                              <a:schemeClr val="tx1"/>
                            </a:solidFill>
                          </a:endParaRPr>
                        </a:p>
                      </a:txBody>
                      <a:tcPr marL="96912" marR="96912"/>
                    </a:tc>
                  </a:tr>
                  <a:tr h="454784">
                    <a:tc rowSpan="5">
                      <a:txBody>
                        <a:bodyPr/>
                        <a:lstStyle/>
                        <a:p>
                          <a:r>
                            <a:rPr lang="zh-CN" altLang="en-US" sz="2000" b="1" dirty="0" smtClean="0">
                              <a:solidFill>
                                <a:schemeClr val="tx1"/>
                              </a:solidFill>
                            </a:rPr>
                            <a:t>特征</a:t>
                          </a:r>
                          <a:endParaRPr lang="en-US" sz="2000" b="1" dirty="0">
                            <a:solidFill>
                              <a:schemeClr val="tx1"/>
                            </a:solidFill>
                          </a:endParaRPr>
                        </a:p>
                      </a:txBody>
                      <a:tcPr marL="96912" marR="969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公司的股份在上市</a:t>
                          </a:r>
                          <a:r>
                            <a:rPr lang="zh-CN" altLang="en-US" sz="2000" b="1" dirty="0" smtClean="0">
                              <a:solidFill>
                                <a:schemeClr val="tx1"/>
                              </a:solidFill>
                            </a:rPr>
                            <a:t>后在</a:t>
                          </a:r>
                          <a:r>
                            <a:rPr lang="zh-CN" altLang="en-US" sz="2000" b="1" dirty="0" smtClean="0">
                              <a:solidFill>
                                <a:schemeClr val="tx1"/>
                              </a:solidFill>
                            </a:rPr>
                            <a:t>证券市场转让；</a:t>
                          </a:r>
                          <a:endParaRPr lang="en-US" altLang="zh-CN" sz="2000" b="1" dirty="0" smtClean="0">
                            <a:solidFill>
                              <a:schemeClr val="tx1"/>
                            </a:solidFill>
                          </a:endParaRPr>
                        </a:p>
                      </a:txBody>
                      <a:tcPr marL="96912" marR="96912"/>
                    </a:tc>
                  </a:tr>
                  <a:tr h="56752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可以发起设立，也可以募集设立；</a:t>
                          </a:r>
                          <a:endParaRPr lang="en-US" altLang="zh-CN" sz="2000" b="1" dirty="0" smtClean="0">
                            <a:solidFill>
                              <a:schemeClr val="tx1"/>
                            </a:solidFill>
                          </a:endParaRPr>
                        </a:p>
                      </a:txBody>
                      <a:tcPr marL="96912" marR="96912"/>
                    </a:tc>
                  </a:tr>
                  <a:tr h="507333">
                    <a:tc vMerge="1">
                      <a:txBody>
                        <a:bodyPr/>
                        <a:lstStyle/>
                        <a:p>
                          <a:endParaRPr lang="en-US"/>
                        </a:p>
                      </a:txBody>
                      <a:tcPr/>
                    </a:tc>
                    <a:tc>
                      <a:txBody>
                        <a:bodyPr/>
                        <a:lstStyle/>
                        <a:p>
                          <a:endParaRPr lang="en-US"/>
                        </a:p>
                      </a:txBody>
                      <a:tcPr marL="96912" marR="96912">
                        <a:blipFill rotWithShape="0">
                          <a:blip r:embed="rId2"/>
                          <a:stretch>
                            <a:fillRect l="-16031" t="-414458" r="-208" b="-244578"/>
                          </a:stretch>
                        </a:blipFill>
                      </a:tcPr>
                    </a:tc>
                  </a:tr>
                  <a:tr h="440261">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股东无人数</a:t>
                          </a:r>
                          <a:r>
                            <a:rPr lang="zh-CN" altLang="en-US" sz="2000" b="1" dirty="0" smtClean="0">
                              <a:solidFill>
                                <a:schemeClr val="tx1"/>
                              </a:solidFill>
                            </a:rPr>
                            <a:t>限制，发起人为</a:t>
                          </a:r>
                          <a:r>
                            <a:rPr lang="en-US" altLang="zh-CN" sz="2000" b="1" dirty="0" smtClean="0">
                              <a:solidFill>
                                <a:schemeClr val="tx1"/>
                              </a:solidFill>
                            </a:rPr>
                            <a:t>2-200</a:t>
                          </a:r>
                          <a:r>
                            <a:rPr lang="zh-CN" altLang="en-US" sz="2000" b="1" dirty="0" smtClean="0">
                              <a:solidFill>
                                <a:schemeClr val="tx1"/>
                              </a:solidFill>
                            </a:rPr>
                            <a:t>；</a:t>
                          </a:r>
                          <a:endParaRPr lang="en-US" altLang="zh-CN" sz="2000" b="1" dirty="0" smtClean="0">
                            <a:solidFill>
                              <a:schemeClr val="tx1"/>
                            </a:solidFill>
                          </a:endParaRPr>
                        </a:p>
                      </a:txBody>
                      <a:tcPr marL="96912" marR="96912"/>
                    </a:tc>
                  </a:tr>
                  <a:tr h="770457">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rPr>
                            <a:t>股东仅以股份为限对公司负责，债权人不能向股东个人主张权利，也不能要求股东以个人财产承担责任。</a:t>
                          </a:r>
                          <a:endParaRPr lang="en-US" altLang="zh-CN" sz="2000" b="1" dirty="0" smtClean="0">
                            <a:solidFill>
                              <a:schemeClr val="tx1"/>
                            </a:solidFill>
                          </a:endParaRPr>
                        </a:p>
                      </a:txBody>
                      <a:tcPr marL="96912" marR="96912"/>
                    </a:tc>
                  </a:tr>
                </a:tbl>
              </a:graphicData>
            </a:graphic>
          </p:graphicFrame>
        </mc:Fallback>
      </mc:AlternateContent>
    </p:spTree>
    <p:extLst>
      <p:ext uri="{BB962C8B-B14F-4D97-AF65-F5344CB8AC3E}">
        <p14:creationId xmlns:p14="http://schemas.microsoft.com/office/powerpoint/2010/main" val="25855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国有独资公司</a:t>
            </a:r>
            <a:endParaRPr lang="en-US" dirty="0"/>
          </a:p>
        </p:txBody>
      </p:sp>
      <p:sp>
        <p:nvSpPr>
          <p:cNvPr id="3" name="Content Placeholder 2"/>
          <p:cNvSpPr>
            <a:spLocks noGrp="1"/>
          </p:cNvSpPr>
          <p:nvPr>
            <p:ph idx="1"/>
          </p:nvPr>
        </p:nvSpPr>
        <p:spPr>
          <a:xfrm>
            <a:off x="1451579" y="2015732"/>
            <a:ext cx="9603275" cy="3870718"/>
          </a:xfrm>
        </p:spPr>
        <p:txBody>
          <a:bodyPr>
            <a:normAutofit/>
          </a:bodyPr>
          <a:lstStyle/>
          <a:p>
            <a:r>
              <a:rPr lang="zh-CN" altLang="en-US" sz="2400" b="1" dirty="0" smtClean="0">
                <a:solidFill>
                  <a:schemeClr val="tx1"/>
                </a:solidFill>
              </a:rPr>
              <a:t>概念：国家单独出资，由国务院或地方人民政府授权本级人民政府国有资产监督管理机构履行出资人职责的</a:t>
            </a:r>
            <a:r>
              <a:rPr lang="zh-CN" altLang="en-US" sz="2400" b="1" u="sng" dirty="0" smtClean="0">
                <a:solidFill>
                  <a:schemeClr val="tx1"/>
                </a:solidFill>
              </a:rPr>
              <a:t>有限责任公司</a:t>
            </a:r>
            <a:r>
              <a:rPr lang="zh-CN" altLang="en-US" sz="2400" b="1" dirty="0" smtClean="0">
                <a:solidFill>
                  <a:schemeClr val="tx1"/>
                </a:solidFill>
              </a:rPr>
              <a:t>。</a:t>
            </a:r>
            <a:endParaRPr lang="en-US" altLang="zh-CN" sz="2400" b="1" dirty="0" smtClean="0">
              <a:solidFill>
                <a:schemeClr val="tx1"/>
              </a:solidFill>
            </a:endParaRPr>
          </a:p>
          <a:p>
            <a:r>
              <a:rPr lang="zh-CN" altLang="en-US" sz="2400" b="1" dirty="0" smtClean="0">
                <a:solidFill>
                  <a:schemeClr val="tx1"/>
                </a:solidFill>
              </a:rPr>
              <a:t>特征：</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投资主体是</a:t>
            </a:r>
            <a:r>
              <a:rPr lang="zh-CN" altLang="en-US" sz="2400" b="1" dirty="0">
                <a:solidFill>
                  <a:schemeClr val="tx1"/>
                </a:solidFill>
              </a:rPr>
              <a:t>国有资产监督管理</a:t>
            </a:r>
            <a:r>
              <a:rPr lang="zh-CN" altLang="en-US" sz="2400" b="1" dirty="0" smtClean="0">
                <a:solidFill>
                  <a:schemeClr val="tx1"/>
                </a:solidFill>
              </a:rPr>
              <a:t>机构；</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一般是垄断行业，其他领域多采用国有控股、参股的形式；</a:t>
            </a:r>
            <a:endParaRPr lang="en-US" altLang="zh-CN" sz="2400" b="1" dirty="0" smtClean="0">
              <a:solidFill>
                <a:schemeClr val="tx1"/>
              </a:solidFill>
            </a:endParaRPr>
          </a:p>
          <a:p>
            <a:pPr>
              <a:buFont typeface="Wingdings" charset="2"/>
              <a:buChar char="Ø"/>
            </a:pPr>
            <a:r>
              <a:rPr lang="zh-CN" altLang="en-US" sz="2400" b="1" dirty="0" smtClean="0">
                <a:solidFill>
                  <a:schemeClr val="tx1"/>
                </a:solidFill>
              </a:rPr>
              <a:t>特殊的有限责任公司。</a:t>
            </a:r>
            <a:endParaRPr lang="en-US" altLang="zh-CN" sz="2400" b="1" dirty="0">
              <a:solidFill>
                <a:schemeClr val="tx1"/>
              </a:solidFill>
            </a:endParaRPr>
          </a:p>
          <a:p>
            <a:pPr>
              <a:buFont typeface="Arial" charset="0"/>
              <a:buChar char="•"/>
            </a:pPr>
            <a:endParaRPr lang="en-US" altLang="zh-CN" sz="2400" b="1" dirty="0" smtClean="0">
              <a:solidFill>
                <a:schemeClr val="tx1"/>
              </a:solidFill>
            </a:endParaRPr>
          </a:p>
          <a:p>
            <a:pPr>
              <a:buFont typeface="Arial" charset="0"/>
              <a:buChar char="•"/>
            </a:pPr>
            <a:r>
              <a:rPr lang="zh-CN" altLang="en-US" sz="2400" b="1" dirty="0" smtClean="0">
                <a:solidFill>
                  <a:schemeClr val="tx1"/>
                </a:solidFill>
              </a:rPr>
              <a:t>例子：电信三大集团、石油石化、电力</a:t>
            </a:r>
            <a:endParaRPr lang="en-US" sz="2400" b="1" dirty="0">
              <a:solidFill>
                <a:schemeClr val="tx1"/>
              </a:solidFill>
            </a:endParaRPr>
          </a:p>
        </p:txBody>
      </p:sp>
    </p:spTree>
    <p:extLst>
      <p:ext uri="{BB962C8B-B14F-4D97-AF65-F5344CB8AC3E}">
        <p14:creationId xmlns:p14="http://schemas.microsoft.com/office/powerpoint/2010/main" val="37413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3091</TotalTime>
  <Words>4162</Words>
  <Application>Microsoft Macintosh PowerPoint</Application>
  <PresentationFormat>Widescreen</PresentationFormat>
  <Paragraphs>429</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Gill Sans MT</vt:lpstr>
      <vt:lpstr>Impact</vt:lpstr>
      <vt:lpstr>Wingdings</vt:lpstr>
      <vt:lpstr>Badge</vt:lpstr>
      <vt:lpstr>公司法</vt:lpstr>
      <vt:lpstr>主要法条</vt:lpstr>
      <vt:lpstr>学习要点</vt:lpstr>
      <vt:lpstr>复习下法人的知识点</vt:lpstr>
      <vt:lpstr>一、公司法概述</vt:lpstr>
      <vt:lpstr>我国公司的法律分类</vt:lpstr>
      <vt:lpstr>有限责任公司</vt:lpstr>
      <vt:lpstr>股份有限公司</vt:lpstr>
      <vt:lpstr>国有独资公司</vt:lpstr>
      <vt:lpstr>上市公司</vt:lpstr>
      <vt:lpstr>股东有限责任原则</vt:lpstr>
      <vt:lpstr>公司法人人格否认（股东的直索责任或刺破公司面纱）</vt:lpstr>
      <vt:lpstr>案例</vt:lpstr>
      <vt:lpstr>公司的设立</vt:lpstr>
      <vt:lpstr>设立的程序（有限责任公司）</vt:lpstr>
      <vt:lpstr>公司设立的条件</vt:lpstr>
      <vt:lpstr>人数要求</vt:lpstr>
      <vt:lpstr>公司资本</vt:lpstr>
      <vt:lpstr>出资形式</vt:lpstr>
      <vt:lpstr>抽逃出资</vt:lpstr>
      <vt:lpstr>章程</vt:lpstr>
      <vt:lpstr>公司设立责任： </vt:lpstr>
      <vt:lpstr>公司的治理结构</vt:lpstr>
      <vt:lpstr>我国公司治理结构</vt:lpstr>
      <vt:lpstr>股东（大）会（最高权力机关）</vt:lpstr>
      <vt:lpstr>股东会的职权</vt:lpstr>
      <vt:lpstr>股东（大）会的种类</vt:lpstr>
      <vt:lpstr>股东（大）会的召集和主持</vt:lpstr>
      <vt:lpstr>PowerPoint Presentation</vt:lpstr>
      <vt:lpstr>董事会</vt:lpstr>
      <vt:lpstr>董事会的结构</vt:lpstr>
      <vt:lpstr>董事会的职权</vt:lpstr>
      <vt:lpstr>董事会会议</vt:lpstr>
      <vt:lpstr>监事会</vt:lpstr>
      <vt:lpstr>治理模式</vt:lpstr>
      <vt:lpstr>董事、监事、高级管理人员的资格、义务和责任</vt:lpstr>
      <vt:lpstr>董监事、高管给公司造成损失</vt:lpstr>
      <vt:lpstr>股权的转让</vt:lpstr>
      <vt:lpstr>有限责任公司股权的转让</vt:lpstr>
      <vt:lpstr>股份有限公司股份的转让</vt:lpstr>
      <vt:lpstr>公司债券（公司债）</vt:lpstr>
      <vt:lpstr>公司债的发行</vt:lpstr>
      <vt:lpstr>记名债券与无记名债券</vt:lpstr>
      <vt:lpstr>可转换公司债券</vt:lpstr>
      <vt:lpstr>公司财务、会计</vt:lpstr>
      <vt:lpstr>合并、分立与增减资（经股东大会同意）</vt:lpstr>
      <vt:lpstr>破产与解散</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公司法</dc:title>
  <dc:creator>Sen La</dc:creator>
  <cp:lastModifiedBy>La Sen</cp:lastModifiedBy>
  <cp:revision>127</cp:revision>
  <dcterms:created xsi:type="dcterms:W3CDTF">2016-10-18T14:47:48Z</dcterms:created>
  <dcterms:modified xsi:type="dcterms:W3CDTF">2018-06-02T01:37:40Z</dcterms:modified>
</cp:coreProperties>
</file>