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9" r:id="rId6"/>
    <p:sldId id="290" r:id="rId7"/>
    <p:sldId id="291" r:id="rId8"/>
    <p:sldId id="272" r:id="rId9"/>
    <p:sldId id="260" r:id="rId10"/>
    <p:sldId id="261" r:id="rId11"/>
    <p:sldId id="262" r:id="rId12"/>
    <p:sldId id="263" r:id="rId13"/>
    <p:sldId id="302" r:id="rId14"/>
    <p:sldId id="264" r:id="rId15"/>
    <p:sldId id="265" r:id="rId16"/>
    <p:sldId id="273" r:id="rId17"/>
    <p:sldId id="275" r:id="rId18"/>
    <p:sldId id="266" r:id="rId19"/>
    <p:sldId id="274" r:id="rId20"/>
    <p:sldId id="276" r:id="rId21"/>
    <p:sldId id="277" r:id="rId22"/>
    <p:sldId id="278" r:id="rId23"/>
    <p:sldId id="279" r:id="rId24"/>
    <p:sldId id="267" r:id="rId25"/>
    <p:sldId id="268" r:id="rId26"/>
    <p:sldId id="269" r:id="rId27"/>
    <p:sldId id="270" r:id="rId28"/>
    <p:sldId id="271" r:id="rId29"/>
    <p:sldId id="301" r:id="rId30"/>
    <p:sldId id="280" r:id="rId31"/>
    <p:sldId id="281" r:id="rId32"/>
    <p:sldId id="300" r:id="rId33"/>
    <p:sldId id="283" r:id="rId34"/>
    <p:sldId id="282" r:id="rId35"/>
    <p:sldId id="284" r:id="rId36"/>
    <p:sldId id="304" r:id="rId37"/>
    <p:sldId id="285" r:id="rId38"/>
    <p:sldId id="286" r:id="rId39"/>
    <p:sldId id="305" r:id="rId40"/>
    <p:sldId id="287" r:id="rId41"/>
    <p:sldId id="288" r:id="rId42"/>
    <p:sldId id="292" r:id="rId43"/>
    <p:sldId id="293" r:id="rId44"/>
    <p:sldId id="294" r:id="rId45"/>
    <p:sldId id="295" r:id="rId46"/>
    <p:sldId id="296" r:id="rId47"/>
    <p:sldId id="297" r:id="rId48"/>
    <p:sldId id="298" r:id="rId49"/>
    <p:sldId id="299" r:id="rId50"/>
    <p:sldId id="306"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775"/>
  </p:normalViewPr>
  <p:slideViewPr>
    <p:cSldViewPr snapToGrid="0" snapToObjects="1">
      <p:cViewPr varScale="1">
        <p:scale>
          <a:sx n="90" d="100"/>
          <a:sy n="90"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1D72F-D6CE-AA40-858D-C60CC163B623}"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6F8A10D-97F5-704E-B23C-0BE08511DF03}">
      <dgm:prSet phldrT="[Text]"/>
      <dgm:spPr/>
      <dgm:t>
        <a:bodyPr/>
        <a:lstStyle/>
        <a:p>
          <a:r>
            <a:rPr lang="zh-CN" altLang="en-US" dirty="0" smtClean="0"/>
            <a:t>消法</a:t>
          </a:r>
          <a:endParaRPr lang="en-US" dirty="0"/>
        </a:p>
      </dgm:t>
    </dgm:pt>
    <dgm:pt modelId="{8549BA85-9BEC-D34F-990F-E28D6780C615}" type="parTrans" cxnId="{D5D0B73E-7884-6143-9C5D-937EE67AF6A8}">
      <dgm:prSet/>
      <dgm:spPr/>
      <dgm:t>
        <a:bodyPr/>
        <a:lstStyle/>
        <a:p>
          <a:endParaRPr lang="en-US"/>
        </a:p>
      </dgm:t>
    </dgm:pt>
    <dgm:pt modelId="{60A21091-DE6A-EF4D-BA42-F54351C53CC5}" type="sibTrans" cxnId="{D5D0B73E-7884-6143-9C5D-937EE67AF6A8}">
      <dgm:prSet/>
      <dgm:spPr/>
      <dgm:t>
        <a:bodyPr/>
        <a:lstStyle/>
        <a:p>
          <a:endParaRPr lang="en-US"/>
        </a:p>
      </dgm:t>
    </dgm:pt>
    <dgm:pt modelId="{BCDC2182-4D20-3044-96E3-0E92E1446A65}">
      <dgm:prSet phldrT="[Text]"/>
      <dgm:spPr/>
      <dgm:t>
        <a:bodyPr/>
        <a:lstStyle/>
        <a:p>
          <a:r>
            <a:rPr lang="zh-CN" altLang="en-US" dirty="0" smtClean="0"/>
            <a:t>概述</a:t>
          </a:r>
          <a:endParaRPr lang="en-US" dirty="0"/>
        </a:p>
      </dgm:t>
    </dgm:pt>
    <dgm:pt modelId="{9AC044F6-2E66-0944-A8AF-42B3EDC58123}" type="parTrans" cxnId="{18BEFF73-CBCA-0240-A86B-8939F650734B}">
      <dgm:prSet/>
      <dgm:spPr/>
      <dgm:t>
        <a:bodyPr/>
        <a:lstStyle/>
        <a:p>
          <a:endParaRPr lang="en-US"/>
        </a:p>
      </dgm:t>
    </dgm:pt>
    <dgm:pt modelId="{6CFE8A20-7DC2-5D43-A255-DD8C0047A6ED}" type="sibTrans" cxnId="{18BEFF73-CBCA-0240-A86B-8939F650734B}">
      <dgm:prSet/>
      <dgm:spPr/>
      <dgm:t>
        <a:bodyPr/>
        <a:lstStyle/>
        <a:p>
          <a:endParaRPr lang="en-US"/>
        </a:p>
      </dgm:t>
    </dgm:pt>
    <dgm:pt modelId="{A776804D-BD4D-4B48-8A36-3867B097885A}">
      <dgm:prSet phldrT="[Text]"/>
      <dgm:spPr/>
      <dgm:t>
        <a:bodyPr/>
        <a:lstStyle/>
        <a:p>
          <a:r>
            <a:rPr lang="zh-CN" altLang="en-US" dirty="0" smtClean="0"/>
            <a:t>权利义务</a:t>
          </a:r>
          <a:endParaRPr lang="en-US" dirty="0"/>
        </a:p>
      </dgm:t>
    </dgm:pt>
    <dgm:pt modelId="{B10C95F9-6B79-2C4E-BC22-ADC791B10560}" type="parTrans" cxnId="{30F1C193-7AA8-F44F-B86C-2DCCB66BEC72}">
      <dgm:prSet/>
      <dgm:spPr/>
      <dgm:t>
        <a:bodyPr/>
        <a:lstStyle/>
        <a:p>
          <a:endParaRPr lang="en-US"/>
        </a:p>
      </dgm:t>
    </dgm:pt>
    <dgm:pt modelId="{AB0281CA-22B7-AB4F-9935-02893ABDD146}" type="sibTrans" cxnId="{30F1C193-7AA8-F44F-B86C-2DCCB66BEC72}">
      <dgm:prSet/>
      <dgm:spPr/>
      <dgm:t>
        <a:bodyPr/>
        <a:lstStyle/>
        <a:p>
          <a:endParaRPr lang="en-US"/>
        </a:p>
      </dgm:t>
    </dgm:pt>
    <dgm:pt modelId="{9F335038-B933-7D44-AA86-088D43D2F09F}">
      <dgm:prSet phldrT="[Text]"/>
      <dgm:spPr/>
      <dgm:t>
        <a:bodyPr/>
        <a:lstStyle/>
        <a:p>
          <a:r>
            <a:rPr lang="zh-CN" altLang="en-US" dirty="0" smtClean="0"/>
            <a:t>消费者的权利</a:t>
          </a:r>
          <a:endParaRPr lang="en-US" dirty="0"/>
        </a:p>
      </dgm:t>
    </dgm:pt>
    <dgm:pt modelId="{62B11F16-BA1B-0A4E-A68A-A6AC5023F74D}" type="parTrans" cxnId="{1D21B9CB-AD29-6042-8EFB-E34F1638EBB0}">
      <dgm:prSet/>
      <dgm:spPr/>
      <dgm:t>
        <a:bodyPr/>
        <a:lstStyle/>
        <a:p>
          <a:endParaRPr lang="en-US"/>
        </a:p>
      </dgm:t>
    </dgm:pt>
    <dgm:pt modelId="{D6A8383E-4A43-5649-B2CC-581AF647FFA5}" type="sibTrans" cxnId="{1D21B9CB-AD29-6042-8EFB-E34F1638EBB0}">
      <dgm:prSet/>
      <dgm:spPr/>
      <dgm:t>
        <a:bodyPr/>
        <a:lstStyle/>
        <a:p>
          <a:endParaRPr lang="en-US"/>
        </a:p>
      </dgm:t>
    </dgm:pt>
    <dgm:pt modelId="{FCF3E3B0-BC03-644F-926F-2FB22396764B}">
      <dgm:prSet phldrT="[Text]"/>
      <dgm:spPr/>
      <dgm:t>
        <a:bodyPr/>
        <a:lstStyle/>
        <a:p>
          <a:r>
            <a:rPr lang="zh-CN" altLang="en-US" dirty="0" smtClean="0"/>
            <a:t>对消费者的保护</a:t>
          </a:r>
          <a:endParaRPr lang="en-US" dirty="0"/>
        </a:p>
      </dgm:t>
    </dgm:pt>
    <dgm:pt modelId="{17B730A0-48F1-BC42-B86A-6B8FD9B84D2B}" type="parTrans" cxnId="{58B13054-A783-024D-BF52-01E10672E413}">
      <dgm:prSet/>
      <dgm:spPr/>
      <dgm:t>
        <a:bodyPr/>
        <a:lstStyle/>
        <a:p>
          <a:endParaRPr lang="en-US"/>
        </a:p>
      </dgm:t>
    </dgm:pt>
    <dgm:pt modelId="{7B825316-21A4-0A43-B040-E72FC80497B5}" type="sibTrans" cxnId="{58B13054-A783-024D-BF52-01E10672E413}">
      <dgm:prSet/>
      <dgm:spPr/>
      <dgm:t>
        <a:bodyPr/>
        <a:lstStyle/>
        <a:p>
          <a:endParaRPr lang="en-US"/>
        </a:p>
      </dgm:t>
    </dgm:pt>
    <dgm:pt modelId="{325187AC-DC86-FD45-A95C-021C55E15B7E}">
      <dgm:prSet phldrT="[Text]"/>
      <dgm:spPr/>
      <dgm:t>
        <a:bodyPr/>
        <a:lstStyle/>
        <a:p>
          <a:r>
            <a:rPr lang="zh-CN" altLang="en-US" dirty="0" smtClean="0"/>
            <a:t>国家</a:t>
          </a:r>
          <a:endParaRPr lang="en-US" dirty="0"/>
        </a:p>
      </dgm:t>
    </dgm:pt>
    <dgm:pt modelId="{49FC42D2-769E-A940-B0D1-0BA08AC7B2CE}" type="parTrans" cxnId="{090ACF8E-9863-3041-BF98-D70711AFD550}">
      <dgm:prSet/>
      <dgm:spPr/>
      <dgm:t>
        <a:bodyPr/>
        <a:lstStyle/>
        <a:p>
          <a:endParaRPr lang="en-US"/>
        </a:p>
      </dgm:t>
    </dgm:pt>
    <dgm:pt modelId="{D2B84813-292B-0B48-B67A-5849A22BC4D5}" type="sibTrans" cxnId="{090ACF8E-9863-3041-BF98-D70711AFD550}">
      <dgm:prSet/>
      <dgm:spPr/>
      <dgm:t>
        <a:bodyPr/>
        <a:lstStyle/>
        <a:p>
          <a:endParaRPr lang="en-US"/>
        </a:p>
      </dgm:t>
    </dgm:pt>
    <dgm:pt modelId="{7086A3A1-45D6-244E-BA82-DB943EFB0298}">
      <dgm:prSet/>
      <dgm:spPr/>
      <dgm:t>
        <a:bodyPr/>
        <a:lstStyle/>
        <a:p>
          <a:r>
            <a:rPr lang="zh-CN" altLang="en-US" dirty="0" smtClean="0"/>
            <a:t>争议解决</a:t>
          </a:r>
        </a:p>
      </dgm:t>
    </dgm:pt>
    <dgm:pt modelId="{6952E3F5-531C-F840-9221-0CFCEC91D143}" type="parTrans" cxnId="{1E7EC788-8922-7540-B602-CF95205C4C8F}">
      <dgm:prSet/>
      <dgm:spPr/>
      <dgm:t>
        <a:bodyPr/>
        <a:lstStyle/>
        <a:p>
          <a:endParaRPr lang="en-US"/>
        </a:p>
      </dgm:t>
    </dgm:pt>
    <dgm:pt modelId="{01328C76-0DA5-1340-A682-3BD5CA381697}" type="sibTrans" cxnId="{1E7EC788-8922-7540-B602-CF95205C4C8F}">
      <dgm:prSet/>
      <dgm:spPr/>
      <dgm:t>
        <a:bodyPr/>
        <a:lstStyle/>
        <a:p>
          <a:endParaRPr lang="en-US"/>
        </a:p>
      </dgm:t>
    </dgm:pt>
    <dgm:pt modelId="{4372AE39-3552-3542-8299-D9C6032A59E4}">
      <dgm:prSet phldrT="[Text]"/>
      <dgm:spPr/>
      <dgm:t>
        <a:bodyPr/>
        <a:lstStyle/>
        <a:p>
          <a:r>
            <a:rPr lang="zh-CN" altLang="en-US" dirty="0" smtClean="0"/>
            <a:t>经营者的义务</a:t>
          </a:r>
          <a:endParaRPr lang="en-US" dirty="0"/>
        </a:p>
      </dgm:t>
    </dgm:pt>
    <dgm:pt modelId="{A31CF45E-5EC0-0B46-AB3C-0F0D0EE82D14}" type="parTrans" cxnId="{83C26E96-1701-B14A-A816-B08273EC9F0B}">
      <dgm:prSet/>
      <dgm:spPr/>
      <dgm:t>
        <a:bodyPr/>
        <a:lstStyle/>
        <a:p>
          <a:endParaRPr lang="en-US"/>
        </a:p>
      </dgm:t>
    </dgm:pt>
    <dgm:pt modelId="{E99D39A5-594F-4A4D-BA43-7B2D6CF8A385}" type="sibTrans" cxnId="{83C26E96-1701-B14A-A816-B08273EC9F0B}">
      <dgm:prSet/>
      <dgm:spPr/>
      <dgm:t>
        <a:bodyPr/>
        <a:lstStyle/>
        <a:p>
          <a:endParaRPr lang="en-US"/>
        </a:p>
      </dgm:t>
    </dgm:pt>
    <dgm:pt modelId="{64B5183A-BF1C-274C-A3AF-676C2F07B482}">
      <dgm:prSet/>
      <dgm:spPr/>
      <dgm:t>
        <a:bodyPr/>
        <a:lstStyle/>
        <a:p>
          <a:r>
            <a:rPr lang="zh-CN" altLang="en-US" dirty="0" smtClean="0"/>
            <a:t>消协</a:t>
          </a:r>
          <a:endParaRPr lang="en-US" dirty="0"/>
        </a:p>
      </dgm:t>
    </dgm:pt>
    <dgm:pt modelId="{0FE90EDC-2F0D-9448-A5FA-FBF7A7A8A3AF}" type="parTrans" cxnId="{97B1967C-FF83-E84E-81EE-AB8165226CF3}">
      <dgm:prSet/>
      <dgm:spPr/>
      <dgm:t>
        <a:bodyPr/>
        <a:lstStyle/>
        <a:p>
          <a:endParaRPr lang="en-US"/>
        </a:p>
      </dgm:t>
    </dgm:pt>
    <dgm:pt modelId="{6081F8E0-EE8A-CB4F-8801-5048264BC15D}" type="sibTrans" cxnId="{97B1967C-FF83-E84E-81EE-AB8165226CF3}">
      <dgm:prSet/>
      <dgm:spPr/>
      <dgm:t>
        <a:bodyPr/>
        <a:lstStyle/>
        <a:p>
          <a:endParaRPr lang="en-US"/>
        </a:p>
      </dgm:t>
    </dgm:pt>
    <dgm:pt modelId="{7C65F2BB-CA67-1747-858C-495E7EBE63F0}">
      <dgm:prSet/>
      <dgm:spPr/>
      <dgm:t>
        <a:bodyPr/>
        <a:lstStyle/>
        <a:p>
          <a:r>
            <a:rPr lang="zh-CN" altLang="en-US" dirty="0" smtClean="0"/>
            <a:t>法律责任</a:t>
          </a:r>
          <a:endParaRPr lang="en-US" dirty="0"/>
        </a:p>
      </dgm:t>
    </dgm:pt>
    <dgm:pt modelId="{347CE088-70E5-9E4A-8E98-B6518699E66E}" type="parTrans" cxnId="{68E960E2-08B7-E64E-AA12-AD2135E4F264}">
      <dgm:prSet/>
      <dgm:spPr/>
      <dgm:t>
        <a:bodyPr/>
        <a:lstStyle/>
        <a:p>
          <a:endParaRPr lang="en-US"/>
        </a:p>
      </dgm:t>
    </dgm:pt>
    <dgm:pt modelId="{9FDB8254-C976-074B-A94C-FDCF90C993DD}" type="sibTrans" cxnId="{68E960E2-08B7-E64E-AA12-AD2135E4F264}">
      <dgm:prSet/>
      <dgm:spPr/>
      <dgm:t>
        <a:bodyPr/>
        <a:lstStyle/>
        <a:p>
          <a:endParaRPr lang="en-US"/>
        </a:p>
      </dgm:t>
    </dgm:pt>
    <dgm:pt modelId="{D4CC3A6C-0FA6-734C-9FD6-E06EDB8E5CAB}">
      <dgm:prSet/>
      <dgm:spPr/>
      <dgm:t>
        <a:bodyPr/>
        <a:lstStyle/>
        <a:p>
          <a:r>
            <a:rPr lang="zh-CN" altLang="en-US" dirty="0" smtClean="0"/>
            <a:t>解决机制</a:t>
          </a:r>
        </a:p>
      </dgm:t>
    </dgm:pt>
    <dgm:pt modelId="{BC7973CA-39BC-1A4B-90D5-083F0455CF36}" type="parTrans" cxnId="{8E66B9A0-66DA-B649-8041-69BD5E44E636}">
      <dgm:prSet/>
      <dgm:spPr/>
      <dgm:t>
        <a:bodyPr/>
        <a:lstStyle/>
        <a:p>
          <a:endParaRPr lang="en-US"/>
        </a:p>
      </dgm:t>
    </dgm:pt>
    <dgm:pt modelId="{1577E624-8595-3B46-9D06-6F9E758CDA17}" type="sibTrans" cxnId="{8E66B9A0-66DA-B649-8041-69BD5E44E636}">
      <dgm:prSet/>
      <dgm:spPr/>
      <dgm:t>
        <a:bodyPr/>
        <a:lstStyle/>
        <a:p>
          <a:endParaRPr lang="en-US"/>
        </a:p>
      </dgm:t>
    </dgm:pt>
    <dgm:pt modelId="{086900F2-7C7B-FF45-B119-4C110E52E981}" type="pres">
      <dgm:prSet presAssocID="{3EC1D72F-D6CE-AA40-858D-C60CC163B623}" presName="hierChild1" presStyleCnt="0">
        <dgm:presLayoutVars>
          <dgm:chPref val="1"/>
          <dgm:dir/>
          <dgm:animOne val="branch"/>
          <dgm:animLvl val="lvl"/>
          <dgm:resizeHandles/>
        </dgm:presLayoutVars>
      </dgm:prSet>
      <dgm:spPr/>
      <dgm:t>
        <a:bodyPr/>
        <a:lstStyle/>
        <a:p>
          <a:endParaRPr lang="en-US"/>
        </a:p>
      </dgm:t>
    </dgm:pt>
    <dgm:pt modelId="{3FBCB801-59A9-A140-A1B9-ECBE2A40FD60}" type="pres">
      <dgm:prSet presAssocID="{16F8A10D-97F5-704E-B23C-0BE08511DF03}" presName="hierRoot1" presStyleCnt="0"/>
      <dgm:spPr/>
    </dgm:pt>
    <dgm:pt modelId="{31AAAE8C-3679-874F-8549-5454CDF56515}" type="pres">
      <dgm:prSet presAssocID="{16F8A10D-97F5-704E-B23C-0BE08511DF03}" presName="composite" presStyleCnt="0"/>
      <dgm:spPr/>
    </dgm:pt>
    <dgm:pt modelId="{532752B9-A385-B940-89C4-025DAFA5E957}" type="pres">
      <dgm:prSet presAssocID="{16F8A10D-97F5-704E-B23C-0BE08511DF03}" presName="background" presStyleLbl="node0" presStyleIdx="0" presStyleCnt="1"/>
      <dgm:spPr/>
    </dgm:pt>
    <dgm:pt modelId="{A8B7FCB7-A7B4-4544-84FE-E1BED2E1C8C7}" type="pres">
      <dgm:prSet presAssocID="{16F8A10D-97F5-704E-B23C-0BE08511DF03}" presName="text" presStyleLbl="fgAcc0" presStyleIdx="0" presStyleCnt="1">
        <dgm:presLayoutVars>
          <dgm:chPref val="3"/>
        </dgm:presLayoutVars>
      </dgm:prSet>
      <dgm:spPr/>
      <dgm:t>
        <a:bodyPr/>
        <a:lstStyle/>
        <a:p>
          <a:endParaRPr lang="en-US"/>
        </a:p>
      </dgm:t>
    </dgm:pt>
    <dgm:pt modelId="{8531DF5F-CEA3-134E-804A-710ECFEBFF00}" type="pres">
      <dgm:prSet presAssocID="{16F8A10D-97F5-704E-B23C-0BE08511DF03}" presName="hierChild2" presStyleCnt="0"/>
      <dgm:spPr/>
    </dgm:pt>
    <dgm:pt modelId="{D38662A7-6745-1046-BB07-D56894E834A3}" type="pres">
      <dgm:prSet presAssocID="{9AC044F6-2E66-0944-A8AF-42B3EDC58123}" presName="Name10" presStyleLbl="parChTrans1D2" presStyleIdx="0" presStyleCnt="4"/>
      <dgm:spPr/>
      <dgm:t>
        <a:bodyPr/>
        <a:lstStyle/>
        <a:p>
          <a:endParaRPr lang="en-US"/>
        </a:p>
      </dgm:t>
    </dgm:pt>
    <dgm:pt modelId="{529F7122-90B6-024F-AE9C-98F2001DC99E}" type="pres">
      <dgm:prSet presAssocID="{BCDC2182-4D20-3044-96E3-0E92E1446A65}" presName="hierRoot2" presStyleCnt="0"/>
      <dgm:spPr/>
    </dgm:pt>
    <dgm:pt modelId="{43E9975D-8A41-8745-8F2D-872C3A75D0A4}" type="pres">
      <dgm:prSet presAssocID="{BCDC2182-4D20-3044-96E3-0E92E1446A65}" presName="composite2" presStyleCnt="0"/>
      <dgm:spPr/>
    </dgm:pt>
    <dgm:pt modelId="{DE26BBD6-08DA-F640-95E7-A3E87643B999}" type="pres">
      <dgm:prSet presAssocID="{BCDC2182-4D20-3044-96E3-0E92E1446A65}" presName="background2" presStyleLbl="node2" presStyleIdx="0" presStyleCnt="4"/>
      <dgm:spPr/>
    </dgm:pt>
    <dgm:pt modelId="{525A6F67-4BA1-7F47-AAEA-755EE658E90D}" type="pres">
      <dgm:prSet presAssocID="{BCDC2182-4D20-3044-96E3-0E92E1446A65}" presName="text2" presStyleLbl="fgAcc2" presStyleIdx="0" presStyleCnt="4">
        <dgm:presLayoutVars>
          <dgm:chPref val="3"/>
        </dgm:presLayoutVars>
      </dgm:prSet>
      <dgm:spPr/>
      <dgm:t>
        <a:bodyPr/>
        <a:lstStyle/>
        <a:p>
          <a:endParaRPr lang="en-US"/>
        </a:p>
      </dgm:t>
    </dgm:pt>
    <dgm:pt modelId="{D33B7AC4-12F3-7E40-9F53-1DD2BD004230}" type="pres">
      <dgm:prSet presAssocID="{BCDC2182-4D20-3044-96E3-0E92E1446A65}" presName="hierChild3" presStyleCnt="0"/>
      <dgm:spPr/>
    </dgm:pt>
    <dgm:pt modelId="{B6A15D18-A19A-9B48-99F6-D7FC50BC6B4B}" type="pres">
      <dgm:prSet presAssocID="{B10C95F9-6B79-2C4E-BC22-ADC791B10560}" presName="Name10" presStyleLbl="parChTrans1D2" presStyleIdx="1" presStyleCnt="4"/>
      <dgm:spPr/>
      <dgm:t>
        <a:bodyPr/>
        <a:lstStyle/>
        <a:p>
          <a:endParaRPr lang="en-US"/>
        </a:p>
      </dgm:t>
    </dgm:pt>
    <dgm:pt modelId="{BF48809F-B46B-C148-9F6A-EE4867AD486E}" type="pres">
      <dgm:prSet presAssocID="{A776804D-BD4D-4B48-8A36-3867B097885A}" presName="hierRoot2" presStyleCnt="0"/>
      <dgm:spPr/>
    </dgm:pt>
    <dgm:pt modelId="{9EDB2AD9-2A9F-CA4E-8F13-D0ED89E78609}" type="pres">
      <dgm:prSet presAssocID="{A776804D-BD4D-4B48-8A36-3867B097885A}" presName="composite2" presStyleCnt="0"/>
      <dgm:spPr/>
    </dgm:pt>
    <dgm:pt modelId="{CB6861D7-552F-F645-B290-9C86939ED5B4}" type="pres">
      <dgm:prSet presAssocID="{A776804D-BD4D-4B48-8A36-3867B097885A}" presName="background2" presStyleLbl="node2" presStyleIdx="1" presStyleCnt="4"/>
      <dgm:spPr/>
    </dgm:pt>
    <dgm:pt modelId="{5DDE809D-DE0F-BF4F-A9A5-2C843ED267F9}" type="pres">
      <dgm:prSet presAssocID="{A776804D-BD4D-4B48-8A36-3867B097885A}" presName="text2" presStyleLbl="fgAcc2" presStyleIdx="1" presStyleCnt="4">
        <dgm:presLayoutVars>
          <dgm:chPref val="3"/>
        </dgm:presLayoutVars>
      </dgm:prSet>
      <dgm:spPr/>
      <dgm:t>
        <a:bodyPr/>
        <a:lstStyle/>
        <a:p>
          <a:endParaRPr lang="en-US"/>
        </a:p>
      </dgm:t>
    </dgm:pt>
    <dgm:pt modelId="{AEBEEAB7-AE5E-AE4F-8A8A-786F78A1BFC0}" type="pres">
      <dgm:prSet presAssocID="{A776804D-BD4D-4B48-8A36-3867B097885A}" presName="hierChild3" presStyleCnt="0"/>
      <dgm:spPr/>
    </dgm:pt>
    <dgm:pt modelId="{B1E8BAC2-25AD-D946-8702-4CF7A028834E}" type="pres">
      <dgm:prSet presAssocID="{62B11F16-BA1B-0A4E-A68A-A6AC5023F74D}" presName="Name17" presStyleLbl="parChTrans1D3" presStyleIdx="0" presStyleCnt="6"/>
      <dgm:spPr/>
      <dgm:t>
        <a:bodyPr/>
        <a:lstStyle/>
        <a:p>
          <a:endParaRPr lang="en-US"/>
        </a:p>
      </dgm:t>
    </dgm:pt>
    <dgm:pt modelId="{0ACED985-B691-4642-9D40-137808EF8CFA}" type="pres">
      <dgm:prSet presAssocID="{9F335038-B933-7D44-AA86-088D43D2F09F}" presName="hierRoot3" presStyleCnt="0"/>
      <dgm:spPr/>
    </dgm:pt>
    <dgm:pt modelId="{B35AAF38-F924-5441-A6CC-3B823A0001FC}" type="pres">
      <dgm:prSet presAssocID="{9F335038-B933-7D44-AA86-088D43D2F09F}" presName="composite3" presStyleCnt="0"/>
      <dgm:spPr/>
    </dgm:pt>
    <dgm:pt modelId="{051DCB3D-F092-AF46-B8F8-C0D235EE7C3A}" type="pres">
      <dgm:prSet presAssocID="{9F335038-B933-7D44-AA86-088D43D2F09F}" presName="background3" presStyleLbl="node3" presStyleIdx="0" presStyleCnt="6"/>
      <dgm:spPr/>
    </dgm:pt>
    <dgm:pt modelId="{7A944061-E299-6D40-BECB-36B73129229D}" type="pres">
      <dgm:prSet presAssocID="{9F335038-B933-7D44-AA86-088D43D2F09F}" presName="text3" presStyleLbl="fgAcc3" presStyleIdx="0" presStyleCnt="6">
        <dgm:presLayoutVars>
          <dgm:chPref val="3"/>
        </dgm:presLayoutVars>
      </dgm:prSet>
      <dgm:spPr/>
      <dgm:t>
        <a:bodyPr/>
        <a:lstStyle/>
        <a:p>
          <a:endParaRPr lang="en-US"/>
        </a:p>
      </dgm:t>
    </dgm:pt>
    <dgm:pt modelId="{A4F205D7-EBD2-964A-B3D1-6586A04A9F2C}" type="pres">
      <dgm:prSet presAssocID="{9F335038-B933-7D44-AA86-088D43D2F09F}" presName="hierChild4" presStyleCnt="0"/>
      <dgm:spPr/>
    </dgm:pt>
    <dgm:pt modelId="{AAEDEB03-9778-8744-A50A-0C915A9B8551}" type="pres">
      <dgm:prSet presAssocID="{A31CF45E-5EC0-0B46-AB3C-0F0D0EE82D14}" presName="Name17" presStyleLbl="parChTrans1D3" presStyleIdx="1" presStyleCnt="6"/>
      <dgm:spPr/>
      <dgm:t>
        <a:bodyPr/>
        <a:lstStyle/>
        <a:p>
          <a:endParaRPr lang="en-US"/>
        </a:p>
      </dgm:t>
    </dgm:pt>
    <dgm:pt modelId="{CA276E1F-FC78-C443-A67F-8BD82AB43ED9}" type="pres">
      <dgm:prSet presAssocID="{4372AE39-3552-3542-8299-D9C6032A59E4}" presName="hierRoot3" presStyleCnt="0"/>
      <dgm:spPr/>
    </dgm:pt>
    <dgm:pt modelId="{8102C750-A765-504E-A4EE-2F366A059D59}" type="pres">
      <dgm:prSet presAssocID="{4372AE39-3552-3542-8299-D9C6032A59E4}" presName="composite3" presStyleCnt="0"/>
      <dgm:spPr/>
    </dgm:pt>
    <dgm:pt modelId="{D20FCF39-4C10-004A-A063-78CC248BAFAD}" type="pres">
      <dgm:prSet presAssocID="{4372AE39-3552-3542-8299-D9C6032A59E4}" presName="background3" presStyleLbl="node3" presStyleIdx="1" presStyleCnt="6"/>
      <dgm:spPr/>
    </dgm:pt>
    <dgm:pt modelId="{E4C64E5A-7E7B-6849-9779-C4777C014EB8}" type="pres">
      <dgm:prSet presAssocID="{4372AE39-3552-3542-8299-D9C6032A59E4}" presName="text3" presStyleLbl="fgAcc3" presStyleIdx="1" presStyleCnt="6">
        <dgm:presLayoutVars>
          <dgm:chPref val="3"/>
        </dgm:presLayoutVars>
      </dgm:prSet>
      <dgm:spPr/>
      <dgm:t>
        <a:bodyPr/>
        <a:lstStyle/>
        <a:p>
          <a:endParaRPr lang="en-US"/>
        </a:p>
      </dgm:t>
    </dgm:pt>
    <dgm:pt modelId="{E0E46573-23A6-EC48-B6E0-19C7280D3F2A}" type="pres">
      <dgm:prSet presAssocID="{4372AE39-3552-3542-8299-D9C6032A59E4}" presName="hierChild4" presStyleCnt="0"/>
      <dgm:spPr/>
    </dgm:pt>
    <dgm:pt modelId="{5A2EBB8A-3611-1B43-A880-0A78037A30F1}" type="pres">
      <dgm:prSet presAssocID="{17B730A0-48F1-BC42-B86A-6B8FD9B84D2B}" presName="Name10" presStyleLbl="parChTrans1D2" presStyleIdx="2" presStyleCnt="4"/>
      <dgm:spPr/>
      <dgm:t>
        <a:bodyPr/>
        <a:lstStyle/>
        <a:p>
          <a:endParaRPr lang="en-US"/>
        </a:p>
      </dgm:t>
    </dgm:pt>
    <dgm:pt modelId="{05BF2271-59B8-B045-81A8-58BEF3EEF707}" type="pres">
      <dgm:prSet presAssocID="{FCF3E3B0-BC03-644F-926F-2FB22396764B}" presName="hierRoot2" presStyleCnt="0"/>
      <dgm:spPr/>
    </dgm:pt>
    <dgm:pt modelId="{52AA7346-788D-1E43-A60F-C141DECCAA50}" type="pres">
      <dgm:prSet presAssocID="{FCF3E3B0-BC03-644F-926F-2FB22396764B}" presName="composite2" presStyleCnt="0"/>
      <dgm:spPr/>
    </dgm:pt>
    <dgm:pt modelId="{6511314D-7C70-5244-A14E-1CC9969E8FB8}" type="pres">
      <dgm:prSet presAssocID="{FCF3E3B0-BC03-644F-926F-2FB22396764B}" presName="background2" presStyleLbl="node2" presStyleIdx="2" presStyleCnt="4"/>
      <dgm:spPr/>
    </dgm:pt>
    <dgm:pt modelId="{BD91692A-8026-7B45-A2B0-2AE2430F4147}" type="pres">
      <dgm:prSet presAssocID="{FCF3E3B0-BC03-644F-926F-2FB22396764B}" presName="text2" presStyleLbl="fgAcc2" presStyleIdx="2" presStyleCnt="4">
        <dgm:presLayoutVars>
          <dgm:chPref val="3"/>
        </dgm:presLayoutVars>
      </dgm:prSet>
      <dgm:spPr/>
      <dgm:t>
        <a:bodyPr/>
        <a:lstStyle/>
        <a:p>
          <a:endParaRPr lang="en-US"/>
        </a:p>
      </dgm:t>
    </dgm:pt>
    <dgm:pt modelId="{85736505-3081-4347-A9D8-1EE4A5E03632}" type="pres">
      <dgm:prSet presAssocID="{FCF3E3B0-BC03-644F-926F-2FB22396764B}" presName="hierChild3" presStyleCnt="0"/>
      <dgm:spPr/>
    </dgm:pt>
    <dgm:pt modelId="{068A4A95-C4B5-B54F-9B82-46BDEA4C65B8}" type="pres">
      <dgm:prSet presAssocID="{49FC42D2-769E-A940-B0D1-0BA08AC7B2CE}" presName="Name17" presStyleLbl="parChTrans1D3" presStyleIdx="2" presStyleCnt="6"/>
      <dgm:spPr/>
      <dgm:t>
        <a:bodyPr/>
        <a:lstStyle/>
        <a:p>
          <a:endParaRPr lang="en-US"/>
        </a:p>
      </dgm:t>
    </dgm:pt>
    <dgm:pt modelId="{3E580ED3-86C2-8D49-984E-C07C8ACD1DF6}" type="pres">
      <dgm:prSet presAssocID="{325187AC-DC86-FD45-A95C-021C55E15B7E}" presName="hierRoot3" presStyleCnt="0"/>
      <dgm:spPr/>
    </dgm:pt>
    <dgm:pt modelId="{549F00FA-AA37-6A40-B832-10A0E70BB24A}" type="pres">
      <dgm:prSet presAssocID="{325187AC-DC86-FD45-A95C-021C55E15B7E}" presName="composite3" presStyleCnt="0"/>
      <dgm:spPr/>
    </dgm:pt>
    <dgm:pt modelId="{9D51AAE2-6E2E-7140-AEDB-45FF0F92E39E}" type="pres">
      <dgm:prSet presAssocID="{325187AC-DC86-FD45-A95C-021C55E15B7E}" presName="background3" presStyleLbl="node3" presStyleIdx="2" presStyleCnt="6"/>
      <dgm:spPr/>
    </dgm:pt>
    <dgm:pt modelId="{0CE874BF-D027-9C47-AE61-7573D07DAD56}" type="pres">
      <dgm:prSet presAssocID="{325187AC-DC86-FD45-A95C-021C55E15B7E}" presName="text3" presStyleLbl="fgAcc3" presStyleIdx="2" presStyleCnt="6">
        <dgm:presLayoutVars>
          <dgm:chPref val="3"/>
        </dgm:presLayoutVars>
      </dgm:prSet>
      <dgm:spPr/>
      <dgm:t>
        <a:bodyPr/>
        <a:lstStyle/>
        <a:p>
          <a:endParaRPr lang="en-US"/>
        </a:p>
      </dgm:t>
    </dgm:pt>
    <dgm:pt modelId="{70A20087-FCDE-9349-AF82-794AC7C88452}" type="pres">
      <dgm:prSet presAssocID="{325187AC-DC86-FD45-A95C-021C55E15B7E}" presName="hierChild4" presStyleCnt="0"/>
      <dgm:spPr/>
    </dgm:pt>
    <dgm:pt modelId="{2BAB0405-2BE3-2444-8A07-F1D1A934D058}" type="pres">
      <dgm:prSet presAssocID="{0FE90EDC-2F0D-9448-A5FA-FBF7A7A8A3AF}" presName="Name17" presStyleLbl="parChTrans1D3" presStyleIdx="3" presStyleCnt="6"/>
      <dgm:spPr/>
      <dgm:t>
        <a:bodyPr/>
        <a:lstStyle/>
        <a:p>
          <a:endParaRPr lang="en-US"/>
        </a:p>
      </dgm:t>
    </dgm:pt>
    <dgm:pt modelId="{1DB8D6E6-BCB2-E24D-86F9-34181F3CFDD9}" type="pres">
      <dgm:prSet presAssocID="{64B5183A-BF1C-274C-A3AF-676C2F07B482}" presName="hierRoot3" presStyleCnt="0"/>
      <dgm:spPr/>
    </dgm:pt>
    <dgm:pt modelId="{70F0F3B7-52C2-6F4E-A052-FAA9B69D8B9E}" type="pres">
      <dgm:prSet presAssocID="{64B5183A-BF1C-274C-A3AF-676C2F07B482}" presName="composite3" presStyleCnt="0"/>
      <dgm:spPr/>
    </dgm:pt>
    <dgm:pt modelId="{CBE25568-7626-2C4A-B910-56A997BCD58F}" type="pres">
      <dgm:prSet presAssocID="{64B5183A-BF1C-274C-A3AF-676C2F07B482}" presName="background3" presStyleLbl="node3" presStyleIdx="3" presStyleCnt="6"/>
      <dgm:spPr/>
    </dgm:pt>
    <dgm:pt modelId="{10C623F6-3A1B-554A-B445-FEB701C63327}" type="pres">
      <dgm:prSet presAssocID="{64B5183A-BF1C-274C-A3AF-676C2F07B482}" presName="text3" presStyleLbl="fgAcc3" presStyleIdx="3" presStyleCnt="6">
        <dgm:presLayoutVars>
          <dgm:chPref val="3"/>
        </dgm:presLayoutVars>
      </dgm:prSet>
      <dgm:spPr/>
      <dgm:t>
        <a:bodyPr/>
        <a:lstStyle/>
        <a:p>
          <a:endParaRPr lang="en-US"/>
        </a:p>
      </dgm:t>
    </dgm:pt>
    <dgm:pt modelId="{302FCC02-E081-3B40-A8FD-914A4E6439C1}" type="pres">
      <dgm:prSet presAssocID="{64B5183A-BF1C-274C-A3AF-676C2F07B482}" presName="hierChild4" presStyleCnt="0"/>
      <dgm:spPr/>
    </dgm:pt>
    <dgm:pt modelId="{60A5A826-DFD4-944A-A089-77A5B4AD1908}" type="pres">
      <dgm:prSet presAssocID="{6952E3F5-531C-F840-9221-0CFCEC91D143}" presName="Name10" presStyleLbl="parChTrans1D2" presStyleIdx="3" presStyleCnt="4"/>
      <dgm:spPr/>
      <dgm:t>
        <a:bodyPr/>
        <a:lstStyle/>
        <a:p>
          <a:endParaRPr lang="en-US"/>
        </a:p>
      </dgm:t>
    </dgm:pt>
    <dgm:pt modelId="{D471AA46-A395-134E-997A-722892248539}" type="pres">
      <dgm:prSet presAssocID="{7086A3A1-45D6-244E-BA82-DB943EFB0298}" presName="hierRoot2" presStyleCnt="0"/>
      <dgm:spPr/>
    </dgm:pt>
    <dgm:pt modelId="{17936D16-C03C-9346-81E6-94D777330046}" type="pres">
      <dgm:prSet presAssocID="{7086A3A1-45D6-244E-BA82-DB943EFB0298}" presName="composite2" presStyleCnt="0"/>
      <dgm:spPr/>
    </dgm:pt>
    <dgm:pt modelId="{1462CC83-3788-344E-B7C9-58AF14FA381D}" type="pres">
      <dgm:prSet presAssocID="{7086A3A1-45D6-244E-BA82-DB943EFB0298}" presName="background2" presStyleLbl="node2" presStyleIdx="3" presStyleCnt="4"/>
      <dgm:spPr/>
    </dgm:pt>
    <dgm:pt modelId="{29CDD7EB-04D6-4A4C-85C3-7667D70A5294}" type="pres">
      <dgm:prSet presAssocID="{7086A3A1-45D6-244E-BA82-DB943EFB0298}" presName="text2" presStyleLbl="fgAcc2" presStyleIdx="3" presStyleCnt="4">
        <dgm:presLayoutVars>
          <dgm:chPref val="3"/>
        </dgm:presLayoutVars>
      </dgm:prSet>
      <dgm:spPr/>
      <dgm:t>
        <a:bodyPr/>
        <a:lstStyle/>
        <a:p>
          <a:endParaRPr lang="en-US"/>
        </a:p>
      </dgm:t>
    </dgm:pt>
    <dgm:pt modelId="{3046FEC4-ACAD-EB47-804F-459EF6BDEAE0}" type="pres">
      <dgm:prSet presAssocID="{7086A3A1-45D6-244E-BA82-DB943EFB0298}" presName="hierChild3" presStyleCnt="0"/>
      <dgm:spPr/>
    </dgm:pt>
    <dgm:pt modelId="{363702A8-79D1-FD48-8572-D25D0CB59BD5}" type="pres">
      <dgm:prSet presAssocID="{BC7973CA-39BC-1A4B-90D5-083F0455CF36}" presName="Name17" presStyleLbl="parChTrans1D3" presStyleIdx="4" presStyleCnt="6"/>
      <dgm:spPr/>
      <dgm:t>
        <a:bodyPr/>
        <a:lstStyle/>
        <a:p>
          <a:endParaRPr lang="en-US"/>
        </a:p>
      </dgm:t>
    </dgm:pt>
    <dgm:pt modelId="{873B50D2-C1A9-D745-898F-4A7E57CC2E76}" type="pres">
      <dgm:prSet presAssocID="{D4CC3A6C-0FA6-734C-9FD6-E06EDB8E5CAB}" presName="hierRoot3" presStyleCnt="0"/>
      <dgm:spPr/>
    </dgm:pt>
    <dgm:pt modelId="{FE09CBE5-F426-6647-A07C-87724E08A25A}" type="pres">
      <dgm:prSet presAssocID="{D4CC3A6C-0FA6-734C-9FD6-E06EDB8E5CAB}" presName="composite3" presStyleCnt="0"/>
      <dgm:spPr/>
    </dgm:pt>
    <dgm:pt modelId="{6819371F-4B7D-BC4A-8507-17A9D0D29C9D}" type="pres">
      <dgm:prSet presAssocID="{D4CC3A6C-0FA6-734C-9FD6-E06EDB8E5CAB}" presName="background3" presStyleLbl="node3" presStyleIdx="4" presStyleCnt="6"/>
      <dgm:spPr/>
    </dgm:pt>
    <dgm:pt modelId="{47641F7C-008F-7249-A40A-F74D55405386}" type="pres">
      <dgm:prSet presAssocID="{D4CC3A6C-0FA6-734C-9FD6-E06EDB8E5CAB}" presName="text3" presStyleLbl="fgAcc3" presStyleIdx="4" presStyleCnt="6">
        <dgm:presLayoutVars>
          <dgm:chPref val="3"/>
        </dgm:presLayoutVars>
      </dgm:prSet>
      <dgm:spPr/>
      <dgm:t>
        <a:bodyPr/>
        <a:lstStyle/>
        <a:p>
          <a:endParaRPr lang="en-US"/>
        </a:p>
      </dgm:t>
    </dgm:pt>
    <dgm:pt modelId="{6486DF58-F3BE-3340-8D51-83503F98E0F9}" type="pres">
      <dgm:prSet presAssocID="{D4CC3A6C-0FA6-734C-9FD6-E06EDB8E5CAB}" presName="hierChild4" presStyleCnt="0"/>
      <dgm:spPr/>
    </dgm:pt>
    <dgm:pt modelId="{90B174D7-B240-E347-ABB6-9167AAC7960B}" type="pres">
      <dgm:prSet presAssocID="{347CE088-70E5-9E4A-8E98-B6518699E66E}" presName="Name17" presStyleLbl="parChTrans1D3" presStyleIdx="5" presStyleCnt="6"/>
      <dgm:spPr/>
      <dgm:t>
        <a:bodyPr/>
        <a:lstStyle/>
        <a:p>
          <a:endParaRPr lang="en-US"/>
        </a:p>
      </dgm:t>
    </dgm:pt>
    <dgm:pt modelId="{06D567B4-1578-5043-B7B8-A5EA2DCA652C}" type="pres">
      <dgm:prSet presAssocID="{7C65F2BB-CA67-1747-858C-495E7EBE63F0}" presName="hierRoot3" presStyleCnt="0"/>
      <dgm:spPr/>
    </dgm:pt>
    <dgm:pt modelId="{AAE84321-F042-6442-9916-5F0153954A89}" type="pres">
      <dgm:prSet presAssocID="{7C65F2BB-CA67-1747-858C-495E7EBE63F0}" presName="composite3" presStyleCnt="0"/>
      <dgm:spPr/>
    </dgm:pt>
    <dgm:pt modelId="{C53D4F26-986D-5B49-9D00-F2CB431C1703}" type="pres">
      <dgm:prSet presAssocID="{7C65F2BB-CA67-1747-858C-495E7EBE63F0}" presName="background3" presStyleLbl="node3" presStyleIdx="5" presStyleCnt="6"/>
      <dgm:spPr/>
    </dgm:pt>
    <dgm:pt modelId="{E0FD3F1D-E166-8945-B945-AFEAC0EF4547}" type="pres">
      <dgm:prSet presAssocID="{7C65F2BB-CA67-1747-858C-495E7EBE63F0}" presName="text3" presStyleLbl="fgAcc3" presStyleIdx="5" presStyleCnt="6">
        <dgm:presLayoutVars>
          <dgm:chPref val="3"/>
        </dgm:presLayoutVars>
      </dgm:prSet>
      <dgm:spPr/>
      <dgm:t>
        <a:bodyPr/>
        <a:lstStyle/>
        <a:p>
          <a:endParaRPr lang="en-US"/>
        </a:p>
      </dgm:t>
    </dgm:pt>
    <dgm:pt modelId="{C4ED8955-9D4F-1147-A8CF-BEB26EE5ABDB}" type="pres">
      <dgm:prSet presAssocID="{7C65F2BB-CA67-1747-858C-495E7EBE63F0}" presName="hierChild4" presStyleCnt="0"/>
      <dgm:spPr/>
    </dgm:pt>
  </dgm:ptLst>
  <dgm:cxnLst>
    <dgm:cxn modelId="{C8B8F9AD-518F-7B4C-9AFB-99FCA5546424}" type="presOf" srcId="{325187AC-DC86-FD45-A95C-021C55E15B7E}" destId="{0CE874BF-D027-9C47-AE61-7573D07DAD56}" srcOrd="0" destOrd="0" presId="urn:microsoft.com/office/officeart/2005/8/layout/hierarchy1"/>
    <dgm:cxn modelId="{8E66B9A0-66DA-B649-8041-69BD5E44E636}" srcId="{7086A3A1-45D6-244E-BA82-DB943EFB0298}" destId="{D4CC3A6C-0FA6-734C-9FD6-E06EDB8E5CAB}" srcOrd="0" destOrd="0" parTransId="{BC7973CA-39BC-1A4B-90D5-083F0455CF36}" sibTransId="{1577E624-8595-3B46-9D06-6F9E758CDA17}"/>
    <dgm:cxn modelId="{D5D0B73E-7884-6143-9C5D-937EE67AF6A8}" srcId="{3EC1D72F-D6CE-AA40-858D-C60CC163B623}" destId="{16F8A10D-97F5-704E-B23C-0BE08511DF03}" srcOrd="0" destOrd="0" parTransId="{8549BA85-9BEC-D34F-990F-E28D6780C615}" sibTransId="{60A21091-DE6A-EF4D-BA42-F54351C53CC5}"/>
    <dgm:cxn modelId="{3953955C-118E-3440-9C23-685DFF03EA03}" type="presOf" srcId="{4372AE39-3552-3542-8299-D9C6032A59E4}" destId="{E4C64E5A-7E7B-6849-9779-C4777C014EB8}" srcOrd="0" destOrd="0" presId="urn:microsoft.com/office/officeart/2005/8/layout/hierarchy1"/>
    <dgm:cxn modelId="{F1DC7A18-C907-3B48-A9FA-E1FD2FF5CDA0}" type="presOf" srcId="{49FC42D2-769E-A940-B0D1-0BA08AC7B2CE}" destId="{068A4A95-C4B5-B54F-9B82-46BDEA4C65B8}" srcOrd="0" destOrd="0" presId="urn:microsoft.com/office/officeart/2005/8/layout/hierarchy1"/>
    <dgm:cxn modelId="{090ACF8E-9863-3041-BF98-D70711AFD550}" srcId="{FCF3E3B0-BC03-644F-926F-2FB22396764B}" destId="{325187AC-DC86-FD45-A95C-021C55E15B7E}" srcOrd="0" destOrd="0" parTransId="{49FC42D2-769E-A940-B0D1-0BA08AC7B2CE}" sibTransId="{D2B84813-292B-0B48-B67A-5849A22BC4D5}"/>
    <dgm:cxn modelId="{97B1967C-FF83-E84E-81EE-AB8165226CF3}" srcId="{FCF3E3B0-BC03-644F-926F-2FB22396764B}" destId="{64B5183A-BF1C-274C-A3AF-676C2F07B482}" srcOrd="1" destOrd="0" parTransId="{0FE90EDC-2F0D-9448-A5FA-FBF7A7A8A3AF}" sibTransId="{6081F8E0-EE8A-CB4F-8801-5048264BC15D}"/>
    <dgm:cxn modelId="{9784EBB3-5068-824D-B5DF-542E62A5F884}" type="presOf" srcId="{9F335038-B933-7D44-AA86-088D43D2F09F}" destId="{7A944061-E299-6D40-BECB-36B73129229D}" srcOrd="0" destOrd="0" presId="urn:microsoft.com/office/officeart/2005/8/layout/hierarchy1"/>
    <dgm:cxn modelId="{B5ED54B0-C59F-E242-AAEB-3C0AB3A900D0}" type="presOf" srcId="{0FE90EDC-2F0D-9448-A5FA-FBF7A7A8A3AF}" destId="{2BAB0405-2BE3-2444-8A07-F1D1A934D058}" srcOrd="0" destOrd="0" presId="urn:microsoft.com/office/officeart/2005/8/layout/hierarchy1"/>
    <dgm:cxn modelId="{7B8FBF15-7716-7045-BDD2-0FD7D5F9FE0E}" type="presOf" srcId="{17B730A0-48F1-BC42-B86A-6B8FD9B84D2B}" destId="{5A2EBB8A-3611-1B43-A880-0A78037A30F1}" srcOrd="0" destOrd="0" presId="urn:microsoft.com/office/officeart/2005/8/layout/hierarchy1"/>
    <dgm:cxn modelId="{F3B2CD90-D5C7-E74C-916B-FC531E34CA81}" type="presOf" srcId="{16F8A10D-97F5-704E-B23C-0BE08511DF03}" destId="{A8B7FCB7-A7B4-4544-84FE-E1BED2E1C8C7}" srcOrd="0" destOrd="0" presId="urn:microsoft.com/office/officeart/2005/8/layout/hierarchy1"/>
    <dgm:cxn modelId="{D6B2C319-922F-0843-8742-24323D83F691}" type="presOf" srcId="{9AC044F6-2E66-0944-A8AF-42B3EDC58123}" destId="{D38662A7-6745-1046-BB07-D56894E834A3}" srcOrd="0" destOrd="0" presId="urn:microsoft.com/office/officeart/2005/8/layout/hierarchy1"/>
    <dgm:cxn modelId="{73C8A937-B9C0-0847-A09A-05C4BFA752AD}" type="presOf" srcId="{62B11F16-BA1B-0A4E-A68A-A6AC5023F74D}" destId="{B1E8BAC2-25AD-D946-8702-4CF7A028834E}" srcOrd="0" destOrd="0" presId="urn:microsoft.com/office/officeart/2005/8/layout/hierarchy1"/>
    <dgm:cxn modelId="{18BEFF73-CBCA-0240-A86B-8939F650734B}" srcId="{16F8A10D-97F5-704E-B23C-0BE08511DF03}" destId="{BCDC2182-4D20-3044-96E3-0E92E1446A65}" srcOrd="0" destOrd="0" parTransId="{9AC044F6-2E66-0944-A8AF-42B3EDC58123}" sibTransId="{6CFE8A20-7DC2-5D43-A255-DD8C0047A6ED}"/>
    <dgm:cxn modelId="{AFED0D7C-D0A3-5945-88F3-A83343D5F719}" type="presOf" srcId="{A776804D-BD4D-4B48-8A36-3867B097885A}" destId="{5DDE809D-DE0F-BF4F-A9A5-2C843ED267F9}" srcOrd="0" destOrd="0" presId="urn:microsoft.com/office/officeart/2005/8/layout/hierarchy1"/>
    <dgm:cxn modelId="{1D21B9CB-AD29-6042-8EFB-E34F1638EBB0}" srcId="{A776804D-BD4D-4B48-8A36-3867B097885A}" destId="{9F335038-B933-7D44-AA86-088D43D2F09F}" srcOrd="0" destOrd="0" parTransId="{62B11F16-BA1B-0A4E-A68A-A6AC5023F74D}" sibTransId="{D6A8383E-4A43-5649-B2CC-581AF647FFA5}"/>
    <dgm:cxn modelId="{FBFFF522-84AF-C849-B88D-78DB80C8EE35}" type="presOf" srcId="{3EC1D72F-D6CE-AA40-858D-C60CC163B623}" destId="{086900F2-7C7B-FF45-B119-4C110E52E981}" srcOrd="0" destOrd="0" presId="urn:microsoft.com/office/officeart/2005/8/layout/hierarchy1"/>
    <dgm:cxn modelId="{9809C745-80DB-CE44-AB68-D1221BA06F27}" type="presOf" srcId="{347CE088-70E5-9E4A-8E98-B6518699E66E}" destId="{90B174D7-B240-E347-ABB6-9167AAC7960B}" srcOrd="0" destOrd="0" presId="urn:microsoft.com/office/officeart/2005/8/layout/hierarchy1"/>
    <dgm:cxn modelId="{3D2B61AE-9729-354A-90E8-5DDC648850E7}" type="presOf" srcId="{A31CF45E-5EC0-0B46-AB3C-0F0D0EE82D14}" destId="{AAEDEB03-9778-8744-A50A-0C915A9B8551}" srcOrd="0" destOrd="0" presId="urn:microsoft.com/office/officeart/2005/8/layout/hierarchy1"/>
    <dgm:cxn modelId="{83C26E96-1701-B14A-A816-B08273EC9F0B}" srcId="{A776804D-BD4D-4B48-8A36-3867B097885A}" destId="{4372AE39-3552-3542-8299-D9C6032A59E4}" srcOrd="1" destOrd="0" parTransId="{A31CF45E-5EC0-0B46-AB3C-0F0D0EE82D14}" sibTransId="{E99D39A5-594F-4A4D-BA43-7B2D6CF8A385}"/>
    <dgm:cxn modelId="{80D826EF-B9D3-A345-82B8-B40787E75392}" type="presOf" srcId="{6952E3F5-531C-F840-9221-0CFCEC91D143}" destId="{60A5A826-DFD4-944A-A089-77A5B4AD1908}" srcOrd="0" destOrd="0" presId="urn:microsoft.com/office/officeart/2005/8/layout/hierarchy1"/>
    <dgm:cxn modelId="{5C9289EB-240F-D942-9DBC-2F69509ECB46}" type="presOf" srcId="{7C65F2BB-CA67-1747-858C-495E7EBE63F0}" destId="{E0FD3F1D-E166-8945-B945-AFEAC0EF4547}" srcOrd="0" destOrd="0" presId="urn:microsoft.com/office/officeart/2005/8/layout/hierarchy1"/>
    <dgm:cxn modelId="{68E960E2-08B7-E64E-AA12-AD2135E4F264}" srcId="{7086A3A1-45D6-244E-BA82-DB943EFB0298}" destId="{7C65F2BB-CA67-1747-858C-495E7EBE63F0}" srcOrd="1" destOrd="0" parTransId="{347CE088-70E5-9E4A-8E98-B6518699E66E}" sibTransId="{9FDB8254-C976-074B-A94C-FDCF90C993DD}"/>
    <dgm:cxn modelId="{E148D2C7-83FF-7245-AD76-511606482633}" type="presOf" srcId="{FCF3E3B0-BC03-644F-926F-2FB22396764B}" destId="{BD91692A-8026-7B45-A2B0-2AE2430F4147}" srcOrd="0" destOrd="0" presId="urn:microsoft.com/office/officeart/2005/8/layout/hierarchy1"/>
    <dgm:cxn modelId="{5B4278ED-175C-9247-9BE0-27B60388F628}" type="presOf" srcId="{BCDC2182-4D20-3044-96E3-0E92E1446A65}" destId="{525A6F67-4BA1-7F47-AAEA-755EE658E90D}" srcOrd="0" destOrd="0" presId="urn:microsoft.com/office/officeart/2005/8/layout/hierarchy1"/>
    <dgm:cxn modelId="{58B13054-A783-024D-BF52-01E10672E413}" srcId="{16F8A10D-97F5-704E-B23C-0BE08511DF03}" destId="{FCF3E3B0-BC03-644F-926F-2FB22396764B}" srcOrd="2" destOrd="0" parTransId="{17B730A0-48F1-BC42-B86A-6B8FD9B84D2B}" sibTransId="{7B825316-21A4-0A43-B040-E72FC80497B5}"/>
    <dgm:cxn modelId="{DB61E97F-53FE-7040-8D92-0CCFB8D4EA31}" type="presOf" srcId="{BC7973CA-39BC-1A4B-90D5-083F0455CF36}" destId="{363702A8-79D1-FD48-8572-D25D0CB59BD5}" srcOrd="0" destOrd="0" presId="urn:microsoft.com/office/officeart/2005/8/layout/hierarchy1"/>
    <dgm:cxn modelId="{C9F5B8CD-7732-3E42-8DBA-011C8731BC68}" type="presOf" srcId="{B10C95F9-6B79-2C4E-BC22-ADC791B10560}" destId="{B6A15D18-A19A-9B48-99F6-D7FC50BC6B4B}" srcOrd="0" destOrd="0" presId="urn:microsoft.com/office/officeart/2005/8/layout/hierarchy1"/>
    <dgm:cxn modelId="{47782FD1-2B58-DB4E-B4CF-FD1E69BB8E26}" type="presOf" srcId="{D4CC3A6C-0FA6-734C-9FD6-E06EDB8E5CAB}" destId="{47641F7C-008F-7249-A40A-F74D55405386}" srcOrd="0" destOrd="0" presId="urn:microsoft.com/office/officeart/2005/8/layout/hierarchy1"/>
    <dgm:cxn modelId="{1E7EC788-8922-7540-B602-CF95205C4C8F}" srcId="{16F8A10D-97F5-704E-B23C-0BE08511DF03}" destId="{7086A3A1-45D6-244E-BA82-DB943EFB0298}" srcOrd="3" destOrd="0" parTransId="{6952E3F5-531C-F840-9221-0CFCEC91D143}" sibTransId="{01328C76-0DA5-1340-A682-3BD5CA381697}"/>
    <dgm:cxn modelId="{C76838AD-699F-7D43-9CA1-7107958568B1}" type="presOf" srcId="{7086A3A1-45D6-244E-BA82-DB943EFB0298}" destId="{29CDD7EB-04D6-4A4C-85C3-7667D70A5294}" srcOrd="0" destOrd="0" presId="urn:microsoft.com/office/officeart/2005/8/layout/hierarchy1"/>
    <dgm:cxn modelId="{A9194082-1EB5-D04D-B5EB-F63D80F20217}" type="presOf" srcId="{64B5183A-BF1C-274C-A3AF-676C2F07B482}" destId="{10C623F6-3A1B-554A-B445-FEB701C63327}" srcOrd="0" destOrd="0" presId="urn:microsoft.com/office/officeart/2005/8/layout/hierarchy1"/>
    <dgm:cxn modelId="{30F1C193-7AA8-F44F-B86C-2DCCB66BEC72}" srcId="{16F8A10D-97F5-704E-B23C-0BE08511DF03}" destId="{A776804D-BD4D-4B48-8A36-3867B097885A}" srcOrd="1" destOrd="0" parTransId="{B10C95F9-6B79-2C4E-BC22-ADC791B10560}" sibTransId="{AB0281CA-22B7-AB4F-9935-02893ABDD146}"/>
    <dgm:cxn modelId="{4F706DE5-9ECF-A94F-BB1E-FC40F769C302}" type="presParOf" srcId="{086900F2-7C7B-FF45-B119-4C110E52E981}" destId="{3FBCB801-59A9-A140-A1B9-ECBE2A40FD60}" srcOrd="0" destOrd="0" presId="urn:microsoft.com/office/officeart/2005/8/layout/hierarchy1"/>
    <dgm:cxn modelId="{E0EB677A-5345-B74A-BD9E-43375B77824D}" type="presParOf" srcId="{3FBCB801-59A9-A140-A1B9-ECBE2A40FD60}" destId="{31AAAE8C-3679-874F-8549-5454CDF56515}" srcOrd="0" destOrd="0" presId="urn:microsoft.com/office/officeart/2005/8/layout/hierarchy1"/>
    <dgm:cxn modelId="{E60424BE-8EFF-A44A-8B41-3079709597DB}" type="presParOf" srcId="{31AAAE8C-3679-874F-8549-5454CDF56515}" destId="{532752B9-A385-B940-89C4-025DAFA5E957}" srcOrd="0" destOrd="0" presId="urn:microsoft.com/office/officeart/2005/8/layout/hierarchy1"/>
    <dgm:cxn modelId="{3363B149-80F0-3748-9AED-31EB9BBB1DBE}" type="presParOf" srcId="{31AAAE8C-3679-874F-8549-5454CDF56515}" destId="{A8B7FCB7-A7B4-4544-84FE-E1BED2E1C8C7}" srcOrd="1" destOrd="0" presId="urn:microsoft.com/office/officeart/2005/8/layout/hierarchy1"/>
    <dgm:cxn modelId="{CC2BBC45-C447-2641-A8CF-28485CE057FD}" type="presParOf" srcId="{3FBCB801-59A9-A140-A1B9-ECBE2A40FD60}" destId="{8531DF5F-CEA3-134E-804A-710ECFEBFF00}" srcOrd="1" destOrd="0" presId="urn:microsoft.com/office/officeart/2005/8/layout/hierarchy1"/>
    <dgm:cxn modelId="{82491B00-5931-2540-8969-E529C4EB90C7}" type="presParOf" srcId="{8531DF5F-CEA3-134E-804A-710ECFEBFF00}" destId="{D38662A7-6745-1046-BB07-D56894E834A3}" srcOrd="0" destOrd="0" presId="urn:microsoft.com/office/officeart/2005/8/layout/hierarchy1"/>
    <dgm:cxn modelId="{501C0514-3254-E642-B2AA-5DEF754F43CD}" type="presParOf" srcId="{8531DF5F-CEA3-134E-804A-710ECFEBFF00}" destId="{529F7122-90B6-024F-AE9C-98F2001DC99E}" srcOrd="1" destOrd="0" presId="urn:microsoft.com/office/officeart/2005/8/layout/hierarchy1"/>
    <dgm:cxn modelId="{32CBFDB1-FA1E-6B49-BAE2-C14C79135F83}" type="presParOf" srcId="{529F7122-90B6-024F-AE9C-98F2001DC99E}" destId="{43E9975D-8A41-8745-8F2D-872C3A75D0A4}" srcOrd="0" destOrd="0" presId="urn:microsoft.com/office/officeart/2005/8/layout/hierarchy1"/>
    <dgm:cxn modelId="{1EBEEC1E-F03F-8E4D-B367-D1CCB1B44821}" type="presParOf" srcId="{43E9975D-8A41-8745-8F2D-872C3A75D0A4}" destId="{DE26BBD6-08DA-F640-95E7-A3E87643B999}" srcOrd="0" destOrd="0" presId="urn:microsoft.com/office/officeart/2005/8/layout/hierarchy1"/>
    <dgm:cxn modelId="{0EDB3AEF-C88F-074C-8B36-3626380D4568}" type="presParOf" srcId="{43E9975D-8A41-8745-8F2D-872C3A75D0A4}" destId="{525A6F67-4BA1-7F47-AAEA-755EE658E90D}" srcOrd="1" destOrd="0" presId="urn:microsoft.com/office/officeart/2005/8/layout/hierarchy1"/>
    <dgm:cxn modelId="{2E45B295-52DC-9941-9505-D180B1FE006E}" type="presParOf" srcId="{529F7122-90B6-024F-AE9C-98F2001DC99E}" destId="{D33B7AC4-12F3-7E40-9F53-1DD2BD004230}" srcOrd="1" destOrd="0" presId="urn:microsoft.com/office/officeart/2005/8/layout/hierarchy1"/>
    <dgm:cxn modelId="{F9D759BE-41FD-DE41-B6EE-6D604C8A6BFC}" type="presParOf" srcId="{8531DF5F-CEA3-134E-804A-710ECFEBFF00}" destId="{B6A15D18-A19A-9B48-99F6-D7FC50BC6B4B}" srcOrd="2" destOrd="0" presId="urn:microsoft.com/office/officeart/2005/8/layout/hierarchy1"/>
    <dgm:cxn modelId="{C9DD7FA9-2B76-5043-8D9C-A7E3F5FB361A}" type="presParOf" srcId="{8531DF5F-CEA3-134E-804A-710ECFEBFF00}" destId="{BF48809F-B46B-C148-9F6A-EE4867AD486E}" srcOrd="3" destOrd="0" presId="urn:microsoft.com/office/officeart/2005/8/layout/hierarchy1"/>
    <dgm:cxn modelId="{C3982B56-5243-BC4F-B349-E3F97AD6E589}" type="presParOf" srcId="{BF48809F-B46B-C148-9F6A-EE4867AD486E}" destId="{9EDB2AD9-2A9F-CA4E-8F13-D0ED89E78609}" srcOrd="0" destOrd="0" presId="urn:microsoft.com/office/officeart/2005/8/layout/hierarchy1"/>
    <dgm:cxn modelId="{9EEAECD0-376B-1A46-B936-8B08C7813FE5}" type="presParOf" srcId="{9EDB2AD9-2A9F-CA4E-8F13-D0ED89E78609}" destId="{CB6861D7-552F-F645-B290-9C86939ED5B4}" srcOrd="0" destOrd="0" presId="urn:microsoft.com/office/officeart/2005/8/layout/hierarchy1"/>
    <dgm:cxn modelId="{79200932-B406-574D-8D5D-4591D44DA747}" type="presParOf" srcId="{9EDB2AD9-2A9F-CA4E-8F13-D0ED89E78609}" destId="{5DDE809D-DE0F-BF4F-A9A5-2C843ED267F9}" srcOrd="1" destOrd="0" presId="urn:microsoft.com/office/officeart/2005/8/layout/hierarchy1"/>
    <dgm:cxn modelId="{3DCA8490-30F6-B847-B727-3952F1FF80C4}" type="presParOf" srcId="{BF48809F-B46B-C148-9F6A-EE4867AD486E}" destId="{AEBEEAB7-AE5E-AE4F-8A8A-786F78A1BFC0}" srcOrd="1" destOrd="0" presId="urn:microsoft.com/office/officeart/2005/8/layout/hierarchy1"/>
    <dgm:cxn modelId="{46D4E45E-87F3-2045-9A6F-3FB9372D8A99}" type="presParOf" srcId="{AEBEEAB7-AE5E-AE4F-8A8A-786F78A1BFC0}" destId="{B1E8BAC2-25AD-D946-8702-4CF7A028834E}" srcOrd="0" destOrd="0" presId="urn:microsoft.com/office/officeart/2005/8/layout/hierarchy1"/>
    <dgm:cxn modelId="{CBD77751-487E-5047-84CE-F391EA39D73B}" type="presParOf" srcId="{AEBEEAB7-AE5E-AE4F-8A8A-786F78A1BFC0}" destId="{0ACED985-B691-4642-9D40-137808EF8CFA}" srcOrd="1" destOrd="0" presId="urn:microsoft.com/office/officeart/2005/8/layout/hierarchy1"/>
    <dgm:cxn modelId="{7A8D0D63-C2E2-CF4F-9C89-D06DBFFBF4DE}" type="presParOf" srcId="{0ACED985-B691-4642-9D40-137808EF8CFA}" destId="{B35AAF38-F924-5441-A6CC-3B823A0001FC}" srcOrd="0" destOrd="0" presId="urn:microsoft.com/office/officeart/2005/8/layout/hierarchy1"/>
    <dgm:cxn modelId="{AFC9DC8B-D838-C341-A2D3-1A118DAE0CF4}" type="presParOf" srcId="{B35AAF38-F924-5441-A6CC-3B823A0001FC}" destId="{051DCB3D-F092-AF46-B8F8-C0D235EE7C3A}" srcOrd="0" destOrd="0" presId="urn:microsoft.com/office/officeart/2005/8/layout/hierarchy1"/>
    <dgm:cxn modelId="{9D61D05B-0C9D-6542-83CB-39E3D86C408F}" type="presParOf" srcId="{B35AAF38-F924-5441-A6CC-3B823A0001FC}" destId="{7A944061-E299-6D40-BECB-36B73129229D}" srcOrd="1" destOrd="0" presId="urn:microsoft.com/office/officeart/2005/8/layout/hierarchy1"/>
    <dgm:cxn modelId="{B3E4BA13-0457-4C4E-A789-662736139169}" type="presParOf" srcId="{0ACED985-B691-4642-9D40-137808EF8CFA}" destId="{A4F205D7-EBD2-964A-B3D1-6586A04A9F2C}" srcOrd="1" destOrd="0" presId="urn:microsoft.com/office/officeart/2005/8/layout/hierarchy1"/>
    <dgm:cxn modelId="{E3E398FE-76E9-6944-8F7D-046A949FAC40}" type="presParOf" srcId="{AEBEEAB7-AE5E-AE4F-8A8A-786F78A1BFC0}" destId="{AAEDEB03-9778-8744-A50A-0C915A9B8551}" srcOrd="2" destOrd="0" presId="urn:microsoft.com/office/officeart/2005/8/layout/hierarchy1"/>
    <dgm:cxn modelId="{017C4AAE-9C63-284A-B4C5-609D87543E50}" type="presParOf" srcId="{AEBEEAB7-AE5E-AE4F-8A8A-786F78A1BFC0}" destId="{CA276E1F-FC78-C443-A67F-8BD82AB43ED9}" srcOrd="3" destOrd="0" presId="urn:microsoft.com/office/officeart/2005/8/layout/hierarchy1"/>
    <dgm:cxn modelId="{524F3446-C85B-A245-9506-80C66D750A7F}" type="presParOf" srcId="{CA276E1F-FC78-C443-A67F-8BD82AB43ED9}" destId="{8102C750-A765-504E-A4EE-2F366A059D59}" srcOrd="0" destOrd="0" presId="urn:microsoft.com/office/officeart/2005/8/layout/hierarchy1"/>
    <dgm:cxn modelId="{210E8C87-694D-A84A-B767-85763E1A94D6}" type="presParOf" srcId="{8102C750-A765-504E-A4EE-2F366A059D59}" destId="{D20FCF39-4C10-004A-A063-78CC248BAFAD}" srcOrd="0" destOrd="0" presId="urn:microsoft.com/office/officeart/2005/8/layout/hierarchy1"/>
    <dgm:cxn modelId="{FB9E45CF-58F1-C240-98B2-E3CC972328E9}" type="presParOf" srcId="{8102C750-A765-504E-A4EE-2F366A059D59}" destId="{E4C64E5A-7E7B-6849-9779-C4777C014EB8}" srcOrd="1" destOrd="0" presId="urn:microsoft.com/office/officeart/2005/8/layout/hierarchy1"/>
    <dgm:cxn modelId="{F048C36A-8F53-4247-8BCE-738D4DD1D6C2}" type="presParOf" srcId="{CA276E1F-FC78-C443-A67F-8BD82AB43ED9}" destId="{E0E46573-23A6-EC48-B6E0-19C7280D3F2A}" srcOrd="1" destOrd="0" presId="urn:microsoft.com/office/officeart/2005/8/layout/hierarchy1"/>
    <dgm:cxn modelId="{5B5C5BD7-F225-C742-B194-CDA6398CE17E}" type="presParOf" srcId="{8531DF5F-CEA3-134E-804A-710ECFEBFF00}" destId="{5A2EBB8A-3611-1B43-A880-0A78037A30F1}" srcOrd="4" destOrd="0" presId="urn:microsoft.com/office/officeart/2005/8/layout/hierarchy1"/>
    <dgm:cxn modelId="{143E1A6E-44BC-4744-93F9-C058D292F1A6}" type="presParOf" srcId="{8531DF5F-CEA3-134E-804A-710ECFEBFF00}" destId="{05BF2271-59B8-B045-81A8-58BEF3EEF707}" srcOrd="5" destOrd="0" presId="urn:microsoft.com/office/officeart/2005/8/layout/hierarchy1"/>
    <dgm:cxn modelId="{3C586AEE-E6C9-B243-ABA0-3C2584D8A0DF}" type="presParOf" srcId="{05BF2271-59B8-B045-81A8-58BEF3EEF707}" destId="{52AA7346-788D-1E43-A60F-C141DECCAA50}" srcOrd="0" destOrd="0" presId="urn:microsoft.com/office/officeart/2005/8/layout/hierarchy1"/>
    <dgm:cxn modelId="{F8297981-7696-F642-B9EE-FD7357C48A7D}" type="presParOf" srcId="{52AA7346-788D-1E43-A60F-C141DECCAA50}" destId="{6511314D-7C70-5244-A14E-1CC9969E8FB8}" srcOrd="0" destOrd="0" presId="urn:microsoft.com/office/officeart/2005/8/layout/hierarchy1"/>
    <dgm:cxn modelId="{1C80C8CE-824C-704D-9DDB-06FC38E5EEC6}" type="presParOf" srcId="{52AA7346-788D-1E43-A60F-C141DECCAA50}" destId="{BD91692A-8026-7B45-A2B0-2AE2430F4147}" srcOrd="1" destOrd="0" presId="urn:microsoft.com/office/officeart/2005/8/layout/hierarchy1"/>
    <dgm:cxn modelId="{6C93DFD7-5A4D-1344-AAC8-19D88EB75A5D}" type="presParOf" srcId="{05BF2271-59B8-B045-81A8-58BEF3EEF707}" destId="{85736505-3081-4347-A9D8-1EE4A5E03632}" srcOrd="1" destOrd="0" presId="urn:microsoft.com/office/officeart/2005/8/layout/hierarchy1"/>
    <dgm:cxn modelId="{5556DA72-3A21-1A48-A131-4F4FB27CEB8F}" type="presParOf" srcId="{85736505-3081-4347-A9D8-1EE4A5E03632}" destId="{068A4A95-C4B5-B54F-9B82-46BDEA4C65B8}" srcOrd="0" destOrd="0" presId="urn:microsoft.com/office/officeart/2005/8/layout/hierarchy1"/>
    <dgm:cxn modelId="{C6A7D9FD-2D14-8C43-8E2F-A6FDE95676F5}" type="presParOf" srcId="{85736505-3081-4347-A9D8-1EE4A5E03632}" destId="{3E580ED3-86C2-8D49-984E-C07C8ACD1DF6}" srcOrd="1" destOrd="0" presId="urn:microsoft.com/office/officeart/2005/8/layout/hierarchy1"/>
    <dgm:cxn modelId="{270373E7-6D73-8F46-B622-967D203F759F}" type="presParOf" srcId="{3E580ED3-86C2-8D49-984E-C07C8ACD1DF6}" destId="{549F00FA-AA37-6A40-B832-10A0E70BB24A}" srcOrd="0" destOrd="0" presId="urn:microsoft.com/office/officeart/2005/8/layout/hierarchy1"/>
    <dgm:cxn modelId="{0B9FBA33-BBE2-1B4B-BCAD-FE2D213BFA11}" type="presParOf" srcId="{549F00FA-AA37-6A40-B832-10A0E70BB24A}" destId="{9D51AAE2-6E2E-7140-AEDB-45FF0F92E39E}" srcOrd="0" destOrd="0" presId="urn:microsoft.com/office/officeart/2005/8/layout/hierarchy1"/>
    <dgm:cxn modelId="{A7F72523-C78A-2444-9660-25A39EECD3EF}" type="presParOf" srcId="{549F00FA-AA37-6A40-B832-10A0E70BB24A}" destId="{0CE874BF-D027-9C47-AE61-7573D07DAD56}" srcOrd="1" destOrd="0" presId="urn:microsoft.com/office/officeart/2005/8/layout/hierarchy1"/>
    <dgm:cxn modelId="{A9C42AF0-08CC-B74D-BE3F-BEB107FD157B}" type="presParOf" srcId="{3E580ED3-86C2-8D49-984E-C07C8ACD1DF6}" destId="{70A20087-FCDE-9349-AF82-794AC7C88452}" srcOrd="1" destOrd="0" presId="urn:microsoft.com/office/officeart/2005/8/layout/hierarchy1"/>
    <dgm:cxn modelId="{466F8C71-4D0A-E149-A085-847C96120AC8}" type="presParOf" srcId="{85736505-3081-4347-A9D8-1EE4A5E03632}" destId="{2BAB0405-2BE3-2444-8A07-F1D1A934D058}" srcOrd="2" destOrd="0" presId="urn:microsoft.com/office/officeart/2005/8/layout/hierarchy1"/>
    <dgm:cxn modelId="{C0B270F6-B358-5844-A0E3-AEA3010ED998}" type="presParOf" srcId="{85736505-3081-4347-A9D8-1EE4A5E03632}" destId="{1DB8D6E6-BCB2-E24D-86F9-34181F3CFDD9}" srcOrd="3" destOrd="0" presId="urn:microsoft.com/office/officeart/2005/8/layout/hierarchy1"/>
    <dgm:cxn modelId="{D2718523-7D54-9D48-9E50-2F5810F8DA72}" type="presParOf" srcId="{1DB8D6E6-BCB2-E24D-86F9-34181F3CFDD9}" destId="{70F0F3B7-52C2-6F4E-A052-FAA9B69D8B9E}" srcOrd="0" destOrd="0" presId="urn:microsoft.com/office/officeart/2005/8/layout/hierarchy1"/>
    <dgm:cxn modelId="{1D8D8EB3-DE89-A74A-84D4-F81668046BD2}" type="presParOf" srcId="{70F0F3B7-52C2-6F4E-A052-FAA9B69D8B9E}" destId="{CBE25568-7626-2C4A-B910-56A997BCD58F}" srcOrd="0" destOrd="0" presId="urn:microsoft.com/office/officeart/2005/8/layout/hierarchy1"/>
    <dgm:cxn modelId="{0C122C0A-E276-494E-A1ED-27D2B4A6E1C1}" type="presParOf" srcId="{70F0F3B7-52C2-6F4E-A052-FAA9B69D8B9E}" destId="{10C623F6-3A1B-554A-B445-FEB701C63327}" srcOrd="1" destOrd="0" presId="urn:microsoft.com/office/officeart/2005/8/layout/hierarchy1"/>
    <dgm:cxn modelId="{114C0C54-6FC9-9447-8308-E21EED179DF1}" type="presParOf" srcId="{1DB8D6E6-BCB2-E24D-86F9-34181F3CFDD9}" destId="{302FCC02-E081-3B40-A8FD-914A4E6439C1}" srcOrd="1" destOrd="0" presId="urn:microsoft.com/office/officeart/2005/8/layout/hierarchy1"/>
    <dgm:cxn modelId="{487D0192-A338-0141-8205-BA0437143EF2}" type="presParOf" srcId="{8531DF5F-CEA3-134E-804A-710ECFEBFF00}" destId="{60A5A826-DFD4-944A-A089-77A5B4AD1908}" srcOrd="6" destOrd="0" presId="urn:microsoft.com/office/officeart/2005/8/layout/hierarchy1"/>
    <dgm:cxn modelId="{3249D099-98EB-B544-900A-764E6AA7998D}" type="presParOf" srcId="{8531DF5F-CEA3-134E-804A-710ECFEBFF00}" destId="{D471AA46-A395-134E-997A-722892248539}" srcOrd="7" destOrd="0" presId="urn:microsoft.com/office/officeart/2005/8/layout/hierarchy1"/>
    <dgm:cxn modelId="{78FF5A05-E518-FB44-B13B-911B1E7C6CEA}" type="presParOf" srcId="{D471AA46-A395-134E-997A-722892248539}" destId="{17936D16-C03C-9346-81E6-94D777330046}" srcOrd="0" destOrd="0" presId="urn:microsoft.com/office/officeart/2005/8/layout/hierarchy1"/>
    <dgm:cxn modelId="{6E4FC1DF-8CE3-A149-A52A-557227DD3BAE}" type="presParOf" srcId="{17936D16-C03C-9346-81E6-94D777330046}" destId="{1462CC83-3788-344E-B7C9-58AF14FA381D}" srcOrd="0" destOrd="0" presId="urn:microsoft.com/office/officeart/2005/8/layout/hierarchy1"/>
    <dgm:cxn modelId="{87AF15BA-102B-C543-95BB-1DB55C70DDA3}" type="presParOf" srcId="{17936D16-C03C-9346-81E6-94D777330046}" destId="{29CDD7EB-04D6-4A4C-85C3-7667D70A5294}" srcOrd="1" destOrd="0" presId="urn:microsoft.com/office/officeart/2005/8/layout/hierarchy1"/>
    <dgm:cxn modelId="{EDD9D831-BD0C-AB48-B7A8-FC35F3E51895}" type="presParOf" srcId="{D471AA46-A395-134E-997A-722892248539}" destId="{3046FEC4-ACAD-EB47-804F-459EF6BDEAE0}" srcOrd="1" destOrd="0" presId="urn:microsoft.com/office/officeart/2005/8/layout/hierarchy1"/>
    <dgm:cxn modelId="{CEEAF9F9-A1E2-7948-93B6-F5ED665C22E1}" type="presParOf" srcId="{3046FEC4-ACAD-EB47-804F-459EF6BDEAE0}" destId="{363702A8-79D1-FD48-8572-D25D0CB59BD5}" srcOrd="0" destOrd="0" presId="urn:microsoft.com/office/officeart/2005/8/layout/hierarchy1"/>
    <dgm:cxn modelId="{76D4B3C1-FBB2-5440-B8C2-31E62D3CA77A}" type="presParOf" srcId="{3046FEC4-ACAD-EB47-804F-459EF6BDEAE0}" destId="{873B50D2-C1A9-D745-898F-4A7E57CC2E76}" srcOrd="1" destOrd="0" presId="urn:microsoft.com/office/officeart/2005/8/layout/hierarchy1"/>
    <dgm:cxn modelId="{28CDC99F-400F-6440-B1E5-71C1467606A7}" type="presParOf" srcId="{873B50D2-C1A9-D745-898F-4A7E57CC2E76}" destId="{FE09CBE5-F426-6647-A07C-87724E08A25A}" srcOrd="0" destOrd="0" presId="urn:microsoft.com/office/officeart/2005/8/layout/hierarchy1"/>
    <dgm:cxn modelId="{0DD0C08E-C6B9-D841-81ED-6867C0810396}" type="presParOf" srcId="{FE09CBE5-F426-6647-A07C-87724E08A25A}" destId="{6819371F-4B7D-BC4A-8507-17A9D0D29C9D}" srcOrd="0" destOrd="0" presId="urn:microsoft.com/office/officeart/2005/8/layout/hierarchy1"/>
    <dgm:cxn modelId="{2686CACC-2945-2249-B172-08710584C71E}" type="presParOf" srcId="{FE09CBE5-F426-6647-A07C-87724E08A25A}" destId="{47641F7C-008F-7249-A40A-F74D55405386}" srcOrd="1" destOrd="0" presId="urn:microsoft.com/office/officeart/2005/8/layout/hierarchy1"/>
    <dgm:cxn modelId="{7ACB0FE2-A5D5-694D-A9B2-935C99B5FC01}" type="presParOf" srcId="{873B50D2-C1A9-D745-898F-4A7E57CC2E76}" destId="{6486DF58-F3BE-3340-8D51-83503F98E0F9}" srcOrd="1" destOrd="0" presId="urn:microsoft.com/office/officeart/2005/8/layout/hierarchy1"/>
    <dgm:cxn modelId="{1079D0F1-93ED-474D-ADFB-BEF77577421E}" type="presParOf" srcId="{3046FEC4-ACAD-EB47-804F-459EF6BDEAE0}" destId="{90B174D7-B240-E347-ABB6-9167AAC7960B}" srcOrd="2" destOrd="0" presId="urn:microsoft.com/office/officeart/2005/8/layout/hierarchy1"/>
    <dgm:cxn modelId="{7C4B3FC0-1977-CA42-AFEC-013CACF4D893}" type="presParOf" srcId="{3046FEC4-ACAD-EB47-804F-459EF6BDEAE0}" destId="{06D567B4-1578-5043-B7B8-A5EA2DCA652C}" srcOrd="3" destOrd="0" presId="urn:microsoft.com/office/officeart/2005/8/layout/hierarchy1"/>
    <dgm:cxn modelId="{16EF2313-A165-F040-91F4-1469338B046A}" type="presParOf" srcId="{06D567B4-1578-5043-B7B8-A5EA2DCA652C}" destId="{AAE84321-F042-6442-9916-5F0153954A89}" srcOrd="0" destOrd="0" presId="urn:microsoft.com/office/officeart/2005/8/layout/hierarchy1"/>
    <dgm:cxn modelId="{F70481B9-EAA9-DF4C-BE09-BDB1581453F8}" type="presParOf" srcId="{AAE84321-F042-6442-9916-5F0153954A89}" destId="{C53D4F26-986D-5B49-9D00-F2CB431C1703}" srcOrd="0" destOrd="0" presId="urn:microsoft.com/office/officeart/2005/8/layout/hierarchy1"/>
    <dgm:cxn modelId="{FC86D188-DDAB-3E4C-8502-10B986EF18DC}" type="presParOf" srcId="{AAE84321-F042-6442-9916-5F0153954A89}" destId="{E0FD3F1D-E166-8945-B945-AFEAC0EF4547}" srcOrd="1" destOrd="0" presId="urn:microsoft.com/office/officeart/2005/8/layout/hierarchy1"/>
    <dgm:cxn modelId="{08113E1A-A506-2F4E-89DA-098DFAC7C9D3}" type="presParOf" srcId="{06D567B4-1578-5043-B7B8-A5EA2DCA652C}" destId="{C4ED8955-9D4F-1147-A8CF-BEB26EE5AB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18F2D-36F4-0742-B1FA-745DEE016F0D}"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E658DF65-7C7D-2F42-8BC9-1099EA8AB2E6}">
      <dgm:prSet phldrT="[Text]"/>
      <dgm:spPr/>
      <dgm:t>
        <a:bodyPr/>
        <a:lstStyle/>
        <a:p>
          <a:r>
            <a:rPr lang="zh-CN" altLang="en-US" dirty="0" smtClean="0"/>
            <a:t>消费者：为</a:t>
          </a:r>
          <a:r>
            <a:rPr lang="zh-CN" altLang="en-US" b="1" dirty="0" smtClean="0"/>
            <a:t>生活消费需要</a:t>
          </a:r>
          <a:r>
            <a:rPr lang="zh-CN" altLang="en-US" dirty="0" smtClean="0"/>
            <a:t>购买、使用商品或服务的</a:t>
          </a:r>
          <a:r>
            <a:rPr lang="zh-CN" altLang="en-US" b="1" dirty="0" smtClean="0"/>
            <a:t>自然人。</a:t>
          </a:r>
          <a:endParaRPr lang="en-US" b="1" dirty="0"/>
        </a:p>
      </dgm:t>
    </dgm:pt>
    <dgm:pt modelId="{F912CAE5-5684-044F-825D-C011618F16D3}" type="parTrans" cxnId="{C4326266-136D-0241-B21A-3FD7F7A2650B}">
      <dgm:prSet/>
      <dgm:spPr/>
      <dgm:t>
        <a:bodyPr/>
        <a:lstStyle/>
        <a:p>
          <a:endParaRPr lang="en-US"/>
        </a:p>
      </dgm:t>
    </dgm:pt>
    <dgm:pt modelId="{449780BC-3162-1D41-B539-90DCECCF1F87}" type="sibTrans" cxnId="{C4326266-136D-0241-B21A-3FD7F7A2650B}">
      <dgm:prSet/>
      <dgm:spPr/>
      <dgm:t>
        <a:bodyPr/>
        <a:lstStyle/>
        <a:p>
          <a:endParaRPr lang="en-US"/>
        </a:p>
      </dgm:t>
    </dgm:pt>
    <dgm:pt modelId="{972B3ACA-63BF-5046-899B-2DDA634CFC66}">
      <dgm:prSet phldrT="[Text]"/>
      <dgm:spPr/>
      <dgm:t>
        <a:bodyPr/>
        <a:lstStyle/>
        <a:p>
          <a:r>
            <a:rPr lang="zh-CN" altLang="en-US" dirty="0" smtClean="0"/>
            <a:t>经营者：为消费者提供生产、销售商品的自然人、法人或其他组织。</a:t>
          </a:r>
          <a:endParaRPr lang="en-US" dirty="0"/>
        </a:p>
      </dgm:t>
    </dgm:pt>
    <dgm:pt modelId="{0F3C1677-6EC4-6A4F-85EF-C4AD9835E897}" type="parTrans" cxnId="{46A20EC4-02C2-3C43-8F69-B66EF90E0F1E}">
      <dgm:prSet/>
      <dgm:spPr/>
      <dgm:t>
        <a:bodyPr/>
        <a:lstStyle/>
        <a:p>
          <a:endParaRPr lang="en-US"/>
        </a:p>
      </dgm:t>
    </dgm:pt>
    <dgm:pt modelId="{12D132DE-9430-8148-905E-354201FE0171}" type="sibTrans" cxnId="{46A20EC4-02C2-3C43-8F69-B66EF90E0F1E}">
      <dgm:prSet/>
      <dgm:spPr/>
      <dgm:t>
        <a:bodyPr/>
        <a:lstStyle/>
        <a:p>
          <a:endParaRPr lang="en-US"/>
        </a:p>
      </dgm:t>
    </dgm:pt>
    <dgm:pt modelId="{CEBB85D5-25D2-7346-A0A3-F02C80229855}" type="pres">
      <dgm:prSet presAssocID="{FCE18F2D-36F4-0742-B1FA-745DEE016F0D}" presName="Name0" presStyleCnt="0">
        <dgm:presLayoutVars>
          <dgm:chMax val="2"/>
          <dgm:chPref val="2"/>
          <dgm:animLvl val="lvl"/>
        </dgm:presLayoutVars>
      </dgm:prSet>
      <dgm:spPr/>
      <dgm:t>
        <a:bodyPr/>
        <a:lstStyle/>
        <a:p>
          <a:endParaRPr lang="en-US"/>
        </a:p>
      </dgm:t>
    </dgm:pt>
    <dgm:pt modelId="{71F3DDA6-3CB6-CB49-B588-75F14AC543F5}" type="pres">
      <dgm:prSet presAssocID="{FCE18F2D-36F4-0742-B1FA-745DEE016F0D}" presName="LeftText" presStyleLbl="revTx" presStyleIdx="0" presStyleCnt="0">
        <dgm:presLayoutVars>
          <dgm:bulletEnabled val="1"/>
        </dgm:presLayoutVars>
      </dgm:prSet>
      <dgm:spPr/>
      <dgm:t>
        <a:bodyPr/>
        <a:lstStyle/>
        <a:p>
          <a:endParaRPr lang="en-US"/>
        </a:p>
      </dgm:t>
    </dgm:pt>
    <dgm:pt modelId="{38B061EA-79D5-6147-B2C6-3BF9ECD0C063}" type="pres">
      <dgm:prSet presAssocID="{FCE18F2D-36F4-0742-B1FA-745DEE016F0D}" presName="LeftNode" presStyleLbl="bgImgPlace1" presStyleIdx="0" presStyleCnt="2" custScaleX="201062" custLinFactX="-69918" custLinFactNeighborX="-100000" custLinFactNeighborY="3424">
        <dgm:presLayoutVars>
          <dgm:chMax val="2"/>
          <dgm:chPref val="2"/>
        </dgm:presLayoutVars>
      </dgm:prSet>
      <dgm:spPr/>
      <dgm:t>
        <a:bodyPr/>
        <a:lstStyle/>
        <a:p>
          <a:endParaRPr lang="en-US"/>
        </a:p>
      </dgm:t>
    </dgm:pt>
    <dgm:pt modelId="{536ED6CE-165E-FF41-A172-9323B011DBF6}" type="pres">
      <dgm:prSet presAssocID="{FCE18F2D-36F4-0742-B1FA-745DEE016F0D}" presName="RightText" presStyleLbl="revTx" presStyleIdx="0" presStyleCnt="0">
        <dgm:presLayoutVars>
          <dgm:bulletEnabled val="1"/>
        </dgm:presLayoutVars>
      </dgm:prSet>
      <dgm:spPr/>
      <dgm:t>
        <a:bodyPr/>
        <a:lstStyle/>
        <a:p>
          <a:endParaRPr lang="en-US"/>
        </a:p>
      </dgm:t>
    </dgm:pt>
    <dgm:pt modelId="{1631EDE3-C453-764A-91DA-C0F2AC01FC9A}" type="pres">
      <dgm:prSet presAssocID="{FCE18F2D-36F4-0742-B1FA-745DEE016F0D}" presName="RightNode" presStyleLbl="bgImgPlace1" presStyleIdx="1" presStyleCnt="2" custScaleX="183519" custLinFactX="67117" custLinFactNeighborX="100000" custLinFactNeighborY="-2677">
        <dgm:presLayoutVars>
          <dgm:chMax val="0"/>
          <dgm:chPref val="0"/>
        </dgm:presLayoutVars>
      </dgm:prSet>
      <dgm:spPr/>
      <dgm:t>
        <a:bodyPr/>
        <a:lstStyle/>
        <a:p>
          <a:endParaRPr lang="en-US"/>
        </a:p>
      </dgm:t>
    </dgm:pt>
    <dgm:pt modelId="{9A81E29B-3485-2B4D-8DA7-C07269EBDA0C}" type="pres">
      <dgm:prSet presAssocID="{FCE18F2D-36F4-0742-B1FA-745DEE016F0D}" presName="TopArrow" presStyleLbl="node1" presStyleIdx="0" presStyleCnt="2" custScaleX="295937"/>
      <dgm:spPr/>
    </dgm:pt>
    <dgm:pt modelId="{E89FBD13-5A0C-A446-9677-C2BA6B0E2C03}" type="pres">
      <dgm:prSet presAssocID="{FCE18F2D-36F4-0742-B1FA-745DEE016F0D}" presName="BottomArrow" presStyleLbl="node1" presStyleIdx="1" presStyleCnt="2" custScaleX="287566"/>
      <dgm:spPr/>
    </dgm:pt>
  </dgm:ptLst>
  <dgm:cxnLst>
    <dgm:cxn modelId="{9B6B7936-75AA-C048-8D9F-C50BE56CC634}" type="presOf" srcId="{E658DF65-7C7D-2F42-8BC9-1099EA8AB2E6}" destId="{71F3DDA6-3CB6-CB49-B588-75F14AC543F5}" srcOrd="0" destOrd="0" presId="urn:microsoft.com/office/officeart/2009/layout/ReverseList"/>
    <dgm:cxn modelId="{6BC66952-6D51-E54E-9AEF-6A12FF968343}" type="presOf" srcId="{E658DF65-7C7D-2F42-8BC9-1099EA8AB2E6}" destId="{38B061EA-79D5-6147-B2C6-3BF9ECD0C063}" srcOrd="1" destOrd="0" presId="urn:microsoft.com/office/officeart/2009/layout/ReverseList"/>
    <dgm:cxn modelId="{46A20EC4-02C2-3C43-8F69-B66EF90E0F1E}" srcId="{FCE18F2D-36F4-0742-B1FA-745DEE016F0D}" destId="{972B3ACA-63BF-5046-899B-2DDA634CFC66}" srcOrd="1" destOrd="0" parTransId="{0F3C1677-6EC4-6A4F-85EF-C4AD9835E897}" sibTransId="{12D132DE-9430-8148-905E-354201FE0171}"/>
    <dgm:cxn modelId="{7FF15F81-803A-4A43-ACA4-A12DDCB1D715}" type="presOf" srcId="{FCE18F2D-36F4-0742-B1FA-745DEE016F0D}" destId="{CEBB85D5-25D2-7346-A0A3-F02C80229855}" srcOrd="0" destOrd="0" presId="urn:microsoft.com/office/officeart/2009/layout/ReverseList"/>
    <dgm:cxn modelId="{C7A3267C-1844-5749-902F-AEFD34DEE189}" type="presOf" srcId="{972B3ACA-63BF-5046-899B-2DDA634CFC66}" destId="{1631EDE3-C453-764A-91DA-C0F2AC01FC9A}" srcOrd="1" destOrd="0" presId="urn:microsoft.com/office/officeart/2009/layout/ReverseList"/>
    <dgm:cxn modelId="{DFAFB7F8-B365-EE4A-9CF1-97E88490DCF7}" type="presOf" srcId="{972B3ACA-63BF-5046-899B-2DDA634CFC66}" destId="{536ED6CE-165E-FF41-A172-9323B011DBF6}" srcOrd="0" destOrd="0" presId="urn:microsoft.com/office/officeart/2009/layout/ReverseList"/>
    <dgm:cxn modelId="{C4326266-136D-0241-B21A-3FD7F7A2650B}" srcId="{FCE18F2D-36F4-0742-B1FA-745DEE016F0D}" destId="{E658DF65-7C7D-2F42-8BC9-1099EA8AB2E6}" srcOrd="0" destOrd="0" parTransId="{F912CAE5-5684-044F-825D-C011618F16D3}" sibTransId="{449780BC-3162-1D41-B539-90DCECCF1F87}"/>
    <dgm:cxn modelId="{599F496D-ED44-A042-BE33-57A99140F3F1}" type="presParOf" srcId="{CEBB85D5-25D2-7346-A0A3-F02C80229855}" destId="{71F3DDA6-3CB6-CB49-B588-75F14AC543F5}" srcOrd="0" destOrd="0" presId="urn:microsoft.com/office/officeart/2009/layout/ReverseList"/>
    <dgm:cxn modelId="{06D08EBA-13E5-F64D-8A4E-6978ACC3FB0A}" type="presParOf" srcId="{CEBB85D5-25D2-7346-A0A3-F02C80229855}" destId="{38B061EA-79D5-6147-B2C6-3BF9ECD0C063}" srcOrd="1" destOrd="0" presId="urn:microsoft.com/office/officeart/2009/layout/ReverseList"/>
    <dgm:cxn modelId="{88532F72-8B57-F64F-BA3D-84DDA11FB5CD}" type="presParOf" srcId="{CEBB85D5-25D2-7346-A0A3-F02C80229855}" destId="{536ED6CE-165E-FF41-A172-9323B011DBF6}" srcOrd="2" destOrd="0" presId="urn:microsoft.com/office/officeart/2009/layout/ReverseList"/>
    <dgm:cxn modelId="{388927C6-B525-D049-BE2A-DAA471F497EA}" type="presParOf" srcId="{CEBB85D5-25D2-7346-A0A3-F02C80229855}" destId="{1631EDE3-C453-764A-91DA-C0F2AC01FC9A}" srcOrd="3" destOrd="0" presId="urn:microsoft.com/office/officeart/2009/layout/ReverseList"/>
    <dgm:cxn modelId="{CD3D0DD0-9C62-7C44-87A3-85481DAAF3E5}" type="presParOf" srcId="{CEBB85D5-25D2-7346-A0A3-F02C80229855}" destId="{9A81E29B-3485-2B4D-8DA7-C07269EBDA0C}" srcOrd="4" destOrd="0" presId="urn:microsoft.com/office/officeart/2009/layout/ReverseList"/>
    <dgm:cxn modelId="{ACD1B747-564A-584E-BDD2-85A2512F9F92}" type="presParOf" srcId="{CEBB85D5-25D2-7346-A0A3-F02C80229855}" destId="{E89FBD13-5A0C-A446-9677-C2BA6B0E2C0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19A838-38B9-EC42-8C78-793E4D8B9668}" type="doc">
      <dgm:prSet loTypeId="urn:microsoft.com/office/officeart/2005/8/layout/radial1" loCatId="" qsTypeId="urn:microsoft.com/office/officeart/2005/8/quickstyle/simple4" qsCatId="simple" csTypeId="urn:microsoft.com/office/officeart/2005/8/colors/accent1_2" csCatId="accent1" phldr="1"/>
      <dgm:spPr/>
      <dgm:t>
        <a:bodyPr/>
        <a:lstStyle/>
        <a:p>
          <a:endParaRPr lang="en-US"/>
        </a:p>
      </dgm:t>
    </dgm:pt>
    <dgm:pt modelId="{8BED89C5-A314-EC4E-B043-B28BB8107310}">
      <dgm:prSet phldrT="[Text]"/>
      <dgm:spPr/>
      <dgm:t>
        <a:bodyPr/>
        <a:lstStyle/>
        <a:p>
          <a:r>
            <a:rPr lang="zh-CN" altLang="en-US" dirty="0" smtClean="0">
              <a:solidFill>
                <a:schemeClr val="tx1"/>
              </a:solidFill>
            </a:rPr>
            <a:t>消费者</a:t>
          </a:r>
          <a:endParaRPr lang="en-US" dirty="0">
            <a:solidFill>
              <a:schemeClr val="tx1"/>
            </a:solidFill>
          </a:endParaRPr>
        </a:p>
      </dgm:t>
    </dgm:pt>
    <dgm:pt modelId="{4D64030B-BCAF-734F-BDB4-07083DE4667D}" type="parTrans" cxnId="{DCC9FF5F-EFD6-0247-8A63-A69423159453}">
      <dgm:prSet/>
      <dgm:spPr/>
      <dgm:t>
        <a:bodyPr/>
        <a:lstStyle/>
        <a:p>
          <a:endParaRPr lang="en-US"/>
        </a:p>
      </dgm:t>
    </dgm:pt>
    <dgm:pt modelId="{2C5F0A12-5911-D944-B2C4-CD0D3C70D2AF}" type="sibTrans" cxnId="{DCC9FF5F-EFD6-0247-8A63-A69423159453}">
      <dgm:prSet/>
      <dgm:spPr/>
      <dgm:t>
        <a:bodyPr/>
        <a:lstStyle/>
        <a:p>
          <a:endParaRPr lang="en-US"/>
        </a:p>
      </dgm:t>
    </dgm:pt>
    <dgm:pt modelId="{7C342905-695F-1547-A265-4042E19D9D76}">
      <dgm:prSet phldrT="[Text]" custT="1"/>
      <dgm:spPr/>
      <dgm:t>
        <a:bodyPr/>
        <a:lstStyle/>
        <a:p>
          <a:r>
            <a:rPr lang="zh-CN" altLang="en-US" sz="2800" dirty="0" smtClean="0">
              <a:solidFill>
                <a:schemeClr val="tx1"/>
              </a:solidFill>
            </a:rPr>
            <a:t>安全保障权</a:t>
          </a:r>
          <a:endParaRPr lang="en-US" sz="2800" dirty="0">
            <a:solidFill>
              <a:schemeClr val="tx1"/>
            </a:solidFill>
          </a:endParaRPr>
        </a:p>
      </dgm:t>
    </dgm:pt>
    <dgm:pt modelId="{49491C59-F84F-6040-8C21-31BB32BFF2EE}" type="parTrans" cxnId="{D2BFDA29-B893-B84B-B1E4-CAC2B9CAF6F3}">
      <dgm:prSet/>
      <dgm:spPr/>
      <dgm:t>
        <a:bodyPr/>
        <a:lstStyle/>
        <a:p>
          <a:endParaRPr lang="en-US"/>
        </a:p>
      </dgm:t>
    </dgm:pt>
    <dgm:pt modelId="{3803584C-C32E-4C46-9AD9-B873B8D07E31}" type="sibTrans" cxnId="{D2BFDA29-B893-B84B-B1E4-CAC2B9CAF6F3}">
      <dgm:prSet/>
      <dgm:spPr/>
      <dgm:t>
        <a:bodyPr/>
        <a:lstStyle/>
        <a:p>
          <a:endParaRPr lang="en-US"/>
        </a:p>
      </dgm:t>
    </dgm:pt>
    <dgm:pt modelId="{92CBFE67-FC9D-7048-90D8-AAF39C2F190A}">
      <dgm:prSet phldrT="[Text]" custT="1"/>
      <dgm:spPr/>
      <dgm:t>
        <a:bodyPr/>
        <a:lstStyle/>
        <a:p>
          <a:r>
            <a:rPr lang="zh-CN" altLang="en-US" sz="2800" dirty="0" smtClean="0">
              <a:solidFill>
                <a:schemeClr val="tx1"/>
              </a:solidFill>
            </a:rPr>
            <a:t>自主选择商品</a:t>
          </a:r>
          <a:endParaRPr lang="en-US" sz="2800" dirty="0">
            <a:solidFill>
              <a:schemeClr val="tx1"/>
            </a:solidFill>
          </a:endParaRPr>
        </a:p>
      </dgm:t>
    </dgm:pt>
    <dgm:pt modelId="{2586C2C3-A28B-DC4D-B9A8-D231D5C9D72A}" type="parTrans" cxnId="{C901566B-C413-BF44-8386-A46EB98BE4BF}">
      <dgm:prSet/>
      <dgm:spPr/>
      <dgm:t>
        <a:bodyPr/>
        <a:lstStyle/>
        <a:p>
          <a:endParaRPr lang="en-US"/>
        </a:p>
      </dgm:t>
    </dgm:pt>
    <dgm:pt modelId="{EFF9E5C8-7F3A-B045-82DB-99A3C5860DDF}" type="sibTrans" cxnId="{C901566B-C413-BF44-8386-A46EB98BE4BF}">
      <dgm:prSet/>
      <dgm:spPr/>
      <dgm:t>
        <a:bodyPr/>
        <a:lstStyle/>
        <a:p>
          <a:endParaRPr lang="en-US"/>
        </a:p>
      </dgm:t>
    </dgm:pt>
    <dgm:pt modelId="{B252B4DF-34BA-6A44-BDAC-4D46E98EDE48}">
      <dgm:prSet phldrT="[Text]" custT="1"/>
      <dgm:spPr/>
      <dgm:t>
        <a:bodyPr/>
        <a:lstStyle/>
        <a:p>
          <a:r>
            <a:rPr lang="zh-CN" altLang="en-US" sz="2800" dirty="0" smtClean="0">
              <a:solidFill>
                <a:schemeClr val="tx1"/>
              </a:solidFill>
            </a:rPr>
            <a:t>公平交易权</a:t>
          </a:r>
          <a:endParaRPr lang="en-US" sz="2800" dirty="0">
            <a:solidFill>
              <a:schemeClr val="tx1"/>
            </a:solidFill>
          </a:endParaRPr>
        </a:p>
      </dgm:t>
    </dgm:pt>
    <dgm:pt modelId="{A14B6C57-D244-304D-A579-60920C4B5C65}" type="parTrans" cxnId="{F3B29FA1-D0A3-1843-90F4-56BE088723AB}">
      <dgm:prSet/>
      <dgm:spPr/>
      <dgm:t>
        <a:bodyPr/>
        <a:lstStyle/>
        <a:p>
          <a:endParaRPr lang="en-US"/>
        </a:p>
      </dgm:t>
    </dgm:pt>
    <dgm:pt modelId="{67538988-239D-4F41-AF68-6E472CF1EE87}" type="sibTrans" cxnId="{F3B29FA1-D0A3-1843-90F4-56BE088723AB}">
      <dgm:prSet/>
      <dgm:spPr/>
      <dgm:t>
        <a:bodyPr/>
        <a:lstStyle/>
        <a:p>
          <a:endParaRPr lang="en-US"/>
        </a:p>
      </dgm:t>
    </dgm:pt>
    <dgm:pt modelId="{D9489EEB-F5DD-AE4E-A7F4-C5AFD1E8F866}">
      <dgm:prSet phldrT="[Text]" custT="1"/>
      <dgm:spPr/>
      <dgm:t>
        <a:bodyPr/>
        <a:lstStyle/>
        <a:p>
          <a:r>
            <a:rPr lang="zh-CN" altLang="en-US" sz="2800" dirty="0" smtClean="0">
              <a:solidFill>
                <a:schemeClr val="tx1"/>
              </a:solidFill>
            </a:rPr>
            <a:t>知情权</a:t>
          </a:r>
          <a:endParaRPr lang="en-US" sz="2800" dirty="0">
            <a:solidFill>
              <a:schemeClr val="tx1"/>
            </a:solidFill>
          </a:endParaRPr>
        </a:p>
      </dgm:t>
    </dgm:pt>
    <dgm:pt modelId="{F1D03741-BE2F-FA4E-8533-C4C3F45F5889}" type="parTrans" cxnId="{2296B0D3-E2AC-8542-AE29-87CC9B86E512}">
      <dgm:prSet/>
      <dgm:spPr/>
      <dgm:t>
        <a:bodyPr/>
        <a:lstStyle/>
        <a:p>
          <a:endParaRPr lang="en-US"/>
        </a:p>
      </dgm:t>
    </dgm:pt>
    <dgm:pt modelId="{F6DD8AB5-9528-FD49-83C8-5127C6C09F49}" type="sibTrans" cxnId="{2296B0D3-E2AC-8542-AE29-87CC9B86E512}">
      <dgm:prSet/>
      <dgm:spPr/>
      <dgm:t>
        <a:bodyPr/>
        <a:lstStyle/>
        <a:p>
          <a:endParaRPr lang="en-US"/>
        </a:p>
      </dgm:t>
    </dgm:pt>
    <dgm:pt modelId="{8943855C-8402-D64D-BB29-ECAF5F13F85B}">
      <dgm:prSet custT="1"/>
      <dgm:spPr/>
      <dgm:t>
        <a:bodyPr/>
        <a:lstStyle/>
        <a:p>
          <a:r>
            <a:rPr lang="zh-CN" altLang="en-US" sz="2800" dirty="0" smtClean="0">
              <a:solidFill>
                <a:schemeClr val="tx1"/>
              </a:solidFill>
            </a:rPr>
            <a:t>求偿权</a:t>
          </a:r>
          <a:endParaRPr lang="en-US" sz="2800" dirty="0">
            <a:solidFill>
              <a:schemeClr val="tx1"/>
            </a:solidFill>
          </a:endParaRPr>
        </a:p>
      </dgm:t>
    </dgm:pt>
    <dgm:pt modelId="{E5BE5DE9-EB3B-2742-9C6F-E4448FFB4357}" type="parTrans" cxnId="{378848E2-5A2B-4D42-82FD-893EEF27D6E1}">
      <dgm:prSet/>
      <dgm:spPr/>
      <dgm:t>
        <a:bodyPr/>
        <a:lstStyle/>
        <a:p>
          <a:endParaRPr lang="en-US"/>
        </a:p>
      </dgm:t>
    </dgm:pt>
    <dgm:pt modelId="{E010C602-6BD4-2549-9A7A-8A0579F38AA6}" type="sibTrans" cxnId="{378848E2-5A2B-4D42-82FD-893EEF27D6E1}">
      <dgm:prSet/>
      <dgm:spPr/>
      <dgm:t>
        <a:bodyPr/>
        <a:lstStyle/>
        <a:p>
          <a:endParaRPr lang="en-US"/>
        </a:p>
      </dgm:t>
    </dgm:pt>
    <dgm:pt modelId="{6DDD99A1-A5B9-7646-B4C6-E3B552937C0A}">
      <dgm:prSet custT="1"/>
      <dgm:spPr/>
      <dgm:t>
        <a:bodyPr/>
        <a:lstStyle/>
        <a:p>
          <a:r>
            <a:rPr lang="zh-CN" altLang="en-US" sz="2800" dirty="0" smtClean="0">
              <a:solidFill>
                <a:schemeClr val="tx1"/>
              </a:solidFill>
            </a:rPr>
            <a:t>结社权</a:t>
          </a:r>
          <a:endParaRPr lang="en-US" sz="2800" dirty="0">
            <a:solidFill>
              <a:schemeClr val="tx1"/>
            </a:solidFill>
          </a:endParaRPr>
        </a:p>
      </dgm:t>
    </dgm:pt>
    <dgm:pt modelId="{D472BFA2-F6F9-F140-AE40-41108475B39A}" type="parTrans" cxnId="{F98B632E-63EA-3D4C-B988-C6D1B4E4065A}">
      <dgm:prSet/>
      <dgm:spPr/>
      <dgm:t>
        <a:bodyPr/>
        <a:lstStyle/>
        <a:p>
          <a:endParaRPr lang="en-US"/>
        </a:p>
      </dgm:t>
    </dgm:pt>
    <dgm:pt modelId="{5DD35B61-30A2-6D43-A93A-9767032BA0EF}" type="sibTrans" cxnId="{F98B632E-63EA-3D4C-B988-C6D1B4E4065A}">
      <dgm:prSet/>
      <dgm:spPr/>
      <dgm:t>
        <a:bodyPr/>
        <a:lstStyle/>
        <a:p>
          <a:endParaRPr lang="en-US"/>
        </a:p>
      </dgm:t>
    </dgm:pt>
    <dgm:pt modelId="{31CAC764-3249-9A4C-A19A-D08219308268}">
      <dgm:prSet custT="1"/>
      <dgm:spPr/>
      <dgm:t>
        <a:bodyPr/>
        <a:lstStyle/>
        <a:p>
          <a:r>
            <a:rPr lang="zh-CN" altLang="en-US" sz="2800" dirty="0" smtClean="0">
              <a:solidFill>
                <a:schemeClr val="tx1"/>
              </a:solidFill>
            </a:rPr>
            <a:t>获得有关知识权</a:t>
          </a:r>
          <a:endParaRPr lang="en-US" sz="2800" dirty="0">
            <a:solidFill>
              <a:schemeClr val="tx1"/>
            </a:solidFill>
          </a:endParaRPr>
        </a:p>
      </dgm:t>
    </dgm:pt>
    <dgm:pt modelId="{4C61058D-51FE-7042-81DF-CDEB94C4B53A}" type="parTrans" cxnId="{3FCE0621-9936-2841-BAD8-40DFE42F8C76}">
      <dgm:prSet/>
      <dgm:spPr/>
      <dgm:t>
        <a:bodyPr/>
        <a:lstStyle/>
        <a:p>
          <a:endParaRPr lang="en-US"/>
        </a:p>
      </dgm:t>
    </dgm:pt>
    <dgm:pt modelId="{CD398E30-C809-8E47-B146-5FCB10C13932}" type="sibTrans" cxnId="{3FCE0621-9936-2841-BAD8-40DFE42F8C76}">
      <dgm:prSet/>
      <dgm:spPr/>
      <dgm:t>
        <a:bodyPr/>
        <a:lstStyle/>
        <a:p>
          <a:endParaRPr lang="en-US"/>
        </a:p>
      </dgm:t>
    </dgm:pt>
    <dgm:pt modelId="{6A326E59-5B07-D24B-87D9-9CB2D779B58E}">
      <dgm:prSet custT="1"/>
      <dgm:spPr/>
      <dgm:t>
        <a:bodyPr/>
        <a:lstStyle/>
        <a:p>
          <a:r>
            <a:rPr lang="zh-CN" altLang="en-US" sz="2800" dirty="0" smtClean="0">
              <a:solidFill>
                <a:schemeClr val="tx1"/>
              </a:solidFill>
            </a:rPr>
            <a:t>人格尊严和民族习惯受尊重</a:t>
          </a:r>
          <a:endParaRPr lang="en-US" sz="2800" dirty="0">
            <a:solidFill>
              <a:schemeClr val="tx1"/>
            </a:solidFill>
          </a:endParaRPr>
        </a:p>
      </dgm:t>
    </dgm:pt>
    <dgm:pt modelId="{0646B7F9-7C94-BF44-A632-5E90D1EEFFCB}" type="parTrans" cxnId="{9810F66E-4E49-1647-8DDA-EED9A5C03159}">
      <dgm:prSet/>
      <dgm:spPr/>
      <dgm:t>
        <a:bodyPr/>
        <a:lstStyle/>
        <a:p>
          <a:endParaRPr lang="en-US"/>
        </a:p>
      </dgm:t>
    </dgm:pt>
    <dgm:pt modelId="{C7314179-F7B5-5C43-816E-8F6485287FB6}" type="sibTrans" cxnId="{9810F66E-4E49-1647-8DDA-EED9A5C03159}">
      <dgm:prSet/>
      <dgm:spPr/>
      <dgm:t>
        <a:bodyPr/>
        <a:lstStyle/>
        <a:p>
          <a:endParaRPr lang="en-US"/>
        </a:p>
      </dgm:t>
    </dgm:pt>
    <dgm:pt modelId="{7B2E89AF-272C-2544-A1C2-E2FB06F3C363}">
      <dgm:prSet custT="1"/>
      <dgm:spPr/>
      <dgm:t>
        <a:bodyPr/>
        <a:lstStyle/>
        <a:p>
          <a:r>
            <a:rPr lang="zh-CN" altLang="en-US" sz="2800" dirty="0" smtClean="0">
              <a:solidFill>
                <a:schemeClr val="tx1"/>
              </a:solidFill>
            </a:rPr>
            <a:t>监督权</a:t>
          </a:r>
          <a:endParaRPr lang="en-US" sz="2800" dirty="0">
            <a:solidFill>
              <a:schemeClr val="tx1"/>
            </a:solidFill>
          </a:endParaRPr>
        </a:p>
      </dgm:t>
    </dgm:pt>
    <dgm:pt modelId="{B11F8016-99F8-5A49-8A45-2F04CC3AEFE2}" type="parTrans" cxnId="{0D6BA34D-FB25-E84B-84EF-0A90FEB4BF95}">
      <dgm:prSet/>
      <dgm:spPr/>
      <dgm:t>
        <a:bodyPr/>
        <a:lstStyle/>
        <a:p>
          <a:endParaRPr lang="en-US"/>
        </a:p>
      </dgm:t>
    </dgm:pt>
    <dgm:pt modelId="{7F9D6BDA-11BA-F641-AF02-E7267EBD1EB8}" type="sibTrans" cxnId="{0D6BA34D-FB25-E84B-84EF-0A90FEB4BF95}">
      <dgm:prSet/>
      <dgm:spPr/>
      <dgm:t>
        <a:bodyPr/>
        <a:lstStyle/>
        <a:p>
          <a:endParaRPr lang="en-US"/>
        </a:p>
      </dgm:t>
    </dgm:pt>
    <dgm:pt modelId="{B43991B6-CDA9-A347-9412-19CAA54E73D4}" type="pres">
      <dgm:prSet presAssocID="{BC19A838-38B9-EC42-8C78-793E4D8B9668}" presName="cycle" presStyleCnt="0">
        <dgm:presLayoutVars>
          <dgm:chMax val="1"/>
          <dgm:dir/>
          <dgm:animLvl val="ctr"/>
          <dgm:resizeHandles val="exact"/>
        </dgm:presLayoutVars>
      </dgm:prSet>
      <dgm:spPr/>
      <dgm:t>
        <a:bodyPr/>
        <a:lstStyle/>
        <a:p>
          <a:endParaRPr lang="en-US"/>
        </a:p>
      </dgm:t>
    </dgm:pt>
    <dgm:pt modelId="{5917A9BF-2B87-904A-A641-56A8639967B9}" type="pres">
      <dgm:prSet presAssocID="{8BED89C5-A314-EC4E-B043-B28BB8107310}" presName="centerShape" presStyleLbl="node0" presStyleIdx="0" presStyleCnt="1"/>
      <dgm:spPr/>
      <dgm:t>
        <a:bodyPr/>
        <a:lstStyle/>
        <a:p>
          <a:endParaRPr lang="en-US"/>
        </a:p>
      </dgm:t>
    </dgm:pt>
    <dgm:pt modelId="{04FBB288-A5FE-C04D-B2D5-DF04B5B62E85}" type="pres">
      <dgm:prSet presAssocID="{49491C59-F84F-6040-8C21-31BB32BFF2EE}" presName="Name9" presStyleLbl="parChTrans1D2" presStyleIdx="0" presStyleCnt="9"/>
      <dgm:spPr/>
      <dgm:t>
        <a:bodyPr/>
        <a:lstStyle/>
        <a:p>
          <a:endParaRPr lang="en-US"/>
        </a:p>
      </dgm:t>
    </dgm:pt>
    <dgm:pt modelId="{D6ED8485-9044-2B43-9C15-CA712B6686BA}" type="pres">
      <dgm:prSet presAssocID="{49491C59-F84F-6040-8C21-31BB32BFF2EE}" presName="connTx" presStyleLbl="parChTrans1D2" presStyleIdx="0" presStyleCnt="9"/>
      <dgm:spPr/>
      <dgm:t>
        <a:bodyPr/>
        <a:lstStyle/>
        <a:p>
          <a:endParaRPr lang="en-US"/>
        </a:p>
      </dgm:t>
    </dgm:pt>
    <dgm:pt modelId="{3149913E-73B9-E34F-95A8-0D4698E384BC}" type="pres">
      <dgm:prSet presAssocID="{7C342905-695F-1547-A265-4042E19D9D76}" presName="node" presStyleLbl="node1" presStyleIdx="0" presStyleCnt="9">
        <dgm:presLayoutVars>
          <dgm:bulletEnabled val="1"/>
        </dgm:presLayoutVars>
      </dgm:prSet>
      <dgm:spPr/>
      <dgm:t>
        <a:bodyPr/>
        <a:lstStyle/>
        <a:p>
          <a:endParaRPr lang="en-US"/>
        </a:p>
      </dgm:t>
    </dgm:pt>
    <dgm:pt modelId="{1B6936AC-39BF-E740-8D47-B996A8EAB49D}" type="pres">
      <dgm:prSet presAssocID="{2586C2C3-A28B-DC4D-B9A8-D231D5C9D72A}" presName="Name9" presStyleLbl="parChTrans1D2" presStyleIdx="1" presStyleCnt="9"/>
      <dgm:spPr/>
      <dgm:t>
        <a:bodyPr/>
        <a:lstStyle/>
        <a:p>
          <a:endParaRPr lang="en-US"/>
        </a:p>
      </dgm:t>
    </dgm:pt>
    <dgm:pt modelId="{E84C326A-2149-794A-B201-75FE99072D28}" type="pres">
      <dgm:prSet presAssocID="{2586C2C3-A28B-DC4D-B9A8-D231D5C9D72A}" presName="connTx" presStyleLbl="parChTrans1D2" presStyleIdx="1" presStyleCnt="9"/>
      <dgm:spPr/>
      <dgm:t>
        <a:bodyPr/>
        <a:lstStyle/>
        <a:p>
          <a:endParaRPr lang="en-US"/>
        </a:p>
      </dgm:t>
    </dgm:pt>
    <dgm:pt modelId="{D753CFBE-3505-B248-8581-95F0A6DE9832}" type="pres">
      <dgm:prSet presAssocID="{92CBFE67-FC9D-7048-90D8-AAF39C2F190A}" presName="node" presStyleLbl="node1" presStyleIdx="1" presStyleCnt="9">
        <dgm:presLayoutVars>
          <dgm:bulletEnabled val="1"/>
        </dgm:presLayoutVars>
      </dgm:prSet>
      <dgm:spPr/>
      <dgm:t>
        <a:bodyPr/>
        <a:lstStyle/>
        <a:p>
          <a:endParaRPr lang="en-US"/>
        </a:p>
      </dgm:t>
    </dgm:pt>
    <dgm:pt modelId="{40E6F06B-39E3-F44B-8630-B1B6725D0F13}" type="pres">
      <dgm:prSet presAssocID="{A14B6C57-D244-304D-A579-60920C4B5C65}" presName="Name9" presStyleLbl="parChTrans1D2" presStyleIdx="2" presStyleCnt="9"/>
      <dgm:spPr/>
      <dgm:t>
        <a:bodyPr/>
        <a:lstStyle/>
        <a:p>
          <a:endParaRPr lang="en-US"/>
        </a:p>
      </dgm:t>
    </dgm:pt>
    <dgm:pt modelId="{B7BD9944-4330-7745-B31C-E6CC7298CB11}" type="pres">
      <dgm:prSet presAssocID="{A14B6C57-D244-304D-A579-60920C4B5C65}" presName="connTx" presStyleLbl="parChTrans1D2" presStyleIdx="2" presStyleCnt="9"/>
      <dgm:spPr/>
      <dgm:t>
        <a:bodyPr/>
        <a:lstStyle/>
        <a:p>
          <a:endParaRPr lang="en-US"/>
        </a:p>
      </dgm:t>
    </dgm:pt>
    <dgm:pt modelId="{84268604-D213-EB44-9B56-BF2A6A3C9D19}" type="pres">
      <dgm:prSet presAssocID="{B252B4DF-34BA-6A44-BDAC-4D46E98EDE48}" presName="node" presStyleLbl="node1" presStyleIdx="2" presStyleCnt="9">
        <dgm:presLayoutVars>
          <dgm:bulletEnabled val="1"/>
        </dgm:presLayoutVars>
      </dgm:prSet>
      <dgm:spPr/>
      <dgm:t>
        <a:bodyPr/>
        <a:lstStyle/>
        <a:p>
          <a:endParaRPr lang="en-US"/>
        </a:p>
      </dgm:t>
    </dgm:pt>
    <dgm:pt modelId="{6925ADED-6178-CD4F-A8A2-434CB18E1502}" type="pres">
      <dgm:prSet presAssocID="{F1D03741-BE2F-FA4E-8533-C4C3F45F5889}" presName="Name9" presStyleLbl="parChTrans1D2" presStyleIdx="3" presStyleCnt="9"/>
      <dgm:spPr/>
      <dgm:t>
        <a:bodyPr/>
        <a:lstStyle/>
        <a:p>
          <a:endParaRPr lang="en-US"/>
        </a:p>
      </dgm:t>
    </dgm:pt>
    <dgm:pt modelId="{3FCFE70D-ECC0-7649-973E-4029D4232FCF}" type="pres">
      <dgm:prSet presAssocID="{F1D03741-BE2F-FA4E-8533-C4C3F45F5889}" presName="connTx" presStyleLbl="parChTrans1D2" presStyleIdx="3" presStyleCnt="9"/>
      <dgm:spPr/>
      <dgm:t>
        <a:bodyPr/>
        <a:lstStyle/>
        <a:p>
          <a:endParaRPr lang="en-US"/>
        </a:p>
      </dgm:t>
    </dgm:pt>
    <dgm:pt modelId="{42A36AEE-7063-8F40-A1F3-54CA6A386F90}" type="pres">
      <dgm:prSet presAssocID="{D9489EEB-F5DD-AE4E-A7F4-C5AFD1E8F866}" presName="node" presStyleLbl="node1" presStyleIdx="3" presStyleCnt="9">
        <dgm:presLayoutVars>
          <dgm:bulletEnabled val="1"/>
        </dgm:presLayoutVars>
      </dgm:prSet>
      <dgm:spPr/>
      <dgm:t>
        <a:bodyPr/>
        <a:lstStyle/>
        <a:p>
          <a:endParaRPr lang="en-US"/>
        </a:p>
      </dgm:t>
    </dgm:pt>
    <dgm:pt modelId="{E0A4A1CF-FDCE-C94F-92EA-4E69669E0AC7}" type="pres">
      <dgm:prSet presAssocID="{E5BE5DE9-EB3B-2742-9C6F-E4448FFB4357}" presName="Name9" presStyleLbl="parChTrans1D2" presStyleIdx="4" presStyleCnt="9"/>
      <dgm:spPr/>
      <dgm:t>
        <a:bodyPr/>
        <a:lstStyle/>
        <a:p>
          <a:endParaRPr lang="en-US"/>
        </a:p>
      </dgm:t>
    </dgm:pt>
    <dgm:pt modelId="{BE92C9F8-E5E8-F147-ADED-9C405AA55222}" type="pres">
      <dgm:prSet presAssocID="{E5BE5DE9-EB3B-2742-9C6F-E4448FFB4357}" presName="connTx" presStyleLbl="parChTrans1D2" presStyleIdx="4" presStyleCnt="9"/>
      <dgm:spPr/>
      <dgm:t>
        <a:bodyPr/>
        <a:lstStyle/>
        <a:p>
          <a:endParaRPr lang="en-US"/>
        </a:p>
      </dgm:t>
    </dgm:pt>
    <dgm:pt modelId="{3512D755-6CCF-C643-BE98-8C4DE57B8F02}" type="pres">
      <dgm:prSet presAssocID="{8943855C-8402-D64D-BB29-ECAF5F13F85B}" presName="node" presStyleLbl="node1" presStyleIdx="4" presStyleCnt="9" custRadScaleRad="101272" custRadScaleInc="-4488">
        <dgm:presLayoutVars>
          <dgm:bulletEnabled val="1"/>
        </dgm:presLayoutVars>
      </dgm:prSet>
      <dgm:spPr/>
      <dgm:t>
        <a:bodyPr/>
        <a:lstStyle/>
        <a:p>
          <a:endParaRPr lang="en-US"/>
        </a:p>
      </dgm:t>
    </dgm:pt>
    <dgm:pt modelId="{BA99A9C5-072C-D84F-A7E2-947971660B3A}" type="pres">
      <dgm:prSet presAssocID="{D472BFA2-F6F9-F140-AE40-41108475B39A}" presName="Name9" presStyleLbl="parChTrans1D2" presStyleIdx="5" presStyleCnt="9"/>
      <dgm:spPr/>
      <dgm:t>
        <a:bodyPr/>
        <a:lstStyle/>
        <a:p>
          <a:endParaRPr lang="en-US"/>
        </a:p>
      </dgm:t>
    </dgm:pt>
    <dgm:pt modelId="{308BD7EC-23CE-5A48-90DE-0F576003270F}" type="pres">
      <dgm:prSet presAssocID="{D472BFA2-F6F9-F140-AE40-41108475B39A}" presName="connTx" presStyleLbl="parChTrans1D2" presStyleIdx="5" presStyleCnt="9"/>
      <dgm:spPr/>
      <dgm:t>
        <a:bodyPr/>
        <a:lstStyle/>
        <a:p>
          <a:endParaRPr lang="en-US"/>
        </a:p>
      </dgm:t>
    </dgm:pt>
    <dgm:pt modelId="{8D2396A7-23F7-2E4C-9888-492FF4A8B177}" type="pres">
      <dgm:prSet presAssocID="{6DDD99A1-A5B9-7646-B4C6-E3B552937C0A}" presName="node" presStyleLbl="node1" presStyleIdx="5" presStyleCnt="9">
        <dgm:presLayoutVars>
          <dgm:bulletEnabled val="1"/>
        </dgm:presLayoutVars>
      </dgm:prSet>
      <dgm:spPr/>
      <dgm:t>
        <a:bodyPr/>
        <a:lstStyle/>
        <a:p>
          <a:endParaRPr lang="en-US"/>
        </a:p>
      </dgm:t>
    </dgm:pt>
    <dgm:pt modelId="{E454C263-C4F1-D144-A513-B0C7194A916D}" type="pres">
      <dgm:prSet presAssocID="{4C61058D-51FE-7042-81DF-CDEB94C4B53A}" presName="Name9" presStyleLbl="parChTrans1D2" presStyleIdx="6" presStyleCnt="9"/>
      <dgm:spPr/>
      <dgm:t>
        <a:bodyPr/>
        <a:lstStyle/>
        <a:p>
          <a:endParaRPr lang="en-US"/>
        </a:p>
      </dgm:t>
    </dgm:pt>
    <dgm:pt modelId="{BC4A54A4-0686-F34E-A815-A3271F09E565}" type="pres">
      <dgm:prSet presAssocID="{4C61058D-51FE-7042-81DF-CDEB94C4B53A}" presName="connTx" presStyleLbl="parChTrans1D2" presStyleIdx="6" presStyleCnt="9"/>
      <dgm:spPr/>
      <dgm:t>
        <a:bodyPr/>
        <a:lstStyle/>
        <a:p>
          <a:endParaRPr lang="en-US"/>
        </a:p>
      </dgm:t>
    </dgm:pt>
    <dgm:pt modelId="{BC636520-990E-2B44-BFC4-CBA1639D4ECC}" type="pres">
      <dgm:prSet presAssocID="{31CAC764-3249-9A4C-A19A-D08219308268}" presName="node" presStyleLbl="node1" presStyleIdx="6" presStyleCnt="9" custRadScaleRad="119544" custRadScaleInc="-1314">
        <dgm:presLayoutVars>
          <dgm:bulletEnabled val="1"/>
        </dgm:presLayoutVars>
      </dgm:prSet>
      <dgm:spPr/>
      <dgm:t>
        <a:bodyPr/>
        <a:lstStyle/>
        <a:p>
          <a:endParaRPr lang="en-US"/>
        </a:p>
      </dgm:t>
    </dgm:pt>
    <dgm:pt modelId="{B7D288CE-EB99-C34E-8108-9941575BA6F0}" type="pres">
      <dgm:prSet presAssocID="{0646B7F9-7C94-BF44-A632-5E90D1EEFFCB}" presName="Name9" presStyleLbl="parChTrans1D2" presStyleIdx="7" presStyleCnt="9"/>
      <dgm:spPr/>
      <dgm:t>
        <a:bodyPr/>
        <a:lstStyle/>
        <a:p>
          <a:endParaRPr lang="en-US"/>
        </a:p>
      </dgm:t>
    </dgm:pt>
    <dgm:pt modelId="{DA139A94-DA00-F54E-A272-5C1B800A99D8}" type="pres">
      <dgm:prSet presAssocID="{0646B7F9-7C94-BF44-A632-5E90D1EEFFCB}" presName="connTx" presStyleLbl="parChTrans1D2" presStyleIdx="7" presStyleCnt="9"/>
      <dgm:spPr/>
      <dgm:t>
        <a:bodyPr/>
        <a:lstStyle/>
        <a:p>
          <a:endParaRPr lang="en-US"/>
        </a:p>
      </dgm:t>
    </dgm:pt>
    <dgm:pt modelId="{00DDB6A4-1959-3547-8345-15F8360F31E1}" type="pres">
      <dgm:prSet presAssocID="{6A326E59-5B07-D24B-87D9-9CB2D779B58E}" presName="node" presStyleLbl="node1" presStyleIdx="7" presStyleCnt="9" custScaleX="134172" custRadScaleRad="104279" custRadScaleInc="14071">
        <dgm:presLayoutVars>
          <dgm:bulletEnabled val="1"/>
        </dgm:presLayoutVars>
      </dgm:prSet>
      <dgm:spPr/>
      <dgm:t>
        <a:bodyPr/>
        <a:lstStyle/>
        <a:p>
          <a:endParaRPr lang="en-US"/>
        </a:p>
      </dgm:t>
    </dgm:pt>
    <dgm:pt modelId="{A9590CF1-8604-2B49-AD60-13071C7F24C9}" type="pres">
      <dgm:prSet presAssocID="{B11F8016-99F8-5A49-8A45-2F04CC3AEFE2}" presName="Name9" presStyleLbl="parChTrans1D2" presStyleIdx="8" presStyleCnt="9"/>
      <dgm:spPr/>
      <dgm:t>
        <a:bodyPr/>
        <a:lstStyle/>
        <a:p>
          <a:endParaRPr lang="en-US"/>
        </a:p>
      </dgm:t>
    </dgm:pt>
    <dgm:pt modelId="{5B3611AA-82CD-AA49-854C-DB1A7683DE29}" type="pres">
      <dgm:prSet presAssocID="{B11F8016-99F8-5A49-8A45-2F04CC3AEFE2}" presName="connTx" presStyleLbl="parChTrans1D2" presStyleIdx="8" presStyleCnt="9"/>
      <dgm:spPr/>
      <dgm:t>
        <a:bodyPr/>
        <a:lstStyle/>
        <a:p>
          <a:endParaRPr lang="en-US"/>
        </a:p>
      </dgm:t>
    </dgm:pt>
    <dgm:pt modelId="{91A2ED8D-E8BC-5A43-BFA6-0617FAB3FC81}" type="pres">
      <dgm:prSet presAssocID="{7B2E89AF-272C-2544-A1C2-E2FB06F3C363}" presName="node" presStyleLbl="node1" presStyleIdx="8" presStyleCnt="9" custRadScaleRad="105375" custRadScaleInc="-6494">
        <dgm:presLayoutVars>
          <dgm:bulletEnabled val="1"/>
        </dgm:presLayoutVars>
      </dgm:prSet>
      <dgm:spPr/>
      <dgm:t>
        <a:bodyPr/>
        <a:lstStyle/>
        <a:p>
          <a:endParaRPr lang="en-US"/>
        </a:p>
      </dgm:t>
    </dgm:pt>
  </dgm:ptLst>
  <dgm:cxnLst>
    <dgm:cxn modelId="{CB0D9AC8-8FCF-4045-BEF7-56A382609366}" type="presOf" srcId="{F1D03741-BE2F-FA4E-8533-C4C3F45F5889}" destId="{3FCFE70D-ECC0-7649-973E-4029D4232FCF}" srcOrd="1" destOrd="0" presId="urn:microsoft.com/office/officeart/2005/8/layout/radial1"/>
    <dgm:cxn modelId="{D168E5D8-485D-6E4E-9E1A-5A7518A7EEF3}" type="presOf" srcId="{A14B6C57-D244-304D-A579-60920C4B5C65}" destId="{B7BD9944-4330-7745-B31C-E6CC7298CB11}" srcOrd="1" destOrd="0" presId="urn:microsoft.com/office/officeart/2005/8/layout/radial1"/>
    <dgm:cxn modelId="{DCC9FF5F-EFD6-0247-8A63-A69423159453}" srcId="{BC19A838-38B9-EC42-8C78-793E4D8B9668}" destId="{8BED89C5-A314-EC4E-B043-B28BB8107310}" srcOrd="0" destOrd="0" parTransId="{4D64030B-BCAF-734F-BDB4-07083DE4667D}" sibTransId="{2C5F0A12-5911-D944-B2C4-CD0D3C70D2AF}"/>
    <dgm:cxn modelId="{3FCE0621-9936-2841-BAD8-40DFE42F8C76}" srcId="{8BED89C5-A314-EC4E-B043-B28BB8107310}" destId="{31CAC764-3249-9A4C-A19A-D08219308268}" srcOrd="6" destOrd="0" parTransId="{4C61058D-51FE-7042-81DF-CDEB94C4B53A}" sibTransId="{CD398E30-C809-8E47-B146-5FCB10C13932}"/>
    <dgm:cxn modelId="{0BEABB3B-B517-A94F-B4F3-87FD04433E4E}" type="presOf" srcId="{8BED89C5-A314-EC4E-B043-B28BB8107310}" destId="{5917A9BF-2B87-904A-A641-56A8639967B9}" srcOrd="0" destOrd="0" presId="urn:microsoft.com/office/officeart/2005/8/layout/radial1"/>
    <dgm:cxn modelId="{120848BD-5824-C040-BBB0-B7442B3AFCC1}" type="presOf" srcId="{E5BE5DE9-EB3B-2742-9C6F-E4448FFB4357}" destId="{E0A4A1CF-FDCE-C94F-92EA-4E69669E0AC7}" srcOrd="0" destOrd="0" presId="urn:microsoft.com/office/officeart/2005/8/layout/radial1"/>
    <dgm:cxn modelId="{0D8B0AE4-15FE-0D49-B0BC-D2CF114DB7C3}" type="presOf" srcId="{6DDD99A1-A5B9-7646-B4C6-E3B552937C0A}" destId="{8D2396A7-23F7-2E4C-9888-492FF4A8B177}" srcOrd="0" destOrd="0" presId="urn:microsoft.com/office/officeart/2005/8/layout/radial1"/>
    <dgm:cxn modelId="{08DC5542-CEAC-944C-ABA6-6147088DDA72}" type="presOf" srcId="{31CAC764-3249-9A4C-A19A-D08219308268}" destId="{BC636520-990E-2B44-BFC4-CBA1639D4ECC}" srcOrd="0" destOrd="0" presId="urn:microsoft.com/office/officeart/2005/8/layout/radial1"/>
    <dgm:cxn modelId="{A675A6A1-72CF-D644-AC4B-BB3F6A4A18E8}" type="presOf" srcId="{0646B7F9-7C94-BF44-A632-5E90D1EEFFCB}" destId="{B7D288CE-EB99-C34E-8108-9941575BA6F0}" srcOrd="0" destOrd="0" presId="urn:microsoft.com/office/officeart/2005/8/layout/radial1"/>
    <dgm:cxn modelId="{6199EC75-444B-9244-A670-797E5FCFD0FA}" type="presOf" srcId="{92CBFE67-FC9D-7048-90D8-AAF39C2F190A}" destId="{D753CFBE-3505-B248-8581-95F0A6DE9832}" srcOrd="0" destOrd="0" presId="urn:microsoft.com/office/officeart/2005/8/layout/radial1"/>
    <dgm:cxn modelId="{8756E556-6BCC-C541-9979-12A9F873993D}" type="presOf" srcId="{D472BFA2-F6F9-F140-AE40-41108475B39A}" destId="{308BD7EC-23CE-5A48-90DE-0F576003270F}" srcOrd="1" destOrd="0" presId="urn:microsoft.com/office/officeart/2005/8/layout/radial1"/>
    <dgm:cxn modelId="{CCAF8135-3E47-0549-9B92-A0BFE5C26A41}" type="presOf" srcId="{E5BE5DE9-EB3B-2742-9C6F-E4448FFB4357}" destId="{BE92C9F8-E5E8-F147-ADED-9C405AA55222}" srcOrd="1" destOrd="0" presId="urn:microsoft.com/office/officeart/2005/8/layout/radial1"/>
    <dgm:cxn modelId="{6135D289-B234-E34D-9EE4-B4E359D8D793}" type="presOf" srcId="{8943855C-8402-D64D-BB29-ECAF5F13F85B}" destId="{3512D755-6CCF-C643-BE98-8C4DE57B8F02}" srcOrd="0" destOrd="0" presId="urn:microsoft.com/office/officeart/2005/8/layout/radial1"/>
    <dgm:cxn modelId="{90B116D5-BC3E-9A49-A714-50CBFD480F1D}" type="presOf" srcId="{B11F8016-99F8-5A49-8A45-2F04CC3AEFE2}" destId="{A9590CF1-8604-2B49-AD60-13071C7F24C9}" srcOrd="0" destOrd="0" presId="urn:microsoft.com/office/officeart/2005/8/layout/radial1"/>
    <dgm:cxn modelId="{EBF2EAE2-E257-6447-AFF8-14F974A982D8}" type="presOf" srcId="{4C61058D-51FE-7042-81DF-CDEB94C4B53A}" destId="{BC4A54A4-0686-F34E-A815-A3271F09E565}" srcOrd="1" destOrd="0" presId="urn:microsoft.com/office/officeart/2005/8/layout/radial1"/>
    <dgm:cxn modelId="{2296B0D3-E2AC-8542-AE29-87CC9B86E512}" srcId="{8BED89C5-A314-EC4E-B043-B28BB8107310}" destId="{D9489EEB-F5DD-AE4E-A7F4-C5AFD1E8F866}" srcOrd="3" destOrd="0" parTransId="{F1D03741-BE2F-FA4E-8533-C4C3F45F5889}" sibTransId="{F6DD8AB5-9528-FD49-83C8-5127C6C09F49}"/>
    <dgm:cxn modelId="{F98B632E-63EA-3D4C-B988-C6D1B4E4065A}" srcId="{8BED89C5-A314-EC4E-B043-B28BB8107310}" destId="{6DDD99A1-A5B9-7646-B4C6-E3B552937C0A}" srcOrd="5" destOrd="0" parTransId="{D472BFA2-F6F9-F140-AE40-41108475B39A}" sibTransId="{5DD35B61-30A2-6D43-A93A-9767032BA0EF}"/>
    <dgm:cxn modelId="{D4330A2D-1487-7C41-9CD9-B6196CA7F149}" type="presOf" srcId="{0646B7F9-7C94-BF44-A632-5E90D1EEFFCB}" destId="{DA139A94-DA00-F54E-A272-5C1B800A99D8}" srcOrd="1" destOrd="0" presId="urn:microsoft.com/office/officeart/2005/8/layout/radial1"/>
    <dgm:cxn modelId="{3E3113EA-6887-F64B-9192-9894ECC25EDC}" type="presOf" srcId="{D9489EEB-F5DD-AE4E-A7F4-C5AFD1E8F866}" destId="{42A36AEE-7063-8F40-A1F3-54CA6A386F90}" srcOrd="0" destOrd="0" presId="urn:microsoft.com/office/officeart/2005/8/layout/radial1"/>
    <dgm:cxn modelId="{1D159001-7803-9140-8560-463D433EF55E}" type="presOf" srcId="{4C61058D-51FE-7042-81DF-CDEB94C4B53A}" destId="{E454C263-C4F1-D144-A513-B0C7194A916D}" srcOrd="0" destOrd="0" presId="urn:microsoft.com/office/officeart/2005/8/layout/radial1"/>
    <dgm:cxn modelId="{C75126C6-C8BF-A244-8A8A-13CBD6C4AD8A}" type="presOf" srcId="{6A326E59-5B07-D24B-87D9-9CB2D779B58E}" destId="{00DDB6A4-1959-3547-8345-15F8360F31E1}" srcOrd="0" destOrd="0" presId="urn:microsoft.com/office/officeart/2005/8/layout/radial1"/>
    <dgm:cxn modelId="{D2BFDA29-B893-B84B-B1E4-CAC2B9CAF6F3}" srcId="{8BED89C5-A314-EC4E-B043-B28BB8107310}" destId="{7C342905-695F-1547-A265-4042E19D9D76}" srcOrd="0" destOrd="0" parTransId="{49491C59-F84F-6040-8C21-31BB32BFF2EE}" sibTransId="{3803584C-C32E-4C46-9AD9-B873B8D07E31}"/>
    <dgm:cxn modelId="{47BF12A0-17F2-DE48-802D-2946DB65FD45}" type="presOf" srcId="{D472BFA2-F6F9-F140-AE40-41108475B39A}" destId="{BA99A9C5-072C-D84F-A7E2-947971660B3A}" srcOrd="0" destOrd="0" presId="urn:microsoft.com/office/officeart/2005/8/layout/radial1"/>
    <dgm:cxn modelId="{56DBC585-9A6C-734E-8C65-8E007746599A}" type="presOf" srcId="{49491C59-F84F-6040-8C21-31BB32BFF2EE}" destId="{D6ED8485-9044-2B43-9C15-CA712B6686BA}" srcOrd="1" destOrd="0" presId="urn:microsoft.com/office/officeart/2005/8/layout/radial1"/>
    <dgm:cxn modelId="{F3B29FA1-D0A3-1843-90F4-56BE088723AB}" srcId="{8BED89C5-A314-EC4E-B043-B28BB8107310}" destId="{B252B4DF-34BA-6A44-BDAC-4D46E98EDE48}" srcOrd="2" destOrd="0" parTransId="{A14B6C57-D244-304D-A579-60920C4B5C65}" sibTransId="{67538988-239D-4F41-AF68-6E472CF1EE87}"/>
    <dgm:cxn modelId="{EE6F687C-09D0-DB4D-AF54-EEE42F49D15D}" type="presOf" srcId="{2586C2C3-A28B-DC4D-B9A8-D231D5C9D72A}" destId="{E84C326A-2149-794A-B201-75FE99072D28}" srcOrd="1" destOrd="0" presId="urn:microsoft.com/office/officeart/2005/8/layout/radial1"/>
    <dgm:cxn modelId="{86B424B0-41BF-0F44-87FD-483A9E8CFB9B}" type="presOf" srcId="{A14B6C57-D244-304D-A579-60920C4B5C65}" destId="{40E6F06B-39E3-F44B-8630-B1B6725D0F13}" srcOrd="0" destOrd="0" presId="urn:microsoft.com/office/officeart/2005/8/layout/radial1"/>
    <dgm:cxn modelId="{8A48D722-2C99-4948-96DF-50DBF06C6A1C}" type="presOf" srcId="{7C342905-695F-1547-A265-4042E19D9D76}" destId="{3149913E-73B9-E34F-95A8-0D4698E384BC}" srcOrd="0" destOrd="0" presId="urn:microsoft.com/office/officeart/2005/8/layout/radial1"/>
    <dgm:cxn modelId="{9810F66E-4E49-1647-8DDA-EED9A5C03159}" srcId="{8BED89C5-A314-EC4E-B043-B28BB8107310}" destId="{6A326E59-5B07-D24B-87D9-9CB2D779B58E}" srcOrd="7" destOrd="0" parTransId="{0646B7F9-7C94-BF44-A632-5E90D1EEFFCB}" sibTransId="{C7314179-F7B5-5C43-816E-8F6485287FB6}"/>
    <dgm:cxn modelId="{8DFB35F0-7783-2345-88FE-516380656CFA}" type="presOf" srcId="{B252B4DF-34BA-6A44-BDAC-4D46E98EDE48}" destId="{84268604-D213-EB44-9B56-BF2A6A3C9D19}" srcOrd="0" destOrd="0" presId="urn:microsoft.com/office/officeart/2005/8/layout/radial1"/>
    <dgm:cxn modelId="{EDC135A8-6D7F-B043-9565-CDD035CDB0C8}" type="presOf" srcId="{F1D03741-BE2F-FA4E-8533-C4C3F45F5889}" destId="{6925ADED-6178-CD4F-A8A2-434CB18E1502}" srcOrd="0" destOrd="0" presId="urn:microsoft.com/office/officeart/2005/8/layout/radial1"/>
    <dgm:cxn modelId="{0D6BA34D-FB25-E84B-84EF-0A90FEB4BF95}" srcId="{8BED89C5-A314-EC4E-B043-B28BB8107310}" destId="{7B2E89AF-272C-2544-A1C2-E2FB06F3C363}" srcOrd="8" destOrd="0" parTransId="{B11F8016-99F8-5A49-8A45-2F04CC3AEFE2}" sibTransId="{7F9D6BDA-11BA-F641-AF02-E7267EBD1EB8}"/>
    <dgm:cxn modelId="{6305577E-9587-D346-966A-78F6653432FC}" type="presOf" srcId="{BC19A838-38B9-EC42-8C78-793E4D8B9668}" destId="{B43991B6-CDA9-A347-9412-19CAA54E73D4}" srcOrd="0" destOrd="0" presId="urn:microsoft.com/office/officeart/2005/8/layout/radial1"/>
    <dgm:cxn modelId="{FE135308-DD0E-5C4D-BD1D-C69495B9834D}" type="presOf" srcId="{7B2E89AF-272C-2544-A1C2-E2FB06F3C363}" destId="{91A2ED8D-E8BC-5A43-BFA6-0617FAB3FC81}" srcOrd="0" destOrd="0" presId="urn:microsoft.com/office/officeart/2005/8/layout/radial1"/>
    <dgm:cxn modelId="{378848E2-5A2B-4D42-82FD-893EEF27D6E1}" srcId="{8BED89C5-A314-EC4E-B043-B28BB8107310}" destId="{8943855C-8402-D64D-BB29-ECAF5F13F85B}" srcOrd="4" destOrd="0" parTransId="{E5BE5DE9-EB3B-2742-9C6F-E4448FFB4357}" sibTransId="{E010C602-6BD4-2549-9A7A-8A0579F38AA6}"/>
    <dgm:cxn modelId="{F6E4AF2A-58FB-B44F-8FD6-905A194A2CEC}" type="presOf" srcId="{49491C59-F84F-6040-8C21-31BB32BFF2EE}" destId="{04FBB288-A5FE-C04D-B2D5-DF04B5B62E85}" srcOrd="0" destOrd="0" presId="urn:microsoft.com/office/officeart/2005/8/layout/radial1"/>
    <dgm:cxn modelId="{BB79FB8D-12DC-0841-8ADD-3D76AF90341E}" type="presOf" srcId="{2586C2C3-A28B-DC4D-B9A8-D231D5C9D72A}" destId="{1B6936AC-39BF-E740-8D47-B996A8EAB49D}" srcOrd="0" destOrd="0" presId="urn:microsoft.com/office/officeart/2005/8/layout/radial1"/>
    <dgm:cxn modelId="{99BEEC07-DBAE-8544-8965-18A253981188}" type="presOf" srcId="{B11F8016-99F8-5A49-8A45-2F04CC3AEFE2}" destId="{5B3611AA-82CD-AA49-854C-DB1A7683DE29}" srcOrd="1" destOrd="0" presId="urn:microsoft.com/office/officeart/2005/8/layout/radial1"/>
    <dgm:cxn modelId="{C901566B-C413-BF44-8386-A46EB98BE4BF}" srcId="{8BED89C5-A314-EC4E-B043-B28BB8107310}" destId="{92CBFE67-FC9D-7048-90D8-AAF39C2F190A}" srcOrd="1" destOrd="0" parTransId="{2586C2C3-A28B-DC4D-B9A8-D231D5C9D72A}" sibTransId="{EFF9E5C8-7F3A-B045-82DB-99A3C5860DDF}"/>
    <dgm:cxn modelId="{03F33837-8216-BD4A-8B27-016F9B10FC73}" type="presParOf" srcId="{B43991B6-CDA9-A347-9412-19CAA54E73D4}" destId="{5917A9BF-2B87-904A-A641-56A8639967B9}" srcOrd="0" destOrd="0" presId="urn:microsoft.com/office/officeart/2005/8/layout/radial1"/>
    <dgm:cxn modelId="{C5033BE5-E263-BC4D-9E31-A24C7B249B34}" type="presParOf" srcId="{B43991B6-CDA9-A347-9412-19CAA54E73D4}" destId="{04FBB288-A5FE-C04D-B2D5-DF04B5B62E85}" srcOrd="1" destOrd="0" presId="urn:microsoft.com/office/officeart/2005/8/layout/radial1"/>
    <dgm:cxn modelId="{2A5E1D09-9AC1-F94A-A07A-B89811BD6076}" type="presParOf" srcId="{04FBB288-A5FE-C04D-B2D5-DF04B5B62E85}" destId="{D6ED8485-9044-2B43-9C15-CA712B6686BA}" srcOrd="0" destOrd="0" presId="urn:microsoft.com/office/officeart/2005/8/layout/radial1"/>
    <dgm:cxn modelId="{388A3F8A-2317-DF44-B2D0-9617811DE39D}" type="presParOf" srcId="{B43991B6-CDA9-A347-9412-19CAA54E73D4}" destId="{3149913E-73B9-E34F-95A8-0D4698E384BC}" srcOrd="2" destOrd="0" presId="urn:microsoft.com/office/officeart/2005/8/layout/radial1"/>
    <dgm:cxn modelId="{E6E2A52C-30D5-F247-8D03-DCDE302ACB8C}" type="presParOf" srcId="{B43991B6-CDA9-A347-9412-19CAA54E73D4}" destId="{1B6936AC-39BF-E740-8D47-B996A8EAB49D}" srcOrd="3" destOrd="0" presId="urn:microsoft.com/office/officeart/2005/8/layout/radial1"/>
    <dgm:cxn modelId="{913DCDF3-3602-8644-81B7-FBB9A99AC2D2}" type="presParOf" srcId="{1B6936AC-39BF-E740-8D47-B996A8EAB49D}" destId="{E84C326A-2149-794A-B201-75FE99072D28}" srcOrd="0" destOrd="0" presId="urn:microsoft.com/office/officeart/2005/8/layout/radial1"/>
    <dgm:cxn modelId="{5F435BB5-2884-7D4D-A896-1F4EAFE2BE6F}" type="presParOf" srcId="{B43991B6-CDA9-A347-9412-19CAA54E73D4}" destId="{D753CFBE-3505-B248-8581-95F0A6DE9832}" srcOrd="4" destOrd="0" presId="urn:microsoft.com/office/officeart/2005/8/layout/radial1"/>
    <dgm:cxn modelId="{0917FB8F-3398-DA4A-86E8-B21A5028B589}" type="presParOf" srcId="{B43991B6-CDA9-A347-9412-19CAA54E73D4}" destId="{40E6F06B-39E3-F44B-8630-B1B6725D0F13}" srcOrd="5" destOrd="0" presId="urn:microsoft.com/office/officeart/2005/8/layout/radial1"/>
    <dgm:cxn modelId="{824229A0-77EA-3E43-895F-9798034D40B6}" type="presParOf" srcId="{40E6F06B-39E3-F44B-8630-B1B6725D0F13}" destId="{B7BD9944-4330-7745-B31C-E6CC7298CB11}" srcOrd="0" destOrd="0" presId="urn:microsoft.com/office/officeart/2005/8/layout/radial1"/>
    <dgm:cxn modelId="{63241886-83E0-8E42-A960-08216CF8D853}" type="presParOf" srcId="{B43991B6-CDA9-A347-9412-19CAA54E73D4}" destId="{84268604-D213-EB44-9B56-BF2A6A3C9D19}" srcOrd="6" destOrd="0" presId="urn:microsoft.com/office/officeart/2005/8/layout/radial1"/>
    <dgm:cxn modelId="{6DDF646D-CCF9-9746-9B19-CF7B031C8843}" type="presParOf" srcId="{B43991B6-CDA9-A347-9412-19CAA54E73D4}" destId="{6925ADED-6178-CD4F-A8A2-434CB18E1502}" srcOrd="7" destOrd="0" presId="urn:microsoft.com/office/officeart/2005/8/layout/radial1"/>
    <dgm:cxn modelId="{549323E1-78ED-834C-BB58-99A1BCC6CB50}" type="presParOf" srcId="{6925ADED-6178-CD4F-A8A2-434CB18E1502}" destId="{3FCFE70D-ECC0-7649-973E-4029D4232FCF}" srcOrd="0" destOrd="0" presId="urn:microsoft.com/office/officeart/2005/8/layout/radial1"/>
    <dgm:cxn modelId="{0B051167-5E6E-3A4A-A09E-BEB373BDE9B5}" type="presParOf" srcId="{B43991B6-CDA9-A347-9412-19CAA54E73D4}" destId="{42A36AEE-7063-8F40-A1F3-54CA6A386F90}" srcOrd="8" destOrd="0" presId="urn:microsoft.com/office/officeart/2005/8/layout/radial1"/>
    <dgm:cxn modelId="{05BEAB32-1C7E-E041-81C0-F5B8D002A9B4}" type="presParOf" srcId="{B43991B6-CDA9-A347-9412-19CAA54E73D4}" destId="{E0A4A1CF-FDCE-C94F-92EA-4E69669E0AC7}" srcOrd="9" destOrd="0" presId="urn:microsoft.com/office/officeart/2005/8/layout/radial1"/>
    <dgm:cxn modelId="{F0652F42-DAF6-9D48-A6CC-1127434132EF}" type="presParOf" srcId="{E0A4A1CF-FDCE-C94F-92EA-4E69669E0AC7}" destId="{BE92C9F8-E5E8-F147-ADED-9C405AA55222}" srcOrd="0" destOrd="0" presId="urn:microsoft.com/office/officeart/2005/8/layout/radial1"/>
    <dgm:cxn modelId="{EBD9615A-ED4B-374E-A9AA-176F1AF2912E}" type="presParOf" srcId="{B43991B6-CDA9-A347-9412-19CAA54E73D4}" destId="{3512D755-6CCF-C643-BE98-8C4DE57B8F02}" srcOrd="10" destOrd="0" presId="urn:microsoft.com/office/officeart/2005/8/layout/radial1"/>
    <dgm:cxn modelId="{A6CC8C9A-B036-964D-88A5-66D152DE8DDE}" type="presParOf" srcId="{B43991B6-CDA9-A347-9412-19CAA54E73D4}" destId="{BA99A9C5-072C-D84F-A7E2-947971660B3A}" srcOrd="11" destOrd="0" presId="urn:microsoft.com/office/officeart/2005/8/layout/radial1"/>
    <dgm:cxn modelId="{3340AB1B-B9D2-B847-982B-200E41282E36}" type="presParOf" srcId="{BA99A9C5-072C-D84F-A7E2-947971660B3A}" destId="{308BD7EC-23CE-5A48-90DE-0F576003270F}" srcOrd="0" destOrd="0" presId="urn:microsoft.com/office/officeart/2005/8/layout/radial1"/>
    <dgm:cxn modelId="{42794F4E-3928-E941-B52C-C64D771CB5BD}" type="presParOf" srcId="{B43991B6-CDA9-A347-9412-19CAA54E73D4}" destId="{8D2396A7-23F7-2E4C-9888-492FF4A8B177}" srcOrd="12" destOrd="0" presId="urn:microsoft.com/office/officeart/2005/8/layout/radial1"/>
    <dgm:cxn modelId="{161802C1-6D42-094C-8DDE-BD688DBF3584}" type="presParOf" srcId="{B43991B6-CDA9-A347-9412-19CAA54E73D4}" destId="{E454C263-C4F1-D144-A513-B0C7194A916D}" srcOrd="13" destOrd="0" presId="urn:microsoft.com/office/officeart/2005/8/layout/radial1"/>
    <dgm:cxn modelId="{A6188B73-D9CE-D44D-9747-743C189B47FA}" type="presParOf" srcId="{E454C263-C4F1-D144-A513-B0C7194A916D}" destId="{BC4A54A4-0686-F34E-A815-A3271F09E565}" srcOrd="0" destOrd="0" presId="urn:microsoft.com/office/officeart/2005/8/layout/radial1"/>
    <dgm:cxn modelId="{1A53C0EF-C60C-E14B-9A59-2E6F4F1BBA76}" type="presParOf" srcId="{B43991B6-CDA9-A347-9412-19CAA54E73D4}" destId="{BC636520-990E-2B44-BFC4-CBA1639D4ECC}" srcOrd="14" destOrd="0" presId="urn:microsoft.com/office/officeart/2005/8/layout/radial1"/>
    <dgm:cxn modelId="{47A6E55B-A301-1444-A8A4-296BB33B21F2}" type="presParOf" srcId="{B43991B6-CDA9-A347-9412-19CAA54E73D4}" destId="{B7D288CE-EB99-C34E-8108-9941575BA6F0}" srcOrd="15" destOrd="0" presId="urn:microsoft.com/office/officeart/2005/8/layout/radial1"/>
    <dgm:cxn modelId="{4F843EA1-6C58-4949-9385-3EDAAE52DF92}" type="presParOf" srcId="{B7D288CE-EB99-C34E-8108-9941575BA6F0}" destId="{DA139A94-DA00-F54E-A272-5C1B800A99D8}" srcOrd="0" destOrd="0" presId="urn:microsoft.com/office/officeart/2005/8/layout/radial1"/>
    <dgm:cxn modelId="{4A7DCD47-89E7-E346-856F-F99CD299CA6A}" type="presParOf" srcId="{B43991B6-CDA9-A347-9412-19CAA54E73D4}" destId="{00DDB6A4-1959-3547-8345-15F8360F31E1}" srcOrd="16" destOrd="0" presId="urn:microsoft.com/office/officeart/2005/8/layout/radial1"/>
    <dgm:cxn modelId="{B42B126F-9B76-2849-B35A-FC4D2D3322A9}" type="presParOf" srcId="{B43991B6-CDA9-A347-9412-19CAA54E73D4}" destId="{A9590CF1-8604-2B49-AD60-13071C7F24C9}" srcOrd="17" destOrd="0" presId="urn:microsoft.com/office/officeart/2005/8/layout/radial1"/>
    <dgm:cxn modelId="{8FC9295B-7567-9A40-BF68-F46D363EE40C}" type="presParOf" srcId="{A9590CF1-8604-2B49-AD60-13071C7F24C9}" destId="{5B3611AA-82CD-AA49-854C-DB1A7683DE29}" srcOrd="0" destOrd="0" presId="urn:microsoft.com/office/officeart/2005/8/layout/radial1"/>
    <dgm:cxn modelId="{C1EBBF82-5C4E-164D-92A4-BEBF4F9F0945}" type="presParOf" srcId="{B43991B6-CDA9-A347-9412-19CAA54E73D4}" destId="{91A2ED8D-E8BC-5A43-BFA6-0617FAB3FC81}"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235D50-097D-2942-B860-4B2DFFB96BA2}"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270BABEA-A01E-4943-953D-495581EC498E}">
      <dgm:prSet phldrT="[Text]"/>
      <dgm:spPr/>
      <dgm:t>
        <a:bodyPr/>
        <a:lstStyle/>
        <a:p>
          <a:r>
            <a:rPr lang="zh-CN" altLang="en-US" dirty="0" smtClean="0"/>
            <a:t>获知真实情况</a:t>
          </a:r>
          <a:endParaRPr lang="en-US" dirty="0"/>
        </a:p>
      </dgm:t>
    </dgm:pt>
    <dgm:pt modelId="{21B57155-8DB2-E84C-99C0-4484B22FEC87}" type="parTrans" cxnId="{EE65564F-B15B-4042-A209-DC32C5444E5C}">
      <dgm:prSet/>
      <dgm:spPr/>
      <dgm:t>
        <a:bodyPr/>
        <a:lstStyle/>
        <a:p>
          <a:endParaRPr lang="en-US"/>
        </a:p>
      </dgm:t>
    </dgm:pt>
    <dgm:pt modelId="{176DE5C3-B6B8-F548-865A-58CE90B16E81}" type="sibTrans" cxnId="{EE65564F-B15B-4042-A209-DC32C5444E5C}">
      <dgm:prSet/>
      <dgm:spPr/>
      <dgm:t>
        <a:bodyPr/>
        <a:lstStyle/>
        <a:p>
          <a:endParaRPr lang="en-US"/>
        </a:p>
      </dgm:t>
    </dgm:pt>
    <dgm:pt modelId="{ABE046A4-AA16-054A-B8B4-F9CA7BE66B35}">
      <dgm:prSet phldrT="[Text]" custT="1"/>
      <dgm:spPr/>
      <dgm:t>
        <a:bodyPr/>
        <a:lstStyle/>
        <a:p>
          <a:r>
            <a:rPr lang="zh-CN" altLang="en-US" sz="3200" dirty="0" smtClean="0"/>
            <a:t>产品的</a:t>
          </a:r>
          <a:r>
            <a:rPr lang="zh-CN" sz="3200" dirty="0" smtClean="0"/>
            <a:t>价格、产地、生产者、用途、性能、规格、等级、主要成份、生产日期、有效期限</a:t>
          </a:r>
          <a:r>
            <a:rPr lang="zh-CN" altLang="en-US" sz="3200" dirty="0" smtClean="0"/>
            <a:t>、</a:t>
          </a:r>
          <a:r>
            <a:rPr lang="zh-CN" sz="3200" dirty="0" smtClean="0"/>
            <a:t>检验合格证明、使用方法说明书、售后服务</a:t>
          </a:r>
          <a:r>
            <a:rPr lang="zh-CN" altLang="en-US" sz="3200" dirty="0" smtClean="0"/>
            <a:t>等有关情况</a:t>
          </a:r>
          <a:endParaRPr lang="en-US" sz="3200" dirty="0"/>
        </a:p>
      </dgm:t>
    </dgm:pt>
    <dgm:pt modelId="{C09777D4-08F0-E64B-A28A-C538790E4847}" type="parTrans" cxnId="{7A1F51EE-A0C1-8841-8101-400D80F0E30E}">
      <dgm:prSet/>
      <dgm:spPr/>
      <dgm:t>
        <a:bodyPr/>
        <a:lstStyle/>
        <a:p>
          <a:endParaRPr lang="en-US"/>
        </a:p>
      </dgm:t>
    </dgm:pt>
    <dgm:pt modelId="{F82E7495-19A6-DA4D-A113-12260BE26B1D}" type="sibTrans" cxnId="{7A1F51EE-A0C1-8841-8101-400D80F0E30E}">
      <dgm:prSet/>
      <dgm:spPr/>
      <dgm:t>
        <a:bodyPr/>
        <a:lstStyle/>
        <a:p>
          <a:endParaRPr lang="en-US"/>
        </a:p>
      </dgm:t>
    </dgm:pt>
    <dgm:pt modelId="{A9EBD3BA-3AAB-E748-AE5A-2AEEC0744313}">
      <dgm:prSet phldrT="[Text]" custT="1"/>
      <dgm:spPr/>
      <dgm:t>
        <a:bodyPr/>
        <a:lstStyle/>
        <a:p>
          <a:r>
            <a:rPr lang="zh-CN" altLang="en-US" sz="3200" dirty="0" smtClean="0"/>
            <a:t>服务的内容、规格、费用等有关情况</a:t>
          </a:r>
          <a:endParaRPr lang="en-US" sz="3200" dirty="0"/>
        </a:p>
      </dgm:t>
    </dgm:pt>
    <dgm:pt modelId="{1094B4E0-5214-DE47-A03B-577C9E1391ED}" type="parTrans" cxnId="{1281A9BF-E682-7747-B4E3-5D762F1E1E6F}">
      <dgm:prSet/>
      <dgm:spPr/>
      <dgm:t>
        <a:bodyPr/>
        <a:lstStyle/>
        <a:p>
          <a:endParaRPr lang="en-US"/>
        </a:p>
      </dgm:t>
    </dgm:pt>
    <dgm:pt modelId="{F204CA6C-3E40-1548-AF8D-D5C5A73D2C8A}" type="sibTrans" cxnId="{1281A9BF-E682-7747-B4E3-5D762F1E1E6F}">
      <dgm:prSet/>
      <dgm:spPr/>
      <dgm:t>
        <a:bodyPr/>
        <a:lstStyle/>
        <a:p>
          <a:endParaRPr lang="en-US"/>
        </a:p>
      </dgm:t>
    </dgm:pt>
    <dgm:pt modelId="{3A71346D-84BA-6848-8D4D-AB52AAA4002D}" type="pres">
      <dgm:prSet presAssocID="{15235D50-097D-2942-B860-4B2DFFB96BA2}" presName="vert0" presStyleCnt="0">
        <dgm:presLayoutVars>
          <dgm:dir/>
          <dgm:animOne val="branch"/>
          <dgm:animLvl val="lvl"/>
        </dgm:presLayoutVars>
      </dgm:prSet>
      <dgm:spPr/>
      <dgm:t>
        <a:bodyPr/>
        <a:lstStyle/>
        <a:p>
          <a:endParaRPr lang="en-US"/>
        </a:p>
      </dgm:t>
    </dgm:pt>
    <dgm:pt modelId="{A2DA7D1C-79D7-2940-A192-EC1B30CC43EB}" type="pres">
      <dgm:prSet presAssocID="{270BABEA-A01E-4943-953D-495581EC498E}" presName="thickLine" presStyleLbl="alignNode1" presStyleIdx="0" presStyleCnt="1">
        <dgm:style>
          <a:lnRef idx="2">
            <a:schemeClr val="accent1"/>
          </a:lnRef>
          <a:fillRef idx="1">
            <a:schemeClr val="lt1"/>
          </a:fillRef>
          <a:effectRef idx="0">
            <a:schemeClr val="accent1"/>
          </a:effectRef>
          <a:fontRef idx="minor">
            <a:schemeClr val="dk1"/>
          </a:fontRef>
        </dgm:style>
      </dgm:prSet>
      <dgm:spPr/>
    </dgm:pt>
    <dgm:pt modelId="{6EB57AEB-6E5C-6841-8E75-D7C852F299A8}" type="pres">
      <dgm:prSet presAssocID="{270BABEA-A01E-4943-953D-495581EC498E}" presName="horz1" presStyleCnt="0"/>
      <dgm:spPr/>
    </dgm:pt>
    <dgm:pt modelId="{32A0586F-C178-0046-81B6-4279ABB8391A}" type="pres">
      <dgm:prSet presAssocID="{270BABEA-A01E-4943-953D-495581EC498E}" presName="tx1" presStyleLbl="revTx" presStyleIdx="0" presStyleCnt="3"/>
      <dgm:spPr/>
      <dgm:t>
        <a:bodyPr/>
        <a:lstStyle/>
        <a:p>
          <a:endParaRPr lang="en-US"/>
        </a:p>
      </dgm:t>
    </dgm:pt>
    <dgm:pt modelId="{8D10FEA8-98E5-E746-8C16-0540DBC8088D}" type="pres">
      <dgm:prSet presAssocID="{270BABEA-A01E-4943-953D-495581EC498E}" presName="vert1" presStyleCnt="0"/>
      <dgm:spPr/>
    </dgm:pt>
    <dgm:pt modelId="{75829DCF-6841-9444-A80F-1084F83C3A9D}" type="pres">
      <dgm:prSet presAssocID="{ABE046A4-AA16-054A-B8B4-F9CA7BE66B35}" presName="vertSpace2a" presStyleCnt="0"/>
      <dgm:spPr/>
    </dgm:pt>
    <dgm:pt modelId="{4EC01C78-36AF-984D-B52C-0D2D6E1230C6}" type="pres">
      <dgm:prSet presAssocID="{ABE046A4-AA16-054A-B8B4-F9CA7BE66B35}" presName="horz2" presStyleCnt="0"/>
      <dgm:spPr/>
    </dgm:pt>
    <dgm:pt modelId="{7D43B390-41A5-6644-B37D-CA497DABABB1}" type="pres">
      <dgm:prSet presAssocID="{ABE046A4-AA16-054A-B8B4-F9CA7BE66B35}" presName="horzSpace2" presStyleCnt="0"/>
      <dgm:spPr/>
    </dgm:pt>
    <dgm:pt modelId="{EB9B6262-8EA0-EB4D-8A71-35BC45C5D1A4}" type="pres">
      <dgm:prSet presAssocID="{ABE046A4-AA16-054A-B8B4-F9CA7BE66B35}" presName="tx2" presStyleLbl="revTx" presStyleIdx="1" presStyleCnt="3"/>
      <dgm:spPr/>
      <dgm:t>
        <a:bodyPr/>
        <a:lstStyle/>
        <a:p>
          <a:endParaRPr lang="en-US"/>
        </a:p>
      </dgm:t>
    </dgm:pt>
    <dgm:pt modelId="{F3E4AF10-C10B-D648-83B9-F7CCDBDA9E33}" type="pres">
      <dgm:prSet presAssocID="{ABE046A4-AA16-054A-B8B4-F9CA7BE66B35}" presName="vert2" presStyleCnt="0"/>
      <dgm:spPr/>
    </dgm:pt>
    <dgm:pt modelId="{3B685732-6666-394E-A046-0C85DF4B1920}" type="pres">
      <dgm:prSet presAssocID="{ABE046A4-AA16-054A-B8B4-F9CA7BE66B35}" presName="thinLine2b" presStyleLbl="callout" presStyleIdx="0" presStyleCnt="2"/>
      <dgm:spPr/>
    </dgm:pt>
    <dgm:pt modelId="{2C06426A-4E11-CB4B-89F3-725C3D5F7B15}" type="pres">
      <dgm:prSet presAssocID="{ABE046A4-AA16-054A-B8B4-F9CA7BE66B35}" presName="vertSpace2b" presStyleCnt="0"/>
      <dgm:spPr/>
    </dgm:pt>
    <dgm:pt modelId="{4CBC71F1-5A29-694E-B710-03905DF2706F}" type="pres">
      <dgm:prSet presAssocID="{A9EBD3BA-3AAB-E748-AE5A-2AEEC0744313}" presName="horz2" presStyleCnt="0"/>
      <dgm:spPr/>
    </dgm:pt>
    <dgm:pt modelId="{7BB5056E-1E44-6D44-BD0B-35B60C751515}" type="pres">
      <dgm:prSet presAssocID="{A9EBD3BA-3AAB-E748-AE5A-2AEEC0744313}" presName="horzSpace2" presStyleCnt="0"/>
      <dgm:spPr/>
    </dgm:pt>
    <dgm:pt modelId="{B111C17A-4518-1E4F-B110-85E4EB4B5AFB}" type="pres">
      <dgm:prSet presAssocID="{A9EBD3BA-3AAB-E748-AE5A-2AEEC0744313}" presName="tx2" presStyleLbl="revTx" presStyleIdx="2" presStyleCnt="3"/>
      <dgm:spPr/>
      <dgm:t>
        <a:bodyPr/>
        <a:lstStyle/>
        <a:p>
          <a:endParaRPr lang="en-US"/>
        </a:p>
      </dgm:t>
    </dgm:pt>
    <dgm:pt modelId="{C9FE7BD1-2CC8-244B-B8E2-339912282F6F}" type="pres">
      <dgm:prSet presAssocID="{A9EBD3BA-3AAB-E748-AE5A-2AEEC0744313}" presName="vert2" presStyleCnt="0"/>
      <dgm:spPr/>
    </dgm:pt>
    <dgm:pt modelId="{179DE132-3F37-404D-8C7A-12BF29D0C01E}" type="pres">
      <dgm:prSet presAssocID="{A9EBD3BA-3AAB-E748-AE5A-2AEEC0744313}" presName="thinLine2b" presStyleLbl="callout" presStyleIdx="1" presStyleCnt="2"/>
      <dgm:spPr/>
    </dgm:pt>
    <dgm:pt modelId="{E5FAB041-A10B-5A4A-8F1B-9290860BDADA}" type="pres">
      <dgm:prSet presAssocID="{A9EBD3BA-3AAB-E748-AE5A-2AEEC0744313}" presName="vertSpace2b" presStyleCnt="0"/>
      <dgm:spPr/>
    </dgm:pt>
  </dgm:ptLst>
  <dgm:cxnLst>
    <dgm:cxn modelId="{1FD9A060-77E8-4B41-8534-C42516C90DBB}" type="presOf" srcId="{15235D50-097D-2942-B860-4B2DFFB96BA2}" destId="{3A71346D-84BA-6848-8D4D-AB52AAA4002D}" srcOrd="0" destOrd="0" presId="urn:microsoft.com/office/officeart/2008/layout/LinedList"/>
    <dgm:cxn modelId="{1281A9BF-E682-7747-B4E3-5D762F1E1E6F}" srcId="{270BABEA-A01E-4943-953D-495581EC498E}" destId="{A9EBD3BA-3AAB-E748-AE5A-2AEEC0744313}" srcOrd="1" destOrd="0" parTransId="{1094B4E0-5214-DE47-A03B-577C9E1391ED}" sibTransId="{F204CA6C-3E40-1548-AF8D-D5C5A73D2C8A}"/>
    <dgm:cxn modelId="{0A68B01E-0948-FC4E-8F56-81A488E94981}" type="presOf" srcId="{270BABEA-A01E-4943-953D-495581EC498E}" destId="{32A0586F-C178-0046-81B6-4279ABB8391A}" srcOrd="0" destOrd="0" presId="urn:microsoft.com/office/officeart/2008/layout/LinedList"/>
    <dgm:cxn modelId="{D5F16A75-3C99-5440-AFA2-61DA1BB2B4B5}" type="presOf" srcId="{ABE046A4-AA16-054A-B8B4-F9CA7BE66B35}" destId="{EB9B6262-8EA0-EB4D-8A71-35BC45C5D1A4}" srcOrd="0" destOrd="0" presId="urn:microsoft.com/office/officeart/2008/layout/LinedList"/>
    <dgm:cxn modelId="{FC3DCA3D-0138-AC44-A5B6-CC640FC64991}" type="presOf" srcId="{A9EBD3BA-3AAB-E748-AE5A-2AEEC0744313}" destId="{B111C17A-4518-1E4F-B110-85E4EB4B5AFB}" srcOrd="0" destOrd="0" presId="urn:microsoft.com/office/officeart/2008/layout/LinedList"/>
    <dgm:cxn modelId="{EE65564F-B15B-4042-A209-DC32C5444E5C}" srcId="{15235D50-097D-2942-B860-4B2DFFB96BA2}" destId="{270BABEA-A01E-4943-953D-495581EC498E}" srcOrd="0" destOrd="0" parTransId="{21B57155-8DB2-E84C-99C0-4484B22FEC87}" sibTransId="{176DE5C3-B6B8-F548-865A-58CE90B16E81}"/>
    <dgm:cxn modelId="{7A1F51EE-A0C1-8841-8101-400D80F0E30E}" srcId="{270BABEA-A01E-4943-953D-495581EC498E}" destId="{ABE046A4-AA16-054A-B8B4-F9CA7BE66B35}" srcOrd="0" destOrd="0" parTransId="{C09777D4-08F0-E64B-A28A-C538790E4847}" sibTransId="{F82E7495-19A6-DA4D-A113-12260BE26B1D}"/>
    <dgm:cxn modelId="{51C0670F-3FAB-1B4C-A390-36A111584F72}" type="presParOf" srcId="{3A71346D-84BA-6848-8D4D-AB52AAA4002D}" destId="{A2DA7D1C-79D7-2940-A192-EC1B30CC43EB}" srcOrd="0" destOrd="0" presId="urn:microsoft.com/office/officeart/2008/layout/LinedList"/>
    <dgm:cxn modelId="{63705B6F-7C2D-144F-B8B0-445B0891EF6E}" type="presParOf" srcId="{3A71346D-84BA-6848-8D4D-AB52AAA4002D}" destId="{6EB57AEB-6E5C-6841-8E75-D7C852F299A8}" srcOrd="1" destOrd="0" presId="urn:microsoft.com/office/officeart/2008/layout/LinedList"/>
    <dgm:cxn modelId="{3CD7187F-C8DB-684B-9BC1-AD82350827E5}" type="presParOf" srcId="{6EB57AEB-6E5C-6841-8E75-D7C852F299A8}" destId="{32A0586F-C178-0046-81B6-4279ABB8391A}" srcOrd="0" destOrd="0" presId="urn:microsoft.com/office/officeart/2008/layout/LinedList"/>
    <dgm:cxn modelId="{C76D7DF0-86F1-514B-B57A-C48C0C6200CD}" type="presParOf" srcId="{6EB57AEB-6E5C-6841-8E75-D7C852F299A8}" destId="{8D10FEA8-98E5-E746-8C16-0540DBC8088D}" srcOrd="1" destOrd="0" presId="urn:microsoft.com/office/officeart/2008/layout/LinedList"/>
    <dgm:cxn modelId="{8149E534-2981-F64F-BFB4-5AA0D53F4C24}" type="presParOf" srcId="{8D10FEA8-98E5-E746-8C16-0540DBC8088D}" destId="{75829DCF-6841-9444-A80F-1084F83C3A9D}" srcOrd="0" destOrd="0" presId="urn:microsoft.com/office/officeart/2008/layout/LinedList"/>
    <dgm:cxn modelId="{20FEA600-4135-AB40-8659-03F392ACE763}" type="presParOf" srcId="{8D10FEA8-98E5-E746-8C16-0540DBC8088D}" destId="{4EC01C78-36AF-984D-B52C-0D2D6E1230C6}" srcOrd="1" destOrd="0" presId="urn:microsoft.com/office/officeart/2008/layout/LinedList"/>
    <dgm:cxn modelId="{8DAFB47E-BC34-2648-AFEA-7E6E886C93CF}" type="presParOf" srcId="{4EC01C78-36AF-984D-B52C-0D2D6E1230C6}" destId="{7D43B390-41A5-6644-B37D-CA497DABABB1}" srcOrd="0" destOrd="0" presId="urn:microsoft.com/office/officeart/2008/layout/LinedList"/>
    <dgm:cxn modelId="{9038B882-4DE9-5048-AAE3-6542462E37C7}" type="presParOf" srcId="{4EC01C78-36AF-984D-B52C-0D2D6E1230C6}" destId="{EB9B6262-8EA0-EB4D-8A71-35BC45C5D1A4}" srcOrd="1" destOrd="0" presId="urn:microsoft.com/office/officeart/2008/layout/LinedList"/>
    <dgm:cxn modelId="{BB8DA787-564D-FB42-9716-0062160FD44C}" type="presParOf" srcId="{4EC01C78-36AF-984D-B52C-0D2D6E1230C6}" destId="{F3E4AF10-C10B-D648-83B9-F7CCDBDA9E33}" srcOrd="2" destOrd="0" presId="urn:microsoft.com/office/officeart/2008/layout/LinedList"/>
    <dgm:cxn modelId="{6F5CFEB9-6503-A54F-A4FC-5774C6D2AC48}" type="presParOf" srcId="{8D10FEA8-98E5-E746-8C16-0540DBC8088D}" destId="{3B685732-6666-394E-A046-0C85DF4B1920}" srcOrd="2" destOrd="0" presId="urn:microsoft.com/office/officeart/2008/layout/LinedList"/>
    <dgm:cxn modelId="{D0B81C8B-B4F5-B04A-B448-03B0867E907F}" type="presParOf" srcId="{8D10FEA8-98E5-E746-8C16-0540DBC8088D}" destId="{2C06426A-4E11-CB4B-89F3-725C3D5F7B15}" srcOrd="3" destOrd="0" presId="urn:microsoft.com/office/officeart/2008/layout/LinedList"/>
    <dgm:cxn modelId="{E8AFF542-8F1B-234F-A746-242A2C294AF7}" type="presParOf" srcId="{8D10FEA8-98E5-E746-8C16-0540DBC8088D}" destId="{4CBC71F1-5A29-694E-B710-03905DF2706F}" srcOrd="4" destOrd="0" presId="urn:microsoft.com/office/officeart/2008/layout/LinedList"/>
    <dgm:cxn modelId="{ED3EEEF1-99B8-4740-B297-FA4251FAE829}" type="presParOf" srcId="{4CBC71F1-5A29-694E-B710-03905DF2706F}" destId="{7BB5056E-1E44-6D44-BD0B-35B60C751515}" srcOrd="0" destOrd="0" presId="urn:microsoft.com/office/officeart/2008/layout/LinedList"/>
    <dgm:cxn modelId="{265C7353-499B-004D-824F-BC90F3B06D40}" type="presParOf" srcId="{4CBC71F1-5A29-694E-B710-03905DF2706F}" destId="{B111C17A-4518-1E4F-B110-85E4EB4B5AFB}" srcOrd="1" destOrd="0" presId="urn:microsoft.com/office/officeart/2008/layout/LinedList"/>
    <dgm:cxn modelId="{529A0121-1E04-7D44-949B-82919AF2E00F}" type="presParOf" srcId="{4CBC71F1-5A29-694E-B710-03905DF2706F}" destId="{C9FE7BD1-2CC8-244B-B8E2-339912282F6F}" srcOrd="2" destOrd="0" presId="urn:microsoft.com/office/officeart/2008/layout/LinedList"/>
    <dgm:cxn modelId="{8A8376BF-3F8F-6443-BD01-2D12E276C866}" type="presParOf" srcId="{8D10FEA8-98E5-E746-8C16-0540DBC8088D}" destId="{179DE132-3F37-404D-8C7A-12BF29D0C01E}" srcOrd="5" destOrd="0" presId="urn:microsoft.com/office/officeart/2008/layout/LinedList"/>
    <dgm:cxn modelId="{D7FA9648-E854-6245-9957-1FA3FFE703CA}" type="presParOf" srcId="{8D10FEA8-98E5-E746-8C16-0540DBC8088D}" destId="{E5FAB041-A10B-5A4A-8F1B-9290860BDAD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98050E-643F-3643-8C7E-6A0A4F1CFFD9}"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5D65DC3E-C658-004A-9363-7ADEF009DC26}">
      <dgm:prSet phldrT="[Text]"/>
      <dgm:spPr/>
      <dgm:t>
        <a:bodyPr/>
        <a:lstStyle/>
        <a:p>
          <a:r>
            <a:rPr lang="zh-CN" altLang="en-US" dirty="0" smtClean="0"/>
            <a:t>向消费者提供信息咨询服务</a:t>
          </a:r>
          <a:endParaRPr lang="en-US" dirty="0"/>
        </a:p>
      </dgm:t>
    </dgm:pt>
    <dgm:pt modelId="{64615DBD-740F-5543-87B9-FFDD1C840BF6}" type="parTrans" cxnId="{B3AE3C64-9CA2-AD43-AEA6-0AA9C1AF3018}">
      <dgm:prSet/>
      <dgm:spPr/>
      <dgm:t>
        <a:bodyPr/>
        <a:lstStyle/>
        <a:p>
          <a:endParaRPr lang="en-US"/>
        </a:p>
      </dgm:t>
    </dgm:pt>
    <dgm:pt modelId="{C0F8403A-ADE8-AC4B-B857-03D4E8110418}" type="sibTrans" cxnId="{B3AE3C64-9CA2-AD43-AEA6-0AA9C1AF3018}">
      <dgm:prSet/>
      <dgm:spPr/>
      <dgm:t>
        <a:bodyPr/>
        <a:lstStyle/>
        <a:p>
          <a:endParaRPr lang="en-US"/>
        </a:p>
      </dgm:t>
    </dgm:pt>
    <dgm:pt modelId="{B153F6C4-3459-7146-99E4-8B8B4CCBCE7D}">
      <dgm:prSet phldrT="[Text]"/>
      <dgm:spPr/>
      <dgm:t>
        <a:bodyPr/>
        <a:lstStyle/>
        <a:p>
          <a:r>
            <a:rPr lang="zh-CN" altLang="en-US" dirty="0" smtClean="0"/>
            <a:t>参与制定消保法律、法规、强制性标准</a:t>
          </a:r>
          <a:endParaRPr lang="en-US" dirty="0"/>
        </a:p>
      </dgm:t>
    </dgm:pt>
    <dgm:pt modelId="{FB4F71D4-C153-C541-A7E7-0DFB51E4F9A5}" type="parTrans" cxnId="{DD3AE1B6-CE2D-2C42-868B-F1E87FBD30AF}">
      <dgm:prSet/>
      <dgm:spPr/>
      <dgm:t>
        <a:bodyPr/>
        <a:lstStyle/>
        <a:p>
          <a:endParaRPr lang="en-US"/>
        </a:p>
      </dgm:t>
    </dgm:pt>
    <dgm:pt modelId="{AED2F373-2BCB-F345-90F1-62824FF3B4AF}" type="sibTrans" cxnId="{DD3AE1B6-CE2D-2C42-868B-F1E87FBD30AF}">
      <dgm:prSet/>
      <dgm:spPr/>
      <dgm:t>
        <a:bodyPr/>
        <a:lstStyle/>
        <a:p>
          <a:endParaRPr lang="en-US"/>
        </a:p>
      </dgm:t>
    </dgm:pt>
    <dgm:pt modelId="{3F033678-9F75-5F49-A87C-43DCF69CB859}">
      <dgm:prSet phldrT="[Text]"/>
      <dgm:spPr/>
      <dgm:t>
        <a:bodyPr/>
        <a:lstStyle/>
        <a:p>
          <a:r>
            <a:rPr lang="zh-CN" altLang="en-US" dirty="0" smtClean="0"/>
            <a:t>参与行政部门对商品、服务的监督检查</a:t>
          </a:r>
          <a:endParaRPr lang="en-US" dirty="0"/>
        </a:p>
      </dgm:t>
    </dgm:pt>
    <dgm:pt modelId="{B96516A4-8B6E-574E-960F-DA44C8BB58C7}" type="parTrans" cxnId="{2B363337-9A93-024B-9946-4A6D7F8E35DE}">
      <dgm:prSet/>
      <dgm:spPr/>
      <dgm:t>
        <a:bodyPr/>
        <a:lstStyle/>
        <a:p>
          <a:endParaRPr lang="en-US"/>
        </a:p>
      </dgm:t>
    </dgm:pt>
    <dgm:pt modelId="{C9D49B09-EB2A-174B-87BB-5867D2D7A42C}" type="sibTrans" cxnId="{2B363337-9A93-024B-9946-4A6D7F8E35DE}">
      <dgm:prSet/>
      <dgm:spPr/>
      <dgm:t>
        <a:bodyPr/>
        <a:lstStyle/>
        <a:p>
          <a:endParaRPr lang="en-US"/>
        </a:p>
      </dgm:t>
    </dgm:pt>
    <dgm:pt modelId="{B461FC9D-5E9A-5B44-B37D-E900F2784808}">
      <dgm:prSet phldrT="[Text]"/>
      <dgm:spPr/>
      <dgm:t>
        <a:bodyPr/>
        <a:lstStyle/>
        <a:p>
          <a:r>
            <a:rPr lang="zh-CN" altLang="en-US" dirty="0" smtClean="0"/>
            <a:t>向有关部门反映、查询，提出建议</a:t>
          </a:r>
          <a:endParaRPr lang="en-US" dirty="0"/>
        </a:p>
      </dgm:t>
    </dgm:pt>
    <dgm:pt modelId="{C8BD112B-E9E5-B64A-A401-8054B0E258B9}" type="parTrans" cxnId="{D953D5B9-254B-164E-B4BA-AD88AD416F76}">
      <dgm:prSet/>
      <dgm:spPr/>
      <dgm:t>
        <a:bodyPr/>
        <a:lstStyle/>
        <a:p>
          <a:endParaRPr lang="en-US"/>
        </a:p>
      </dgm:t>
    </dgm:pt>
    <dgm:pt modelId="{03368F81-98DA-834C-8EDD-AF63FE324643}" type="sibTrans" cxnId="{D953D5B9-254B-164E-B4BA-AD88AD416F76}">
      <dgm:prSet/>
      <dgm:spPr/>
      <dgm:t>
        <a:bodyPr/>
        <a:lstStyle/>
        <a:p>
          <a:endParaRPr lang="en-US"/>
        </a:p>
      </dgm:t>
    </dgm:pt>
    <dgm:pt modelId="{5B2A3B5A-42C0-DD43-9E4C-7D07F4DE3CD4}">
      <dgm:prSet/>
      <dgm:spPr/>
      <dgm:t>
        <a:bodyPr/>
        <a:lstStyle/>
        <a:p>
          <a:r>
            <a:rPr lang="zh-CN" altLang="en-US" dirty="0" smtClean="0"/>
            <a:t>受理消费者投诉，并对投诉事项进行调查</a:t>
          </a:r>
          <a:endParaRPr lang="en-US" dirty="0"/>
        </a:p>
      </dgm:t>
    </dgm:pt>
    <dgm:pt modelId="{C638BB7C-9910-A341-8295-7BCCBC75D7A9}" type="parTrans" cxnId="{888B09FA-BC4A-D74A-A7A3-1FEC39E4C97F}">
      <dgm:prSet/>
      <dgm:spPr/>
      <dgm:t>
        <a:bodyPr/>
        <a:lstStyle/>
        <a:p>
          <a:endParaRPr lang="en-US"/>
        </a:p>
      </dgm:t>
    </dgm:pt>
    <dgm:pt modelId="{FE24734E-5DBA-3740-AD4A-FEAA958D3FB1}" type="sibTrans" cxnId="{888B09FA-BC4A-D74A-A7A3-1FEC39E4C97F}">
      <dgm:prSet/>
      <dgm:spPr/>
      <dgm:t>
        <a:bodyPr/>
        <a:lstStyle/>
        <a:p>
          <a:endParaRPr lang="en-US"/>
        </a:p>
      </dgm:t>
    </dgm:pt>
    <dgm:pt modelId="{7FF3ACEA-0CD1-664F-A13B-A225A4229486}">
      <dgm:prSet/>
      <dgm:spPr/>
      <dgm:t>
        <a:bodyPr/>
        <a:lstStyle/>
        <a:p>
          <a:r>
            <a:rPr lang="zh-CN" altLang="en-US" dirty="0" smtClean="0"/>
            <a:t>投诉事项涉及质量问题，委托鉴定人</a:t>
          </a:r>
          <a:endParaRPr lang="en-US" dirty="0"/>
        </a:p>
      </dgm:t>
    </dgm:pt>
    <dgm:pt modelId="{D2D6C2D6-9301-A54C-AE6B-EFFECF94F933}" type="parTrans" cxnId="{0F5AB848-1D99-F940-B04A-1C002976F712}">
      <dgm:prSet/>
      <dgm:spPr/>
      <dgm:t>
        <a:bodyPr/>
        <a:lstStyle/>
        <a:p>
          <a:endParaRPr lang="en-US"/>
        </a:p>
      </dgm:t>
    </dgm:pt>
    <dgm:pt modelId="{2C43CBB4-9FD5-E746-9690-AF040A00B984}" type="sibTrans" cxnId="{0F5AB848-1D99-F940-B04A-1C002976F712}">
      <dgm:prSet/>
      <dgm:spPr/>
      <dgm:t>
        <a:bodyPr/>
        <a:lstStyle/>
        <a:p>
          <a:endParaRPr lang="en-US"/>
        </a:p>
      </dgm:t>
    </dgm:pt>
    <dgm:pt modelId="{3BEC4A71-C5F6-B549-8CBD-67757E1E6CBC}">
      <dgm:prSet/>
      <dgm:spPr/>
      <dgm:t>
        <a:bodyPr/>
        <a:lstStyle/>
        <a:p>
          <a:r>
            <a:rPr lang="zh-CN" altLang="en-US" dirty="0" smtClean="0"/>
            <a:t>就损害消费者的行为，支持消费者提起诉讼；向媒体揭露损害消费者的行为</a:t>
          </a:r>
          <a:endParaRPr lang="en-US" dirty="0"/>
        </a:p>
      </dgm:t>
    </dgm:pt>
    <dgm:pt modelId="{88F1D28B-E28A-A642-B775-25F10EF6AA15}" type="parTrans" cxnId="{9C1F615A-12F3-A742-9043-3ACC3A569407}">
      <dgm:prSet/>
      <dgm:spPr/>
      <dgm:t>
        <a:bodyPr/>
        <a:lstStyle/>
        <a:p>
          <a:endParaRPr lang="en-US"/>
        </a:p>
      </dgm:t>
    </dgm:pt>
    <dgm:pt modelId="{8C673059-F408-B44E-9CFE-8571CD72D7FA}" type="sibTrans" cxnId="{9C1F615A-12F3-A742-9043-3ACC3A569407}">
      <dgm:prSet/>
      <dgm:spPr/>
      <dgm:t>
        <a:bodyPr/>
        <a:lstStyle/>
        <a:p>
          <a:endParaRPr lang="en-US"/>
        </a:p>
      </dgm:t>
    </dgm:pt>
    <dgm:pt modelId="{7B1457F4-4825-1847-8E1C-EEB7CCAA8892}">
      <dgm:prSet/>
      <dgm:spPr/>
      <dgm:t>
        <a:bodyPr/>
        <a:lstStyle/>
        <a:p>
          <a:endParaRPr lang="en-US" dirty="0"/>
        </a:p>
      </dgm:t>
    </dgm:pt>
    <dgm:pt modelId="{24BC4BFD-2CAF-A44A-B8A9-A1985999A830}" type="parTrans" cxnId="{4A5DC0B5-9018-A24B-A287-8D893CD46987}">
      <dgm:prSet/>
      <dgm:spPr/>
      <dgm:t>
        <a:bodyPr/>
        <a:lstStyle/>
        <a:p>
          <a:endParaRPr lang="en-US"/>
        </a:p>
      </dgm:t>
    </dgm:pt>
    <dgm:pt modelId="{D60A61DD-4DDC-EB47-A238-35EF43808761}" type="sibTrans" cxnId="{4A5DC0B5-9018-A24B-A287-8D893CD46987}">
      <dgm:prSet/>
      <dgm:spPr/>
      <dgm:t>
        <a:bodyPr/>
        <a:lstStyle/>
        <a:p>
          <a:endParaRPr lang="en-US"/>
        </a:p>
      </dgm:t>
    </dgm:pt>
    <dgm:pt modelId="{9C2CD1BB-C058-6D4F-9143-8967676DFF3A}" type="pres">
      <dgm:prSet presAssocID="{9998050E-643F-3643-8C7E-6A0A4F1CFFD9}" presName="Name0" presStyleCnt="0">
        <dgm:presLayoutVars>
          <dgm:chMax val="7"/>
          <dgm:chPref val="7"/>
          <dgm:dir/>
        </dgm:presLayoutVars>
      </dgm:prSet>
      <dgm:spPr/>
      <dgm:t>
        <a:bodyPr/>
        <a:lstStyle/>
        <a:p>
          <a:endParaRPr lang="en-US"/>
        </a:p>
      </dgm:t>
    </dgm:pt>
    <dgm:pt modelId="{B304F23D-6675-8842-95B7-40E6A6178490}" type="pres">
      <dgm:prSet presAssocID="{9998050E-643F-3643-8C7E-6A0A4F1CFFD9}" presName="Name1" presStyleCnt="0"/>
      <dgm:spPr/>
    </dgm:pt>
    <dgm:pt modelId="{478C8D74-8756-954E-81DF-6990713FFC29}" type="pres">
      <dgm:prSet presAssocID="{9998050E-643F-3643-8C7E-6A0A4F1CFFD9}" presName="cycle" presStyleCnt="0"/>
      <dgm:spPr/>
    </dgm:pt>
    <dgm:pt modelId="{FABC91BD-F09E-3146-8DC7-815A585FBA75}" type="pres">
      <dgm:prSet presAssocID="{9998050E-643F-3643-8C7E-6A0A4F1CFFD9}" presName="srcNode" presStyleLbl="node1" presStyleIdx="0" presStyleCnt="7"/>
      <dgm:spPr/>
    </dgm:pt>
    <dgm:pt modelId="{EFF99419-1573-C14B-AD4E-896263279971}" type="pres">
      <dgm:prSet presAssocID="{9998050E-643F-3643-8C7E-6A0A4F1CFFD9}" presName="conn" presStyleLbl="parChTrans1D2" presStyleIdx="0" presStyleCnt="1"/>
      <dgm:spPr/>
      <dgm:t>
        <a:bodyPr/>
        <a:lstStyle/>
        <a:p>
          <a:endParaRPr lang="en-US"/>
        </a:p>
      </dgm:t>
    </dgm:pt>
    <dgm:pt modelId="{7A22E7E5-6054-7046-A1B5-AD74701E09D1}" type="pres">
      <dgm:prSet presAssocID="{9998050E-643F-3643-8C7E-6A0A4F1CFFD9}" presName="extraNode" presStyleLbl="node1" presStyleIdx="0" presStyleCnt="7"/>
      <dgm:spPr/>
    </dgm:pt>
    <dgm:pt modelId="{AB3D79A7-6E26-EC46-9004-C086967673F6}" type="pres">
      <dgm:prSet presAssocID="{9998050E-643F-3643-8C7E-6A0A4F1CFFD9}" presName="dstNode" presStyleLbl="node1" presStyleIdx="0" presStyleCnt="7"/>
      <dgm:spPr/>
    </dgm:pt>
    <dgm:pt modelId="{6BD5CF63-44C6-D04D-9625-3C0504C39EC2}" type="pres">
      <dgm:prSet presAssocID="{5D65DC3E-C658-004A-9363-7ADEF009DC26}" presName="text_1" presStyleLbl="node1" presStyleIdx="0" presStyleCnt="7">
        <dgm:presLayoutVars>
          <dgm:bulletEnabled val="1"/>
        </dgm:presLayoutVars>
      </dgm:prSet>
      <dgm:spPr/>
      <dgm:t>
        <a:bodyPr/>
        <a:lstStyle/>
        <a:p>
          <a:endParaRPr lang="en-US"/>
        </a:p>
      </dgm:t>
    </dgm:pt>
    <dgm:pt modelId="{F7B50BE7-1515-A84D-841D-72532367DD3D}" type="pres">
      <dgm:prSet presAssocID="{5D65DC3E-C658-004A-9363-7ADEF009DC26}" presName="accent_1" presStyleCnt="0"/>
      <dgm:spPr/>
    </dgm:pt>
    <dgm:pt modelId="{DF1672BE-C1CE-CF4D-8ABD-91CF6E7B322D}" type="pres">
      <dgm:prSet presAssocID="{5D65DC3E-C658-004A-9363-7ADEF009DC26}" presName="accentRepeatNode" presStyleLbl="solidFgAcc1" presStyleIdx="0" presStyleCnt="7"/>
      <dgm:spPr/>
    </dgm:pt>
    <dgm:pt modelId="{8FB67862-E503-554D-A625-CFE56773AA37}" type="pres">
      <dgm:prSet presAssocID="{B153F6C4-3459-7146-99E4-8B8B4CCBCE7D}" presName="text_2" presStyleLbl="node1" presStyleIdx="1" presStyleCnt="7">
        <dgm:presLayoutVars>
          <dgm:bulletEnabled val="1"/>
        </dgm:presLayoutVars>
      </dgm:prSet>
      <dgm:spPr/>
      <dgm:t>
        <a:bodyPr/>
        <a:lstStyle/>
        <a:p>
          <a:endParaRPr lang="en-US"/>
        </a:p>
      </dgm:t>
    </dgm:pt>
    <dgm:pt modelId="{2EFE1D76-163D-8241-B6A3-1B4E321EAB15}" type="pres">
      <dgm:prSet presAssocID="{B153F6C4-3459-7146-99E4-8B8B4CCBCE7D}" presName="accent_2" presStyleCnt="0"/>
      <dgm:spPr/>
    </dgm:pt>
    <dgm:pt modelId="{32FD68F5-C30F-DF45-AFBB-9F22819EA6A1}" type="pres">
      <dgm:prSet presAssocID="{B153F6C4-3459-7146-99E4-8B8B4CCBCE7D}" presName="accentRepeatNode" presStyleLbl="solidFgAcc1" presStyleIdx="1" presStyleCnt="7"/>
      <dgm:spPr/>
    </dgm:pt>
    <dgm:pt modelId="{F1BA241B-38A0-5141-8E03-99D65386A072}" type="pres">
      <dgm:prSet presAssocID="{3F033678-9F75-5F49-A87C-43DCF69CB859}" presName="text_3" presStyleLbl="node1" presStyleIdx="2" presStyleCnt="7">
        <dgm:presLayoutVars>
          <dgm:bulletEnabled val="1"/>
        </dgm:presLayoutVars>
      </dgm:prSet>
      <dgm:spPr/>
      <dgm:t>
        <a:bodyPr/>
        <a:lstStyle/>
        <a:p>
          <a:endParaRPr lang="en-US"/>
        </a:p>
      </dgm:t>
    </dgm:pt>
    <dgm:pt modelId="{C4140359-4D96-554C-BC90-DF02285C726D}" type="pres">
      <dgm:prSet presAssocID="{3F033678-9F75-5F49-A87C-43DCF69CB859}" presName="accent_3" presStyleCnt="0"/>
      <dgm:spPr/>
    </dgm:pt>
    <dgm:pt modelId="{D0C8DEE7-72CD-534B-A658-6741A7796976}" type="pres">
      <dgm:prSet presAssocID="{3F033678-9F75-5F49-A87C-43DCF69CB859}" presName="accentRepeatNode" presStyleLbl="solidFgAcc1" presStyleIdx="2" presStyleCnt="7"/>
      <dgm:spPr/>
    </dgm:pt>
    <dgm:pt modelId="{86BC8901-64F2-804C-A929-3FEABDFEC8ED}" type="pres">
      <dgm:prSet presAssocID="{B461FC9D-5E9A-5B44-B37D-E900F2784808}" presName="text_4" presStyleLbl="node1" presStyleIdx="3" presStyleCnt="7">
        <dgm:presLayoutVars>
          <dgm:bulletEnabled val="1"/>
        </dgm:presLayoutVars>
      </dgm:prSet>
      <dgm:spPr/>
      <dgm:t>
        <a:bodyPr/>
        <a:lstStyle/>
        <a:p>
          <a:endParaRPr lang="en-US"/>
        </a:p>
      </dgm:t>
    </dgm:pt>
    <dgm:pt modelId="{ADD632B8-64D7-5F43-8425-DD28EDCFED8F}" type="pres">
      <dgm:prSet presAssocID="{B461FC9D-5E9A-5B44-B37D-E900F2784808}" presName="accent_4" presStyleCnt="0"/>
      <dgm:spPr/>
    </dgm:pt>
    <dgm:pt modelId="{BA5F5E0B-618A-084D-BE4C-B950FD771DC6}" type="pres">
      <dgm:prSet presAssocID="{B461FC9D-5E9A-5B44-B37D-E900F2784808}" presName="accentRepeatNode" presStyleLbl="solidFgAcc1" presStyleIdx="3" presStyleCnt="7"/>
      <dgm:spPr/>
    </dgm:pt>
    <dgm:pt modelId="{690323B5-3DA3-854B-AA64-E19BA098ABE8}" type="pres">
      <dgm:prSet presAssocID="{5B2A3B5A-42C0-DD43-9E4C-7D07F4DE3CD4}" presName="text_5" presStyleLbl="node1" presStyleIdx="4" presStyleCnt="7">
        <dgm:presLayoutVars>
          <dgm:bulletEnabled val="1"/>
        </dgm:presLayoutVars>
      </dgm:prSet>
      <dgm:spPr/>
      <dgm:t>
        <a:bodyPr/>
        <a:lstStyle/>
        <a:p>
          <a:endParaRPr lang="en-US"/>
        </a:p>
      </dgm:t>
    </dgm:pt>
    <dgm:pt modelId="{5FB45D01-479E-D940-B0B1-F6BB3D9E174F}" type="pres">
      <dgm:prSet presAssocID="{5B2A3B5A-42C0-DD43-9E4C-7D07F4DE3CD4}" presName="accent_5" presStyleCnt="0"/>
      <dgm:spPr/>
    </dgm:pt>
    <dgm:pt modelId="{E3F3B5F0-17A3-834A-AB04-F121005A6B74}" type="pres">
      <dgm:prSet presAssocID="{5B2A3B5A-42C0-DD43-9E4C-7D07F4DE3CD4}" presName="accentRepeatNode" presStyleLbl="solidFgAcc1" presStyleIdx="4" presStyleCnt="7"/>
      <dgm:spPr/>
    </dgm:pt>
    <dgm:pt modelId="{58227192-D446-0647-9F63-1E3DED88186B}" type="pres">
      <dgm:prSet presAssocID="{7FF3ACEA-0CD1-664F-A13B-A225A4229486}" presName="text_6" presStyleLbl="node1" presStyleIdx="5" presStyleCnt="7">
        <dgm:presLayoutVars>
          <dgm:bulletEnabled val="1"/>
        </dgm:presLayoutVars>
      </dgm:prSet>
      <dgm:spPr/>
      <dgm:t>
        <a:bodyPr/>
        <a:lstStyle/>
        <a:p>
          <a:endParaRPr lang="en-US"/>
        </a:p>
      </dgm:t>
    </dgm:pt>
    <dgm:pt modelId="{E988EA63-112C-7049-94E9-E2F956CF81AD}" type="pres">
      <dgm:prSet presAssocID="{7FF3ACEA-0CD1-664F-A13B-A225A4229486}" presName="accent_6" presStyleCnt="0"/>
      <dgm:spPr/>
    </dgm:pt>
    <dgm:pt modelId="{C8370DAD-8F2E-AD40-9C1D-DFFD1C6B241D}" type="pres">
      <dgm:prSet presAssocID="{7FF3ACEA-0CD1-664F-A13B-A225A4229486}" presName="accentRepeatNode" presStyleLbl="solidFgAcc1" presStyleIdx="5" presStyleCnt="7"/>
      <dgm:spPr/>
    </dgm:pt>
    <dgm:pt modelId="{9098B15A-C4B2-0E4D-94B1-CDE646158D0F}" type="pres">
      <dgm:prSet presAssocID="{3BEC4A71-C5F6-B549-8CBD-67757E1E6CBC}" presName="text_7" presStyleLbl="node1" presStyleIdx="6" presStyleCnt="7">
        <dgm:presLayoutVars>
          <dgm:bulletEnabled val="1"/>
        </dgm:presLayoutVars>
      </dgm:prSet>
      <dgm:spPr/>
      <dgm:t>
        <a:bodyPr/>
        <a:lstStyle/>
        <a:p>
          <a:endParaRPr lang="en-US"/>
        </a:p>
      </dgm:t>
    </dgm:pt>
    <dgm:pt modelId="{4E47D271-21D8-D54E-9274-FEFC0BB75D95}" type="pres">
      <dgm:prSet presAssocID="{3BEC4A71-C5F6-B549-8CBD-67757E1E6CBC}" presName="accent_7" presStyleCnt="0"/>
      <dgm:spPr/>
    </dgm:pt>
    <dgm:pt modelId="{03FDF7EE-7AAD-1A4C-AF61-8F6106E18567}" type="pres">
      <dgm:prSet presAssocID="{3BEC4A71-C5F6-B549-8CBD-67757E1E6CBC}" presName="accentRepeatNode" presStyleLbl="solidFgAcc1" presStyleIdx="6" presStyleCnt="7"/>
      <dgm:spPr/>
    </dgm:pt>
  </dgm:ptLst>
  <dgm:cxnLst>
    <dgm:cxn modelId="{888B09FA-BC4A-D74A-A7A3-1FEC39E4C97F}" srcId="{9998050E-643F-3643-8C7E-6A0A4F1CFFD9}" destId="{5B2A3B5A-42C0-DD43-9E4C-7D07F4DE3CD4}" srcOrd="4" destOrd="0" parTransId="{C638BB7C-9910-A341-8295-7BCCBC75D7A9}" sibTransId="{FE24734E-5DBA-3740-AD4A-FEAA958D3FB1}"/>
    <dgm:cxn modelId="{DD3AE1B6-CE2D-2C42-868B-F1E87FBD30AF}" srcId="{9998050E-643F-3643-8C7E-6A0A4F1CFFD9}" destId="{B153F6C4-3459-7146-99E4-8B8B4CCBCE7D}" srcOrd="1" destOrd="0" parTransId="{FB4F71D4-C153-C541-A7E7-0DFB51E4F9A5}" sibTransId="{AED2F373-2BCB-F345-90F1-62824FF3B4AF}"/>
    <dgm:cxn modelId="{4A5DC0B5-9018-A24B-A287-8D893CD46987}" srcId="{9998050E-643F-3643-8C7E-6A0A4F1CFFD9}" destId="{7B1457F4-4825-1847-8E1C-EEB7CCAA8892}" srcOrd="7" destOrd="0" parTransId="{24BC4BFD-2CAF-A44A-B8A9-A1985999A830}" sibTransId="{D60A61DD-4DDC-EB47-A238-35EF43808761}"/>
    <dgm:cxn modelId="{E5F25C9E-EBA1-294A-B6AB-764E0190A84D}" type="presOf" srcId="{B461FC9D-5E9A-5B44-B37D-E900F2784808}" destId="{86BC8901-64F2-804C-A929-3FEABDFEC8ED}" srcOrd="0" destOrd="0" presId="urn:microsoft.com/office/officeart/2008/layout/VerticalCurvedList"/>
    <dgm:cxn modelId="{B3AE3C64-9CA2-AD43-AEA6-0AA9C1AF3018}" srcId="{9998050E-643F-3643-8C7E-6A0A4F1CFFD9}" destId="{5D65DC3E-C658-004A-9363-7ADEF009DC26}" srcOrd="0" destOrd="0" parTransId="{64615DBD-740F-5543-87B9-FFDD1C840BF6}" sibTransId="{C0F8403A-ADE8-AC4B-B857-03D4E8110418}"/>
    <dgm:cxn modelId="{17197DE0-71D7-9D46-85A6-A465DEEFBD4D}" type="presOf" srcId="{C0F8403A-ADE8-AC4B-B857-03D4E8110418}" destId="{EFF99419-1573-C14B-AD4E-896263279971}" srcOrd="0" destOrd="0" presId="urn:microsoft.com/office/officeart/2008/layout/VerticalCurvedList"/>
    <dgm:cxn modelId="{9C1F615A-12F3-A742-9043-3ACC3A569407}" srcId="{9998050E-643F-3643-8C7E-6A0A4F1CFFD9}" destId="{3BEC4A71-C5F6-B549-8CBD-67757E1E6CBC}" srcOrd="6" destOrd="0" parTransId="{88F1D28B-E28A-A642-B775-25F10EF6AA15}" sibTransId="{8C673059-F408-B44E-9CFE-8571CD72D7FA}"/>
    <dgm:cxn modelId="{0FF0F942-2073-3C46-9390-C88E6FD67F4F}" type="presOf" srcId="{7FF3ACEA-0CD1-664F-A13B-A225A4229486}" destId="{58227192-D446-0647-9F63-1E3DED88186B}" srcOrd="0" destOrd="0" presId="urn:microsoft.com/office/officeart/2008/layout/VerticalCurvedList"/>
    <dgm:cxn modelId="{8D712EBD-E819-8F45-82AE-D4B6404B200B}" type="presOf" srcId="{9998050E-643F-3643-8C7E-6A0A4F1CFFD9}" destId="{9C2CD1BB-C058-6D4F-9143-8967676DFF3A}" srcOrd="0" destOrd="0" presId="urn:microsoft.com/office/officeart/2008/layout/VerticalCurvedList"/>
    <dgm:cxn modelId="{7B758476-1E4A-244A-8A34-E8AAFCE6ADB2}" type="presOf" srcId="{5B2A3B5A-42C0-DD43-9E4C-7D07F4DE3CD4}" destId="{690323B5-3DA3-854B-AA64-E19BA098ABE8}" srcOrd="0" destOrd="0" presId="urn:microsoft.com/office/officeart/2008/layout/VerticalCurvedList"/>
    <dgm:cxn modelId="{E718690D-5846-BF47-88B1-B35F0F123960}" type="presOf" srcId="{3BEC4A71-C5F6-B549-8CBD-67757E1E6CBC}" destId="{9098B15A-C4B2-0E4D-94B1-CDE646158D0F}" srcOrd="0" destOrd="0" presId="urn:microsoft.com/office/officeart/2008/layout/VerticalCurvedList"/>
    <dgm:cxn modelId="{0F5AB848-1D99-F940-B04A-1C002976F712}" srcId="{9998050E-643F-3643-8C7E-6A0A4F1CFFD9}" destId="{7FF3ACEA-0CD1-664F-A13B-A225A4229486}" srcOrd="5" destOrd="0" parTransId="{D2D6C2D6-9301-A54C-AE6B-EFFECF94F933}" sibTransId="{2C43CBB4-9FD5-E746-9690-AF040A00B984}"/>
    <dgm:cxn modelId="{D953D5B9-254B-164E-B4BA-AD88AD416F76}" srcId="{9998050E-643F-3643-8C7E-6A0A4F1CFFD9}" destId="{B461FC9D-5E9A-5B44-B37D-E900F2784808}" srcOrd="3" destOrd="0" parTransId="{C8BD112B-E9E5-B64A-A401-8054B0E258B9}" sibTransId="{03368F81-98DA-834C-8EDD-AF63FE324643}"/>
    <dgm:cxn modelId="{F638A789-7EB2-8446-8C5B-D851ABB2D4C9}" type="presOf" srcId="{3F033678-9F75-5F49-A87C-43DCF69CB859}" destId="{F1BA241B-38A0-5141-8E03-99D65386A072}" srcOrd="0" destOrd="0" presId="urn:microsoft.com/office/officeart/2008/layout/VerticalCurvedList"/>
    <dgm:cxn modelId="{C9E57F51-E9FA-E14B-AFB4-5AFD6DF2D19D}" type="presOf" srcId="{5D65DC3E-C658-004A-9363-7ADEF009DC26}" destId="{6BD5CF63-44C6-D04D-9625-3C0504C39EC2}" srcOrd="0" destOrd="0" presId="urn:microsoft.com/office/officeart/2008/layout/VerticalCurvedList"/>
    <dgm:cxn modelId="{2B363337-9A93-024B-9946-4A6D7F8E35DE}" srcId="{9998050E-643F-3643-8C7E-6A0A4F1CFFD9}" destId="{3F033678-9F75-5F49-A87C-43DCF69CB859}" srcOrd="2" destOrd="0" parTransId="{B96516A4-8B6E-574E-960F-DA44C8BB58C7}" sibTransId="{C9D49B09-EB2A-174B-87BB-5867D2D7A42C}"/>
    <dgm:cxn modelId="{C61C7E2E-F0F4-2D49-ACEE-0146CD49148E}" type="presOf" srcId="{B153F6C4-3459-7146-99E4-8B8B4CCBCE7D}" destId="{8FB67862-E503-554D-A625-CFE56773AA37}" srcOrd="0" destOrd="0" presId="urn:microsoft.com/office/officeart/2008/layout/VerticalCurvedList"/>
    <dgm:cxn modelId="{99795ECE-B897-F847-85A9-3FB84005BB92}" type="presParOf" srcId="{9C2CD1BB-C058-6D4F-9143-8967676DFF3A}" destId="{B304F23D-6675-8842-95B7-40E6A6178490}" srcOrd="0" destOrd="0" presId="urn:microsoft.com/office/officeart/2008/layout/VerticalCurvedList"/>
    <dgm:cxn modelId="{B7080BDD-B41E-0F43-92E3-903A713C9DD0}" type="presParOf" srcId="{B304F23D-6675-8842-95B7-40E6A6178490}" destId="{478C8D74-8756-954E-81DF-6990713FFC29}" srcOrd="0" destOrd="0" presId="urn:microsoft.com/office/officeart/2008/layout/VerticalCurvedList"/>
    <dgm:cxn modelId="{22A37B61-CEC7-514D-B7AD-B48494E257CE}" type="presParOf" srcId="{478C8D74-8756-954E-81DF-6990713FFC29}" destId="{FABC91BD-F09E-3146-8DC7-815A585FBA75}" srcOrd="0" destOrd="0" presId="urn:microsoft.com/office/officeart/2008/layout/VerticalCurvedList"/>
    <dgm:cxn modelId="{40AFD962-353F-2F43-AC85-C8EE838C95D9}" type="presParOf" srcId="{478C8D74-8756-954E-81DF-6990713FFC29}" destId="{EFF99419-1573-C14B-AD4E-896263279971}" srcOrd="1" destOrd="0" presId="urn:microsoft.com/office/officeart/2008/layout/VerticalCurvedList"/>
    <dgm:cxn modelId="{1FD15E88-F900-8442-927D-C223B7A96AA5}" type="presParOf" srcId="{478C8D74-8756-954E-81DF-6990713FFC29}" destId="{7A22E7E5-6054-7046-A1B5-AD74701E09D1}" srcOrd="2" destOrd="0" presId="urn:microsoft.com/office/officeart/2008/layout/VerticalCurvedList"/>
    <dgm:cxn modelId="{08A04185-9196-1549-BEBF-87678F195F42}" type="presParOf" srcId="{478C8D74-8756-954E-81DF-6990713FFC29}" destId="{AB3D79A7-6E26-EC46-9004-C086967673F6}" srcOrd="3" destOrd="0" presId="urn:microsoft.com/office/officeart/2008/layout/VerticalCurvedList"/>
    <dgm:cxn modelId="{E9C52DF0-AE24-9A4B-9B80-8F232B9FB2C0}" type="presParOf" srcId="{B304F23D-6675-8842-95B7-40E6A6178490}" destId="{6BD5CF63-44C6-D04D-9625-3C0504C39EC2}" srcOrd="1" destOrd="0" presId="urn:microsoft.com/office/officeart/2008/layout/VerticalCurvedList"/>
    <dgm:cxn modelId="{9B627569-8972-B749-B11B-4A9ABC70C36E}" type="presParOf" srcId="{B304F23D-6675-8842-95B7-40E6A6178490}" destId="{F7B50BE7-1515-A84D-841D-72532367DD3D}" srcOrd="2" destOrd="0" presId="urn:microsoft.com/office/officeart/2008/layout/VerticalCurvedList"/>
    <dgm:cxn modelId="{18ED1F50-D610-A14D-AA18-5A2CD0028ADC}" type="presParOf" srcId="{F7B50BE7-1515-A84D-841D-72532367DD3D}" destId="{DF1672BE-C1CE-CF4D-8ABD-91CF6E7B322D}" srcOrd="0" destOrd="0" presId="urn:microsoft.com/office/officeart/2008/layout/VerticalCurvedList"/>
    <dgm:cxn modelId="{5FDB216D-3BE4-894F-9CA7-9539457FAD8D}" type="presParOf" srcId="{B304F23D-6675-8842-95B7-40E6A6178490}" destId="{8FB67862-E503-554D-A625-CFE56773AA37}" srcOrd="3" destOrd="0" presId="urn:microsoft.com/office/officeart/2008/layout/VerticalCurvedList"/>
    <dgm:cxn modelId="{08986C83-A753-E949-88A2-940E4FD429C8}" type="presParOf" srcId="{B304F23D-6675-8842-95B7-40E6A6178490}" destId="{2EFE1D76-163D-8241-B6A3-1B4E321EAB15}" srcOrd="4" destOrd="0" presId="urn:microsoft.com/office/officeart/2008/layout/VerticalCurvedList"/>
    <dgm:cxn modelId="{84011B1F-4D7F-3548-9AA9-55C9AD4C4075}" type="presParOf" srcId="{2EFE1D76-163D-8241-B6A3-1B4E321EAB15}" destId="{32FD68F5-C30F-DF45-AFBB-9F22819EA6A1}" srcOrd="0" destOrd="0" presId="urn:microsoft.com/office/officeart/2008/layout/VerticalCurvedList"/>
    <dgm:cxn modelId="{2C3B100B-315F-A64C-9DB4-60118884F4AF}" type="presParOf" srcId="{B304F23D-6675-8842-95B7-40E6A6178490}" destId="{F1BA241B-38A0-5141-8E03-99D65386A072}" srcOrd="5" destOrd="0" presId="urn:microsoft.com/office/officeart/2008/layout/VerticalCurvedList"/>
    <dgm:cxn modelId="{9CF1B074-9291-7147-93D3-50F354F28E19}" type="presParOf" srcId="{B304F23D-6675-8842-95B7-40E6A6178490}" destId="{C4140359-4D96-554C-BC90-DF02285C726D}" srcOrd="6" destOrd="0" presId="urn:microsoft.com/office/officeart/2008/layout/VerticalCurvedList"/>
    <dgm:cxn modelId="{58EA8BA2-72DD-1642-97AA-4C3EB0243C85}" type="presParOf" srcId="{C4140359-4D96-554C-BC90-DF02285C726D}" destId="{D0C8DEE7-72CD-534B-A658-6741A7796976}" srcOrd="0" destOrd="0" presId="urn:microsoft.com/office/officeart/2008/layout/VerticalCurvedList"/>
    <dgm:cxn modelId="{E2C0C6EE-A6B4-774E-A56D-01DAFD4FA78B}" type="presParOf" srcId="{B304F23D-6675-8842-95B7-40E6A6178490}" destId="{86BC8901-64F2-804C-A929-3FEABDFEC8ED}" srcOrd="7" destOrd="0" presId="urn:microsoft.com/office/officeart/2008/layout/VerticalCurvedList"/>
    <dgm:cxn modelId="{2A972566-F5EE-8848-BA02-4BE539289180}" type="presParOf" srcId="{B304F23D-6675-8842-95B7-40E6A6178490}" destId="{ADD632B8-64D7-5F43-8425-DD28EDCFED8F}" srcOrd="8" destOrd="0" presId="urn:microsoft.com/office/officeart/2008/layout/VerticalCurvedList"/>
    <dgm:cxn modelId="{7249ECCD-DA1D-584A-BC2C-C7F50FF1E248}" type="presParOf" srcId="{ADD632B8-64D7-5F43-8425-DD28EDCFED8F}" destId="{BA5F5E0B-618A-084D-BE4C-B950FD771DC6}" srcOrd="0" destOrd="0" presId="urn:microsoft.com/office/officeart/2008/layout/VerticalCurvedList"/>
    <dgm:cxn modelId="{C548AF62-29A4-DA49-A504-C8DF41DA57F5}" type="presParOf" srcId="{B304F23D-6675-8842-95B7-40E6A6178490}" destId="{690323B5-3DA3-854B-AA64-E19BA098ABE8}" srcOrd="9" destOrd="0" presId="urn:microsoft.com/office/officeart/2008/layout/VerticalCurvedList"/>
    <dgm:cxn modelId="{E61D1DCD-6DA6-0A40-B78C-D171F79FFA56}" type="presParOf" srcId="{B304F23D-6675-8842-95B7-40E6A6178490}" destId="{5FB45D01-479E-D940-B0B1-F6BB3D9E174F}" srcOrd="10" destOrd="0" presId="urn:microsoft.com/office/officeart/2008/layout/VerticalCurvedList"/>
    <dgm:cxn modelId="{9AA2B59A-F72E-A542-BD0A-13D3FBD6EA2A}" type="presParOf" srcId="{5FB45D01-479E-D940-B0B1-F6BB3D9E174F}" destId="{E3F3B5F0-17A3-834A-AB04-F121005A6B74}" srcOrd="0" destOrd="0" presId="urn:microsoft.com/office/officeart/2008/layout/VerticalCurvedList"/>
    <dgm:cxn modelId="{313418E6-5434-4B40-A54C-0B3C809FE862}" type="presParOf" srcId="{B304F23D-6675-8842-95B7-40E6A6178490}" destId="{58227192-D446-0647-9F63-1E3DED88186B}" srcOrd="11" destOrd="0" presId="urn:microsoft.com/office/officeart/2008/layout/VerticalCurvedList"/>
    <dgm:cxn modelId="{39B8B79D-85DE-A84E-B6E8-916D1C0A4FF7}" type="presParOf" srcId="{B304F23D-6675-8842-95B7-40E6A6178490}" destId="{E988EA63-112C-7049-94E9-E2F956CF81AD}" srcOrd="12" destOrd="0" presId="urn:microsoft.com/office/officeart/2008/layout/VerticalCurvedList"/>
    <dgm:cxn modelId="{FDA7B55A-1672-BB42-9454-DA7C8EF6A759}" type="presParOf" srcId="{E988EA63-112C-7049-94E9-E2F956CF81AD}" destId="{C8370DAD-8F2E-AD40-9C1D-DFFD1C6B241D}" srcOrd="0" destOrd="0" presId="urn:microsoft.com/office/officeart/2008/layout/VerticalCurvedList"/>
    <dgm:cxn modelId="{655D5C4B-5464-C449-AA3A-C09E7D2CD006}" type="presParOf" srcId="{B304F23D-6675-8842-95B7-40E6A6178490}" destId="{9098B15A-C4B2-0E4D-94B1-CDE646158D0F}" srcOrd="13" destOrd="0" presId="urn:microsoft.com/office/officeart/2008/layout/VerticalCurvedList"/>
    <dgm:cxn modelId="{162033EF-4D1B-8946-B7BA-9463BF2DC91C}" type="presParOf" srcId="{B304F23D-6675-8842-95B7-40E6A6178490}" destId="{4E47D271-21D8-D54E-9274-FEFC0BB75D95}" srcOrd="14" destOrd="0" presId="urn:microsoft.com/office/officeart/2008/layout/VerticalCurvedList"/>
    <dgm:cxn modelId="{A37DC4AE-CB74-5142-B0CD-2E5A525D590A}" type="presParOf" srcId="{4E47D271-21D8-D54E-9274-FEFC0BB75D95}" destId="{03FDF7EE-7AAD-1A4C-AF61-8F6106E185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C1BB48-9E1A-6340-AF4B-E55B188A88B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B8CC58A2-7089-F140-B472-029E2295D780}">
      <dgm:prSet phldrT="[Text]"/>
      <dgm:spPr/>
      <dgm:t>
        <a:bodyPr/>
        <a:lstStyle/>
        <a:p>
          <a:r>
            <a:rPr lang="zh-CN" altLang="en-US" dirty="0" smtClean="0"/>
            <a:t>解决机制</a:t>
          </a:r>
          <a:endParaRPr lang="en-US" dirty="0"/>
        </a:p>
      </dgm:t>
    </dgm:pt>
    <dgm:pt modelId="{A04D1A67-E2BA-754A-8867-BE4B39FF63B3}" type="parTrans" cxnId="{F062F73F-AA73-6144-81F6-60C0E799CDF8}">
      <dgm:prSet/>
      <dgm:spPr/>
      <dgm:t>
        <a:bodyPr/>
        <a:lstStyle/>
        <a:p>
          <a:endParaRPr lang="en-US"/>
        </a:p>
      </dgm:t>
    </dgm:pt>
    <dgm:pt modelId="{49FB812E-1532-B143-85F4-5BD754C09B81}" type="sibTrans" cxnId="{F062F73F-AA73-6144-81F6-60C0E799CDF8}">
      <dgm:prSet/>
      <dgm:spPr/>
      <dgm:t>
        <a:bodyPr/>
        <a:lstStyle/>
        <a:p>
          <a:endParaRPr lang="en-US"/>
        </a:p>
      </dgm:t>
    </dgm:pt>
    <dgm:pt modelId="{A9762E18-C5C0-5C45-B618-63BA5ABB98D6}">
      <dgm:prSet phldrT="[Text]"/>
      <dgm:spPr/>
      <dgm:t>
        <a:bodyPr/>
        <a:lstStyle/>
        <a:p>
          <a:r>
            <a:rPr lang="zh-CN" altLang="en-US" dirty="0" smtClean="0"/>
            <a:t>与经营者和解</a:t>
          </a:r>
          <a:endParaRPr lang="en-US" dirty="0"/>
        </a:p>
      </dgm:t>
    </dgm:pt>
    <dgm:pt modelId="{49E84763-8BD7-A44D-B408-6802D25ADDC9}" type="parTrans" cxnId="{0CD17F7E-74A4-C240-8220-50018933EC56}">
      <dgm:prSet/>
      <dgm:spPr/>
      <dgm:t>
        <a:bodyPr/>
        <a:lstStyle/>
        <a:p>
          <a:endParaRPr lang="en-US"/>
        </a:p>
      </dgm:t>
    </dgm:pt>
    <dgm:pt modelId="{872CEBA8-2C47-6147-91D2-A4C5E71C5DDD}" type="sibTrans" cxnId="{0CD17F7E-74A4-C240-8220-50018933EC56}">
      <dgm:prSet/>
      <dgm:spPr/>
      <dgm:t>
        <a:bodyPr/>
        <a:lstStyle/>
        <a:p>
          <a:endParaRPr lang="en-US"/>
        </a:p>
      </dgm:t>
    </dgm:pt>
    <dgm:pt modelId="{89F7F17C-5E95-C541-A068-E213CF36EE64}">
      <dgm:prSet phldrT="[Text]"/>
      <dgm:spPr/>
      <dgm:t>
        <a:bodyPr/>
        <a:lstStyle/>
        <a:p>
          <a:r>
            <a:rPr lang="zh-CN" altLang="en-US" dirty="0" smtClean="0"/>
            <a:t>请求消协或其他调节组织调解</a:t>
          </a:r>
          <a:endParaRPr lang="en-US" dirty="0"/>
        </a:p>
      </dgm:t>
    </dgm:pt>
    <dgm:pt modelId="{8A563155-860D-9B43-8B41-A7439557F92B}" type="parTrans" cxnId="{6C402343-28E4-3243-8CC5-04AD693BA6CE}">
      <dgm:prSet/>
      <dgm:spPr/>
      <dgm:t>
        <a:bodyPr/>
        <a:lstStyle/>
        <a:p>
          <a:endParaRPr lang="en-US"/>
        </a:p>
      </dgm:t>
    </dgm:pt>
    <dgm:pt modelId="{F4AE6B39-982B-FB44-993A-E576D088D551}" type="sibTrans" cxnId="{6C402343-28E4-3243-8CC5-04AD693BA6CE}">
      <dgm:prSet/>
      <dgm:spPr/>
      <dgm:t>
        <a:bodyPr/>
        <a:lstStyle/>
        <a:p>
          <a:endParaRPr lang="en-US"/>
        </a:p>
      </dgm:t>
    </dgm:pt>
    <dgm:pt modelId="{F359494B-F702-094A-A61D-F0E1DC6DE8D9}">
      <dgm:prSet phldrT="[Text]"/>
      <dgm:spPr/>
      <dgm:t>
        <a:bodyPr/>
        <a:lstStyle/>
        <a:p>
          <a:r>
            <a:rPr lang="zh-CN" altLang="en-US" dirty="0" smtClean="0"/>
            <a:t>向行政部门投诉</a:t>
          </a:r>
          <a:endParaRPr lang="en-US" dirty="0"/>
        </a:p>
      </dgm:t>
    </dgm:pt>
    <dgm:pt modelId="{DBBC304A-1BF5-8C47-A7C1-2FAB9C2711A3}" type="parTrans" cxnId="{BE7A2A9E-60A5-B749-9564-EF4D583EF243}">
      <dgm:prSet/>
      <dgm:spPr/>
      <dgm:t>
        <a:bodyPr/>
        <a:lstStyle/>
        <a:p>
          <a:endParaRPr lang="en-US"/>
        </a:p>
      </dgm:t>
    </dgm:pt>
    <dgm:pt modelId="{14E17C4D-62E2-F944-AF09-1F39B2C03968}" type="sibTrans" cxnId="{BE7A2A9E-60A5-B749-9564-EF4D583EF243}">
      <dgm:prSet/>
      <dgm:spPr/>
      <dgm:t>
        <a:bodyPr/>
        <a:lstStyle/>
        <a:p>
          <a:endParaRPr lang="en-US"/>
        </a:p>
      </dgm:t>
    </dgm:pt>
    <dgm:pt modelId="{16799512-7C53-164A-A2D2-21662AD07036}">
      <dgm:prSet phldrT="[Text]"/>
      <dgm:spPr/>
      <dgm:t>
        <a:bodyPr/>
        <a:lstStyle/>
        <a:p>
          <a:r>
            <a:rPr lang="zh-CN" altLang="en-US" dirty="0" smtClean="0"/>
            <a:t>仲裁</a:t>
          </a:r>
          <a:endParaRPr lang="en-US" dirty="0"/>
        </a:p>
      </dgm:t>
    </dgm:pt>
    <dgm:pt modelId="{AB99401B-C1F6-534D-A18D-A3D20B6E04CB}" type="parTrans" cxnId="{303CA103-4A78-9D42-A343-D2C0E2645143}">
      <dgm:prSet/>
      <dgm:spPr/>
      <dgm:t>
        <a:bodyPr/>
        <a:lstStyle/>
        <a:p>
          <a:endParaRPr lang="en-US"/>
        </a:p>
      </dgm:t>
    </dgm:pt>
    <dgm:pt modelId="{B4556F8B-2074-FE43-90B4-8413A992E3D2}" type="sibTrans" cxnId="{303CA103-4A78-9D42-A343-D2C0E2645143}">
      <dgm:prSet/>
      <dgm:spPr/>
      <dgm:t>
        <a:bodyPr/>
        <a:lstStyle/>
        <a:p>
          <a:endParaRPr lang="en-US"/>
        </a:p>
      </dgm:t>
    </dgm:pt>
    <dgm:pt modelId="{95855B0C-74EA-904F-80DB-FE6ABE300237}">
      <dgm:prSet phldrT="[Text]"/>
      <dgm:spPr/>
      <dgm:t>
        <a:bodyPr/>
        <a:lstStyle/>
        <a:p>
          <a:r>
            <a:rPr lang="zh-CN" altLang="en-US" dirty="0" smtClean="0"/>
            <a:t>诉讼</a:t>
          </a:r>
          <a:endParaRPr lang="en-US" dirty="0"/>
        </a:p>
      </dgm:t>
    </dgm:pt>
    <dgm:pt modelId="{ED476618-8513-FF49-BF58-7C394A5B946A}" type="parTrans" cxnId="{BB0154FB-021F-0E42-B4A8-8E16845A1F2A}">
      <dgm:prSet/>
      <dgm:spPr/>
      <dgm:t>
        <a:bodyPr/>
        <a:lstStyle/>
        <a:p>
          <a:endParaRPr lang="en-US"/>
        </a:p>
      </dgm:t>
    </dgm:pt>
    <dgm:pt modelId="{40A6723C-8A2B-2247-8178-C0AECDC585EB}" type="sibTrans" cxnId="{BB0154FB-021F-0E42-B4A8-8E16845A1F2A}">
      <dgm:prSet/>
      <dgm:spPr/>
      <dgm:t>
        <a:bodyPr/>
        <a:lstStyle/>
        <a:p>
          <a:endParaRPr lang="en-US"/>
        </a:p>
      </dgm:t>
    </dgm:pt>
    <dgm:pt modelId="{A2E3D61A-76DA-9941-8F2B-58585DBFE6DB}" type="pres">
      <dgm:prSet presAssocID="{FAC1BB48-9E1A-6340-AF4B-E55B188A88BE}" presName="hierChild1" presStyleCnt="0">
        <dgm:presLayoutVars>
          <dgm:chPref val="1"/>
          <dgm:dir/>
          <dgm:animOne val="branch"/>
          <dgm:animLvl val="lvl"/>
          <dgm:resizeHandles/>
        </dgm:presLayoutVars>
      </dgm:prSet>
      <dgm:spPr/>
      <dgm:t>
        <a:bodyPr/>
        <a:lstStyle/>
        <a:p>
          <a:endParaRPr lang="en-US"/>
        </a:p>
      </dgm:t>
    </dgm:pt>
    <dgm:pt modelId="{A3E399E4-9261-8C42-A60B-97FEC944A775}" type="pres">
      <dgm:prSet presAssocID="{B8CC58A2-7089-F140-B472-029E2295D780}" presName="hierRoot1" presStyleCnt="0"/>
      <dgm:spPr/>
    </dgm:pt>
    <dgm:pt modelId="{49D5143B-C3EB-314E-A1F3-39A1A591752F}" type="pres">
      <dgm:prSet presAssocID="{B8CC58A2-7089-F140-B472-029E2295D780}" presName="composite" presStyleCnt="0"/>
      <dgm:spPr/>
    </dgm:pt>
    <dgm:pt modelId="{7AAF6A5B-0A75-FD49-BEDC-DB92A0EEDE36}" type="pres">
      <dgm:prSet presAssocID="{B8CC58A2-7089-F140-B472-029E2295D780}" presName="background" presStyleLbl="node0" presStyleIdx="0" presStyleCnt="1"/>
      <dgm:spPr/>
    </dgm:pt>
    <dgm:pt modelId="{62B54135-C8AA-5549-8FA6-CBB08CF977A2}" type="pres">
      <dgm:prSet presAssocID="{B8CC58A2-7089-F140-B472-029E2295D780}" presName="text" presStyleLbl="fgAcc0" presStyleIdx="0" presStyleCnt="1">
        <dgm:presLayoutVars>
          <dgm:chPref val="3"/>
        </dgm:presLayoutVars>
      </dgm:prSet>
      <dgm:spPr/>
      <dgm:t>
        <a:bodyPr/>
        <a:lstStyle/>
        <a:p>
          <a:endParaRPr lang="en-US"/>
        </a:p>
      </dgm:t>
    </dgm:pt>
    <dgm:pt modelId="{9B75B733-7C22-CD4B-BCC5-6B981AA65938}" type="pres">
      <dgm:prSet presAssocID="{B8CC58A2-7089-F140-B472-029E2295D780}" presName="hierChild2" presStyleCnt="0"/>
      <dgm:spPr/>
    </dgm:pt>
    <dgm:pt modelId="{1DD689FA-A2FD-A140-B122-4C3C0E221513}" type="pres">
      <dgm:prSet presAssocID="{49E84763-8BD7-A44D-B408-6802D25ADDC9}" presName="Name10" presStyleLbl="parChTrans1D2" presStyleIdx="0" presStyleCnt="5"/>
      <dgm:spPr/>
      <dgm:t>
        <a:bodyPr/>
        <a:lstStyle/>
        <a:p>
          <a:endParaRPr lang="en-US"/>
        </a:p>
      </dgm:t>
    </dgm:pt>
    <dgm:pt modelId="{1EC971F8-501E-F042-91DC-555C90029F1D}" type="pres">
      <dgm:prSet presAssocID="{A9762E18-C5C0-5C45-B618-63BA5ABB98D6}" presName="hierRoot2" presStyleCnt="0"/>
      <dgm:spPr/>
    </dgm:pt>
    <dgm:pt modelId="{B49A770F-F684-F940-86D4-A324FC79B415}" type="pres">
      <dgm:prSet presAssocID="{A9762E18-C5C0-5C45-B618-63BA5ABB98D6}" presName="composite2" presStyleCnt="0"/>
      <dgm:spPr/>
    </dgm:pt>
    <dgm:pt modelId="{EC498E66-A816-EE42-8D42-17CF2BF50E00}" type="pres">
      <dgm:prSet presAssocID="{A9762E18-C5C0-5C45-B618-63BA5ABB98D6}" presName="background2" presStyleLbl="node2" presStyleIdx="0" presStyleCnt="5"/>
      <dgm:spPr/>
    </dgm:pt>
    <dgm:pt modelId="{FD35F4C2-5B7B-D040-A2E8-FEEE672CFC1A}" type="pres">
      <dgm:prSet presAssocID="{A9762E18-C5C0-5C45-B618-63BA5ABB98D6}" presName="text2" presStyleLbl="fgAcc2" presStyleIdx="0" presStyleCnt="5">
        <dgm:presLayoutVars>
          <dgm:chPref val="3"/>
        </dgm:presLayoutVars>
      </dgm:prSet>
      <dgm:spPr/>
      <dgm:t>
        <a:bodyPr/>
        <a:lstStyle/>
        <a:p>
          <a:endParaRPr lang="en-US"/>
        </a:p>
      </dgm:t>
    </dgm:pt>
    <dgm:pt modelId="{89144850-3853-B84B-BD63-BF93A9EFFA16}" type="pres">
      <dgm:prSet presAssocID="{A9762E18-C5C0-5C45-B618-63BA5ABB98D6}" presName="hierChild3" presStyleCnt="0"/>
      <dgm:spPr/>
    </dgm:pt>
    <dgm:pt modelId="{62890E58-B54F-1640-A92C-E05E328A6538}" type="pres">
      <dgm:prSet presAssocID="{8A563155-860D-9B43-8B41-A7439557F92B}" presName="Name10" presStyleLbl="parChTrans1D2" presStyleIdx="1" presStyleCnt="5"/>
      <dgm:spPr/>
      <dgm:t>
        <a:bodyPr/>
        <a:lstStyle/>
        <a:p>
          <a:endParaRPr lang="en-US"/>
        </a:p>
      </dgm:t>
    </dgm:pt>
    <dgm:pt modelId="{F251A57F-A936-5B45-A4D9-ED8D84AEA9D4}" type="pres">
      <dgm:prSet presAssocID="{89F7F17C-5E95-C541-A068-E213CF36EE64}" presName="hierRoot2" presStyleCnt="0"/>
      <dgm:spPr/>
    </dgm:pt>
    <dgm:pt modelId="{25706D91-BFEF-CE49-9CBC-B875BA93C285}" type="pres">
      <dgm:prSet presAssocID="{89F7F17C-5E95-C541-A068-E213CF36EE64}" presName="composite2" presStyleCnt="0"/>
      <dgm:spPr/>
    </dgm:pt>
    <dgm:pt modelId="{218E5D88-7ABC-9743-823C-A70F1AA9D7DF}" type="pres">
      <dgm:prSet presAssocID="{89F7F17C-5E95-C541-A068-E213CF36EE64}" presName="background2" presStyleLbl="node2" presStyleIdx="1" presStyleCnt="5"/>
      <dgm:spPr/>
    </dgm:pt>
    <dgm:pt modelId="{D6027832-1F06-F543-B3FF-45DA59CE21A9}" type="pres">
      <dgm:prSet presAssocID="{89F7F17C-5E95-C541-A068-E213CF36EE64}" presName="text2" presStyleLbl="fgAcc2" presStyleIdx="1" presStyleCnt="5">
        <dgm:presLayoutVars>
          <dgm:chPref val="3"/>
        </dgm:presLayoutVars>
      </dgm:prSet>
      <dgm:spPr/>
      <dgm:t>
        <a:bodyPr/>
        <a:lstStyle/>
        <a:p>
          <a:endParaRPr lang="en-US"/>
        </a:p>
      </dgm:t>
    </dgm:pt>
    <dgm:pt modelId="{103002FF-4231-A543-B3DF-4C17CDA960A0}" type="pres">
      <dgm:prSet presAssocID="{89F7F17C-5E95-C541-A068-E213CF36EE64}" presName="hierChild3" presStyleCnt="0"/>
      <dgm:spPr/>
    </dgm:pt>
    <dgm:pt modelId="{983A5C01-9D99-CF4C-B32B-F3116343374C}" type="pres">
      <dgm:prSet presAssocID="{DBBC304A-1BF5-8C47-A7C1-2FAB9C2711A3}" presName="Name10" presStyleLbl="parChTrans1D2" presStyleIdx="2" presStyleCnt="5"/>
      <dgm:spPr/>
      <dgm:t>
        <a:bodyPr/>
        <a:lstStyle/>
        <a:p>
          <a:endParaRPr lang="en-US"/>
        </a:p>
      </dgm:t>
    </dgm:pt>
    <dgm:pt modelId="{AE28986C-F1C4-B24D-85F0-AC7E5E3CDACE}" type="pres">
      <dgm:prSet presAssocID="{F359494B-F702-094A-A61D-F0E1DC6DE8D9}" presName="hierRoot2" presStyleCnt="0"/>
      <dgm:spPr/>
    </dgm:pt>
    <dgm:pt modelId="{CE2F7073-D331-8342-8259-09C3276FEE3C}" type="pres">
      <dgm:prSet presAssocID="{F359494B-F702-094A-A61D-F0E1DC6DE8D9}" presName="composite2" presStyleCnt="0"/>
      <dgm:spPr/>
    </dgm:pt>
    <dgm:pt modelId="{BBBAF2D3-937E-B045-BEBF-B6C4611416C4}" type="pres">
      <dgm:prSet presAssocID="{F359494B-F702-094A-A61D-F0E1DC6DE8D9}" presName="background2" presStyleLbl="node2" presStyleIdx="2" presStyleCnt="5"/>
      <dgm:spPr/>
    </dgm:pt>
    <dgm:pt modelId="{C75A407B-AAC7-1644-B172-5B4B51BB39DE}" type="pres">
      <dgm:prSet presAssocID="{F359494B-F702-094A-A61D-F0E1DC6DE8D9}" presName="text2" presStyleLbl="fgAcc2" presStyleIdx="2" presStyleCnt="5">
        <dgm:presLayoutVars>
          <dgm:chPref val="3"/>
        </dgm:presLayoutVars>
      </dgm:prSet>
      <dgm:spPr/>
      <dgm:t>
        <a:bodyPr/>
        <a:lstStyle/>
        <a:p>
          <a:endParaRPr lang="en-US"/>
        </a:p>
      </dgm:t>
    </dgm:pt>
    <dgm:pt modelId="{6D260F97-5E50-D443-8643-9411A3A26F7B}" type="pres">
      <dgm:prSet presAssocID="{F359494B-F702-094A-A61D-F0E1DC6DE8D9}" presName="hierChild3" presStyleCnt="0"/>
      <dgm:spPr/>
    </dgm:pt>
    <dgm:pt modelId="{03DDB1BE-62C2-9342-9373-82245E65E6D6}" type="pres">
      <dgm:prSet presAssocID="{AB99401B-C1F6-534D-A18D-A3D20B6E04CB}" presName="Name10" presStyleLbl="parChTrans1D2" presStyleIdx="3" presStyleCnt="5"/>
      <dgm:spPr/>
      <dgm:t>
        <a:bodyPr/>
        <a:lstStyle/>
        <a:p>
          <a:endParaRPr lang="en-US"/>
        </a:p>
      </dgm:t>
    </dgm:pt>
    <dgm:pt modelId="{B5FBF270-7F4E-544F-9D1E-D2036CE97BEB}" type="pres">
      <dgm:prSet presAssocID="{16799512-7C53-164A-A2D2-21662AD07036}" presName="hierRoot2" presStyleCnt="0"/>
      <dgm:spPr/>
    </dgm:pt>
    <dgm:pt modelId="{C7FAC625-7C47-8741-9DDF-79DEEB125892}" type="pres">
      <dgm:prSet presAssocID="{16799512-7C53-164A-A2D2-21662AD07036}" presName="composite2" presStyleCnt="0"/>
      <dgm:spPr/>
    </dgm:pt>
    <dgm:pt modelId="{444A9083-65FA-D446-8F84-C03DA3289C22}" type="pres">
      <dgm:prSet presAssocID="{16799512-7C53-164A-A2D2-21662AD07036}" presName="background2" presStyleLbl="node2" presStyleIdx="3" presStyleCnt="5"/>
      <dgm:spPr/>
    </dgm:pt>
    <dgm:pt modelId="{72CFE08D-9412-D449-A814-0F3A357BFB6E}" type="pres">
      <dgm:prSet presAssocID="{16799512-7C53-164A-A2D2-21662AD07036}" presName="text2" presStyleLbl="fgAcc2" presStyleIdx="3" presStyleCnt="5">
        <dgm:presLayoutVars>
          <dgm:chPref val="3"/>
        </dgm:presLayoutVars>
      </dgm:prSet>
      <dgm:spPr/>
      <dgm:t>
        <a:bodyPr/>
        <a:lstStyle/>
        <a:p>
          <a:endParaRPr lang="en-US"/>
        </a:p>
      </dgm:t>
    </dgm:pt>
    <dgm:pt modelId="{2FEE0A80-B721-EF47-882C-665B58FA22C5}" type="pres">
      <dgm:prSet presAssocID="{16799512-7C53-164A-A2D2-21662AD07036}" presName="hierChild3" presStyleCnt="0"/>
      <dgm:spPr/>
    </dgm:pt>
    <dgm:pt modelId="{29FA844B-B78D-1C45-ACFA-31F447F4A3E0}" type="pres">
      <dgm:prSet presAssocID="{ED476618-8513-FF49-BF58-7C394A5B946A}" presName="Name10" presStyleLbl="parChTrans1D2" presStyleIdx="4" presStyleCnt="5"/>
      <dgm:spPr/>
      <dgm:t>
        <a:bodyPr/>
        <a:lstStyle/>
        <a:p>
          <a:endParaRPr lang="en-US"/>
        </a:p>
      </dgm:t>
    </dgm:pt>
    <dgm:pt modelId="{A649C6BE-F32C-0344-BAA6-46BCEE8F69C2}" type="pres">
      <dgm:prSet presAssocID="{95855B0C-74EA-904F-80DB-FE6ABE300237}" presName="hierRoot2" presStyleCnt="0"/>
      <dgm:spPr/>
    </dgm:pt>
    <dgm:pt modelId="{7A822081-374F-3948-BEAC-1DF956BCE288}" type="pres">
      <dgm:prSet presAssocID="{95855B0C-74EA-904F-80DB-FE6ABE300237}" presName="composite2" presStyleCnt="0"/>
      <dgm:spPr/>
    </dgm:pt>
    <dgm:pt modelId="{6C383E58-366B-1547-89AF-3D8F406E9A51}" type="pres">
      <dgm:prSet presAssocID="{95855B0C-74EA-904F-80DB-FE6ABE300237}" presName="background2" presStyleLbl="node2" presStyleIdx="4" presStyleCnt="5"/>
      <dgm:spPr/>
    </dgm:pt>
    <dgm:pt modelId="{476C8DF8-B298-2649-BAB9-F7C60BF82C07}" type="pres">
      <dgm:prSet presAssocID="{95855B0C-74EA-904F-80DB-FE6ABE300237}" presName="text2" presStyleLbl="fgAcc2" presStyleIdx="4" presStyleCnt="5">
        <dgm:presLayoutVars>
          <dgm:chPref val="3"/>
        </dgm:presLayoutVars>
      </dgm:prSet>
      <dgm:spPr/>
      <dgm:t>
        <a:bodyPr/>
        <a:lstStyle/>
        <a:p>
          <a:endParaRPr lang="en-US"/>
        </a:p>
      </dgm:t>
    </dgm:pt>
    <dgm:pt modelId="{8C95FEFD-0D23-3147-AEAF-D90DA2127F2E}" type="pres">
      <dgm:prSet presAssocID="{95855B0C-74EA-904F-80DB-FE6ABE300237}" presName="hierChild3" presStyleCnt="0"/>
      <dgm:spPr/>
    </dgm:pt>
  </dgm:ptLst>
  <dgm:cxnLst>
    <dgm:cxn modelId="{BE7A2A9E-60A5-B749-9564-EF4D583EF243}" srcId="{B8CC58A2-7089-F140-B472-029E2295D780}" destId="{F359494B-F702-094A-A61D-F0E1DC6DE8D9}" srcOrd="2" destOrd="0" parTransId="{DBBC304A-1BF5-8C47-A7C1-2FAB9C2711A3}" sibTransId="{14E17C4D-62E2-F944-AF09-1F39B2C03968}"/>
    <dgm:cxn modelId="{6C402343-28E4-3243-8CC5-04AD693BA6CE}" srcId="{B8CC58A2-7089-F140-B472-029E2295D780}" destId="{89F7F17C-5E95-C541-A068-E213CF36EE64}" srcOrd="1" destOrd="0" parTransId="{8A563155-860D-9B43-8B41-A7439557F92B}" sibTransId="{F4AE6B39-982B-FB44-993A-E576D088D551}"/>
    <dgm:cxn modelId="{BB0154FB-021F-0E42-B4A8-8E16845A1F2A}" srcId="{B8CC58A2-7089-F140-B472-029E2295D780}" destId="{95855B0C-74EA-904F-80DB-FE6ABE300237}" srcOrd="4" destOrd="0" parTransId="{ED476618-8513-FF49-BF58-7C394A5B946A}" sibTransId="{40A6723C-8A2B-2247-8178-C0AECDC585EB}"/>
    <dgm:cxn modelId="{303CA103-4A78-9D42-A343-D2C0E2645143}" srcId="{B8CC58A2-7089-F140-B472-029E2295D780}" destId="{16799512-7C53-164A-A2D2-21662AD07036}" srcOrd="3" destOrd="0" parTransId="{AB99401B-C1F6-534D-A18D-A3D20B6E04CB}" sibTransId="{B4556F8B-2074-FE43-90B4-8413A992E3D2}"/>
    <dgm:cxn modelId="{F164DE35-80ED-BC40-B9E2-C6D39E0DAA86}" type="presOf" srcId="{F359494B-F702-094A-A61D-F0E1DC6DE8D9}" destId="{C75A407B-AAC7-1644-B172-5B4B51BB39DE}" srcOrd="0" destOrd="0" presId="urn:microsoft.com/office/officeart/2005/8/layout/hierarchy1"/>
    <dgm:cxn modelId="{49FF5AAA-2427-9046-B2BC-B668A117A8AB}" type="presOf" srcId="{ED476618-8513-FF49-BF58-7C394A5B946A}" destId="{29FA844B-B78D-1C45-ACFA-31F447F4A3E0}" srcOrd="0" destOrd="0" presId="urn:microsoft.com/office/officeart/2005/8/layout/hierarchy1"/>
    <dgm:cxn modelId="{0CD17F7E-74A4-C240-8220-50018933EC56}" srcId="{B8CC58A2-7089-F140-B472-029E2295D780}" destId="{A9762E18-C5C0-5C45-B618-63BA5ABB98D6}" srcOrd="0" destOrd="0" parTransId="{49E84763-8BD7-A44D-B408-6802D25ADDC9}" sibTransId="{872CEBA8-2C47-6147-91D2-A4C5E71C5DDD}"/>
    <dgm:cxn modelId="{D80A1B95-821F-0340-961C-632839119862}" type="presOf" srcId="{89F7F17C-5E95-C541-A068-E213CF36EE64}" destId="{D6027832-1F06-F543-B3FF-45DA59CE21A9}" srcOrd="0" destOrd="0" presId="urn:microsoft.com/office/officeart/2005/8/layout/hierarchy1"/>
    <dgm:cxn modelId="{ADC4746F-B4F3-CE45-8CFA-D06E5A0E977E}" type="presOf" srcId="{FAC1BB48-9E1A-6340-AF4B-E55B188A88BE}" destId="{A2E3D61A-76DA-9941-8F2B-58585DBFE6DB}" srcOrd="0" destOrd="0" presId="urn:microsoft.com/office/officeart/2005/8/layout/hierarchy1"/>
    <dgm:cxn modelId="{38A0781E-3382-A645-BD76-E68900722D70}" type="presOf" srcId="{DBBC304A-1BF5-8C47-A7C1-2FAB9C2711A3}" destId="{983A5C01-9D99-CF4C-B32B-F3116343374C}" srcOrd="0" destOrd="0" presId="urn:microsoft.com/office/officeart/2005/8/layout/hierarchy1"/>
    <dgm:cxn modelId="{86D0C169-692C-054F-91B6-30363B8DE5BD}" type="presOf" srcId="{A9762E18-C5C0-5C45-B618-63BA5ABB98D6}" destId="{FD35F4C2-5B7B-D040-A2E8-FEEE672CFC1A}" srcOrd="0" destOrd="0" presId="urn:microsoft.com/office/officeart/2005/8/layout/hierarchy1"/>
    <dgm:cxn modelId="{36FCC68C-443C-5B48-81B8-04159EC30033}" type="presOf" srcId="{95855B0C-74EA-904F-80DB-FE6ABE300237}" destId="{476C8DF8-B298-2649-BAB9-F7C60BF82C07}" srcOrd="0" destOrd="0" presId="urn:microsoft.com/office/officeart/2005/8/layout/hierarchy1"/>
    <dgm:cxn modelId="{F062F73F-AA73-6144-81F6-60C0E799CDF8}" srcId="{FAC1BB48-9E1A-6340-AF4B-E55B188A88BE}" destId="{B8CC58A2-7089-F140-B472-029E2295D780}" srcOrd="0" destOrd="0" parTransId="{A04D1A67-E2BA-754A-8867-BE4B39FF63B3}" sibTransId="{49FB812E-1532-B143-85F4-5BD754C09B81}"/>
    <dgm:cxn modelId="{3557010D-F8BB-6047-8D08-F1564AB2C7CA}" type="presOf" srcId="{16799512-7C53-164A-A2D2-21662AD07036}" destId="{72CFE08D-9412-D449-A814-0F3A357BFB6E}" srcOrd="0" destOrd="0" presId="urn:microsoft.com/office/officeart/2005/8/layout/hierarchy1"/>
    <dgm:cxn modelId="{DB717204-C6C6-064D-9C69-987F12DE63BB}" type="presOf" srcId="{49E84763-8BD7-A44D-B408-6802D25ADDC9}" destId="{1DD689FA-A2FD-A140-B122-4C3C0E221513}" srcOrd="0" destOrd="0" presId="urn:microsoft.com/office/officeart/2005/8/layout/hierarchy1"/>
    <dgm:cxn modelId="{7D68F4FD-D7A8-AD4C-8B54-9BCA3F0912F2}" type="presOf" srcId="{AB99401B-C1F6-534D-A18D-A3D20B6E04CB}" destId="{03DDB1BE-62C2-9342-9373-82245E65E6D6}" srcOrd="0" destOrd="0" presId="urn:microsoft.com/office/officeart/2005/8/layout/hierarchy1"/>
    <dgm:cxn modelId="{74C66CA5-3C70-6A40-9E14-400369DCC411}" type="presOf" srcId="{B8CC58A2-7089-F140-B472-029E2295D780}" destId="{62B54135-C8AA-5549-8FA6-CBB08CF977A2}" srcOrd="0" destOrd="0" presId="urn:microsoft.com/office/officeart/2005/8/layout/hierarchy1"/>
    <dgm:cxn modelId="{D2E2C145-0A3A-4C4E-A194-ACBE4E5C4933}" type="presOf" srcId="{8A563155-860D-9B43-8B41-A7439557F92B}" destId="{62890E58-B54F-1640-A92C-E05E328A6538}" srcOrd="0" destOrd="0" presId="urn:microsoft.com/office/officeart/2005/8/layout/hierarchy1"/>
    <dgm:cxn modelId="{B413E7F4-0EB2-E448-8522-A103550AED8D}" type="presParOf" srcId="{A2E3D61A-76DA-9941-8F2B-58585DBFE6DB}" destId="{A3E399E4-9261-8C42-A60B-97FEC944A775}" srcOrd="0" destOrd="0" presId="urn:microsoft.com/office/officeart/2005/8/layout/hierarchy1"/>
    <dgm:cxn modelId="{B4C6C757-496D-0047-880F-75E20B70A6A2}" type="presParOf" srcId="{A3E399E4-9261-8C42-A60B-97FEC944A775}" destId="{49D5143B-C3EB-314E-A1F3-39A1A591752F}" srcOrd="0" destOrd="0" presId="urn:microsoft.com/office/officeart/2005/8/layout/hierarchy1"/>
    <dgm:cxn modelId="{BCA31F4E-630C-4843-9328-3B6C9C4E8C8D}" type="presParOf" srcId="{49D5143B-C3EB-314E-A1F3-39A1A591752F}" destId="{7AAF6A5B-0A75-FD49-BEDC-DB92A0EEDE36}" srcOrd="0" destOrd="0" presId="urn:microsoft.com/office/officeart/2005/8/layout/hierarchy1"/>
    <dgm:cxn modelId="{E918132F-3033-6D4C-ACFA-5F9FDF30FDA3}" type="presParOf" srcId="{49D5143B-C3EB-314E-A1F3-39A1A591752F}" destId="{62B54135-C8AA-5549-8FA6-CBB08CF977A2}" srcOrd="1" destOrd="0" presId="urn:microsoft.com/office/officeart/2005/8/layout/hierarchy1"/>
    <dgm:cxn modelId="{CC6D398A-07E4-0A4A-B12D-32AFC1987166}" type="presParOf" srcId="{A3E399E4-9261-8C42-A60B-97FEC944A775}" destId="{9B75B733-7C22-CD4B-BCC5-6B981AA65938}" srcOrd="1" destOrd="0" presId="urn:microsoft.com/office/officeart/2005/8/layout/hierarchy1"/>
    <dgm:cxn modelId="{1F85444D-BB51-7546-8188-997F767C2349}" type="presParOf" srcId="{9B75B733-7C22-CD4B-BCC5-6B981AA65938}" destId="{1DD689FA-A2FD-A140-B122-4C3C0E221513}" srcOrd="0" destOrd="0" presId="urn:microsoft.com/office/officeart/2005/8/layout/hierarchy1"/>
    <dgm:cxn modelId="{2E81859F-23B4-A245-9744-BA1EC5F5727D}" type="presParOf" srcId="{9B75B733-7C22-CD4B-BCC5-6B981AA65938}" destId="{1EC971F8-501E-F042-91DC-555C90029F1D}" srcOrd="1" destOrd="0" presId="urn:microsoft.com/office/officeart/2005/8/layout/hierarchy1"/>
    <dgm:cxn modelId="{8F668A0A-59C1-7748-AF95-68096AA6CACD}" type="presParOf" srcId="{1EC971F8-501E-F042-91DC-555C90029F1D}" destId="{B49A770F-F684-F940-86D4-A324FC79B415}" srcOrd="0" destOrd="0" presId="urn:microsoft.com/office/officeart/2005/8/layout/hierarchy1"/>
    <dgm:cxn modelId="{6A61211A-C653-964C-A743-E039802ACAC9}" type="presParOf" srcId="{B49A770F-F684-F940-86D4-A324FC79B415}" destId="{EC498E66-A816-EE42-8D42-17CF2BF50E00}" srcOrd="0" destOrd="0" presId="urn:microsoft.com/office/officeart/2005/8/layout/hierarchy1"/>
    <dgm:cxn modelId="{12FAD50E-626A-C649-A5F6-4B2E6FAE54A3}" type="presParOf" srcId="{B49A770F-F684-F940-86D4-A324FC79B415}" destId="{FD35F4C2-5B7B-D040-A2E8-FEEE672CFC1A}" srcOrd="1" destOrd="0" presId="urn:microsoft.com/office/officeart/2005/8/layout/hierarchy1"/>
    <dgm:cxn modelId="{535981DD-793F-7A45-B6B7-9706737798A0}" type="presParOf" srcId="{1EC971F8-501E-F042-91DC-555C90029F1D}" destId="{89144850-3853-B84B-BD63-BF93A9EFFA16}" srcOrd="1" destOrd="0" presId="urn:microsoft.com/office/officeart/2005/8/layout/hierarchy1"/>
    <dgm:cxn modelId="{D0A9DB7B-A144-B24D-96AC-C148E9216075}" type="presParOf" srcId="{9B75B733-7C22-CD4B-BCC5-6B981AA65938}" destId="{62890E58-B54F-1640-A92C-E05E328A6538}" srcOrd="2" destOrd="0" presId="urn:microsoft.com/office/officeart/2005/8/layout/hierarchy1"/>
    <dgm:cxn modelId="{32F3EC86-8BC5-4E40-AC13-2CCEF9591786}" type="presParOf" srcId="{9B75B733-7C22-CD4B-BCC5-6B981AA65938}" destId="{F251A57F-A936-5B45-A4D9-ED8D84AEA9D4}" srcOrd="3" destOrd="0" presId="urn:microsoft.com/office/officeart/2005/8/layout/hierarchy1"/>
    <dgm:cxn modelId="{72855AF8-B784-8345-8E0D-3F87D3E5AB3F}" type="presParOf" srcId="{F251A57F-A936-5B45-A4D9-ED8D84AEA9D4}" destId="{25706D91-BFEF-CE49-9CBC-B875BA93C285}" srcOrd="0" destOrd="0" presId="urn:microsoft.com/office/officeart/2005/8/layout/hierarchy1"/>
    <dgm:cxn modelId="{C1BB44AC-4546-FC4B-BB40-91F423F7DC74}" type="presParOf" srcId="{25706D91-BFEF-CE49-9CBC-B875BA93C285}" destId="{218E5D88-7ABC-9743-823C-A70F1AA9D7DF}" srcOrd="0" destOrd="0" presId="urn:microsoft.com/office/officeart/2005/8/layout/hierarchy1"/>
    <dgm:cxn modelId="{BE5537BF-7891-7C47-A052-E787FCB21222}" type="presParOf" srcId="{25706D91-BFEF-CE49-9CBC-B875BA93C285}" destId="{D6027832-1F06-F543-B3FF-45DA59CE21A9}" srcOrd="1" destOrd="0" presId="urn:microsoft.com/office/officeart/2005/8/layout/hierarchy1"/>
    <dgm:cxn modelId="{0C15D5EC-D4A9-874F-AB0C-AB17E6BAC32A}" type="presParOf" srcId="{F251A57F-A936-5B45-A4D9-ED8D84AEA9D4}" destId="{103002FF-4231-A543-B3DF-4C17CDA960A0}" srcOrd="1" destOrd="0" presId="urn:microsoft.com/office/officeart/2005/8/layout/hierarchy1"/>
    <dgm:cxn modelId="{F947B41C-F904-E843-9B5A-A11934F4E259}" type="presParOf" srcId="{9B75B733-7C22-CD4B-BCC5-6B981AA65938}" destId="{983A5C01-9D99-CF4C-B32B-F3116343374C}" srcOrd="4" destOrd="0" presId="urn:microsoft.com/office/officeart/2005/8/layout/hierarchy1"/>
    <dgm:cxn modelId="{3F2D4CEE-5FA7-7047-8A8E-5BDC9237545B}" type="presParOf" srcId="{9B75B733-7C22-CD4B-BCC5-6B981AA65938}" destId="{AE28986C-F1C4-B24D-85F0-AC7E5E3CDACE}" srcOrd="5" destOrd="0" presId="urn:microsoft.com/office/officeart/2005/8/layout/hierarchy1"/>
    <dgm:cxn modelId="{E965F0F2-8E8A-8344-B17E-7B600510A10B}" type="presParOf" srcId="{AE28986C-F1C4-B24D-85F0-AC7E5E3CDACE}" destId="{CE2F7073-D331-8342-8259-09C3276FEE3C}" srcOrd="0" destOrd="0" presId="urn:microsoft.com/office/officeart/2005/8/layout/hierarchy1"/>
    <dgm:cxn modelId="{4AABB573-D54B-EC4C-AA14-EDA60FE53480}" type="presParOf" srcId="{CE2F7073-D331-8342-8259-09C3276FEE3C}" destId="{BBBAF2D3-937E-B045-BEBF-B6C4611416C4}" srcOrd="0" destOrd="0" presId="urn:microsoft.com/office/officeart/2005/8/layout/hierarchy1"/>
    <dgm:cxn modelId="{3778FEFB-AAEC-A247-9E1E-F1919E3DFC3C}" type="presParOf" srcId="{CE2F7073-D331-8342-8259-09C3276FEE3C}" destId="{C75A407B-AAC7-1644-B172-5B4B51BB39DE}" srcOrd="1" destOrd="0" presId="urn:microsoft.com/office/officeart/2005/8/layout/hierarchy1"/>
    <dgm:cxn modelId="{805862EE-ADAE-5744-A243-7B159A61A249}" type="presParOf" srcId="{AE28986C-F1C4-B24D-85F0-AC7E5E3CDACE}" destId="{6D260F97-5E50-D443-8643-9411A3A26F7B}" srcOrd="1" destOrd="0" presId="urn:microsoft.com/office/officeart/2005/8/layout/hierarchy1"/>
    <dgm:cxn modelId="{FFE40CD4-F8B8-CD47-A140-BF799ECA4C6D}" type="presParOf" srcId="{9B75B733-7C22-CD4B-BCC5-6B981AA65938}" destId="{03DDB1BE-62C2-9342-9373-82245E65E6D6}" srcOrd="6" destOrd="0" presId="urn:microsoft.com/office/officeart/2005/8/layout/hierarchy1"/>
    <dgm:cxn modelId="{A7CCEEAB-B721-C845-8A0D-697936CEAC27}" type="presParOf" srcId="{9B75B733-7C22-CD4B-BCC5-6B981AA65938}" destId="{B5FBF270-7F4E-544F-9D1E-D2036CE97BEB}" srcOrd="7" destOrd="0" presId="urn:microsoft.com/office/officeart/2005/8/layout/hierarchy1"/>
    <dgm:cxn modelId="{981D2E72-AAD4-AF42-81D2-4A94C07460E2}" type="presParOf" srcId="{B5FBF270-7F4E-544F-9D1E-D2036CE97BEB}" destId="{C7FAC625-7C47-8741-9DDF-79DEEB125892}" srcOrd="0" destOrd="0" presId="urn:microsoft.com/office/officeart/2005/8/layout/hierarchy1"/>
    <dgm:cxn modelId="{A242CEF1-6F55-3A4B-BE8C-FB462B70AC03}" type="presParOf" srcId="{C7FAC625-7C47-8741-9DDF-79DEEB125892}" destId="{444A9083-65FA-D446-8F84-C03DA3289C22}" srcOrd="0" destOrd="0" presId="urn:microsoft.com/office/officeart/2005/8/layout/hierarchy1"/>
    <dgm:cxn modelId="{D2C5DA6C-B786-C748-8A20-AEC6AFE74AA7}" type="presParOf" srcId="{C7FAC625-7C47-8741-9DDF-79DEEB125892}" destId="{72CFE08D-9412-D449-A814-0F3A357BFB6E}" srcOrd="1" destOrd="0" presId="urn:microsoft.com/office/officeart/2005/8/layout/hierarchy1"/>
    <dgm:cxn modelId="{050EA7E6-F47D-A54E-8CF2-E0DD50DDEA6A}" type="presParOf" srcId="{B5FBF270-7F4E-544F-9D1E-D2036CE97BEB}" destId="{2FEE0A80-B721-EF47-882C-665B58FA22C5}" srcOrd="1" destOrd="0" presId="urn:microsoft.com/office/officeart/2005/8/layout/hierarchy1"/>
    <dgm:cxn modelId="{C7225F92-EA78-C64C-957D-D916BED22971}" type="presParOf" srcId="{9B75B733-7C22-CD4B-BCC5-6B981AA65938}" destId="{29FA844B-B78D-1C45-ACFA-31F447F4A3E0}" srcOrd="8" destOrd="0" presId="urn:microsoft.com/office/officeart/2005/8/layout/hierarchy1"/>
    <dgm:cxn modelId="{333F9372-CC09-8B46-BDB4-CCF50576050A}" type="presParOf" srcId="{9B75B733-7C22-CD4B-BCC5-6B981AA65938}" destId="{A649C6BE-F32C-0344-BAA6-46BCEE8F69C2}" srcOrd="9" destOrd="0" presId="urn:microsoft.com/office/officeart/2005/8/layout/hierarchy1"/>
    <dgm:cxn modelId="{C0884A48-9522-9E4D-9277-63D608EAFB5E}" type="presParOf" srcId="{A649C6BE-F32C-0344-BAA6-46BCEE8F69C2}" destId="{7A822081-374F-3948-BEAC-1DF956BCE288}" srcOrd="0" destOrd="0" presId="urn:microsoft.com/office/officeart/2005/8/layout/hierarchy1"/>
    <dgm:cxn modelId="{87094080-38CF-334B-8CD8-5425A39BD9E8}" type="presParOf" srcId="{7A822081-374F-3948-BEAC-1DF956BCE288}" destId="{6C383E58-366B-1547-89AF-3D8F406E9A51}" srcOrd="0" destOrd="0" presId="urn:microsoft.com/office/officeart/2005/8/layout/hierarchy1"/>
    <dgm:cxn modelId="{14E940EE-EF5A-9C43-B60F-FE0D39EE1653}" type="presParOf" srcId="{7A822081-374F-3948-BEAC-1DF956BCE288}" destId="{476C8DF8-B298-2649-BAB9-F7C60BF82C07}" srcOrd="1" destOrd="0" presId="urn:microsoft.com/office/officeart/2005/8/layout/hierarchy1"/>
    <dgm:cxn modelId="{06D0936C-99DF-CD49-8F9A-460DA3EEAE22}" type="presParOf" srcId="{A649C6BE-F32C-0344-BAA6-46BCEE8F69C2}" destId="{8C95FEFD-0D23-3147-AEAF-D90DA2127F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EAA359-8739-A143-B114-FE5930C97513}"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9005FFEC-B561-374B-9DF9-54EBC523D9F8}">
      <dgm:prSet phldrT="[Text]"/>
      <dgm:spPr/>
      <dgm:t>
        <a:bodyPr/>
        <a:lstStyle/>
        <a:p>
          <a:r>
            <a:rPr lang="zh-CN" altLang="en-US" b="1" dirty="0" smtClean="0">
              <a:solidFill>
                <a:schemeClr val="tx1"/>
              </a:solidFill>
            </a:rPr>
            <a:t>商品或服务存在缺陷、销售数量不足的</a:t>
          </a:r>
          <a:endParaRPr lang="en-US" b="1" dirty="0">
            <a:solidFill>
              <a:schemeClr val="tx1"/>
            </a:solidFill>
          </a:endParaRPr>
        </a:p>
      </dgm:t>
    </dgm:pt>
    <dgm:pt modelId="{3513EE5B-7DF7-DA43-A15F-498BD72F1B8F}" type="parTrans" cxnId="{6CCC1573-6DEF-E04A-9C87-4CE795230B6F}">
      <dgm:prSet/>
      <dgm:spPr/>
      <dgm:t>
        <a:bodyPr/>
        <a:lstStyle/>
        <a:p>
          <a:endParaRPr lang="en-US"/>
        </a:p>
      </dgm:t>
    </dgm:pt>
    <dgm:pt modelId="{854F7511-8638-FD4B-8C7B-CA1292DBED2F}" type="sibTrans" cxnId="{6CCC1573-6DEF-E04A-9C87-4CE795230B6F}">
      <dgm:prSet/>
      <dgm:spPr/>
      <dgm:t>
        <a:bodyPr/>
        <a:lstStyle/>
        <a:p>
          <a:endParaRPr lang="en-US"/>
        </a:p>
      </dgm:t>
    </dgm:pt>
    <dgm:pt modelId="{71DE81F5-A819-974B-BC44-C79DD222B81D}">
      <dgm:prSet phldrT="[Text]"/>
      <dgm:spPr/>
      <dgm:t>
        <a:bodyPr/>
        <a:lstStyle/>
        <a:p>
          <a:r>
            <a:rPr lang="zh-CN" altLang="en-US" b="1" dirty="0" smtClean="0">
              <a:solidFill>
                <a:schemeClr val="tx1"/>
              </a:solidFill>
            </a:rPr>
            <a:t>不具备使用性能，出售时未说明的</a:t>
          </a:r>
          <a:endParaRPr lang="en-US" b="1" dirty="0">
            <a:solidFill>
              <a:schemeClr val="tx1"/>
            </a:solidFill>
          </a:endParaRPr>
        </a:p>
      </dgm:t>
    </dgm:pt>
    <dgm:pt modelId="{61FF1636-D2C8-804A-8BA6-A7A8A2C1710F}" type="parTrans" cxnId="{7D15208C-E827-E048-A1D6-2A8D7A68BA97}">
      <dgm:prSet/>
      <dgm:spPr/>
      <dgm:t>
        <a:bodyPr/>
        <a:lstStyle/>
        <a:p>
          <a:endParaRPr lang="en-US"/>
        </a:p>
      </dgm:t>
    </dgm:pt>
    <dgm:pt modelId="{9C7B8C48-05F7-984B-887B-56DA70ECD080}" type="sibTrans" cxnId="{7D15208C-E827-E048-A1D6-2A8D7A68BA97}">
      <dgm:prSet/>
      <dgm:spPr/>
      <dgm:t>
        <a:bodyPr/>
        <a:lstStyle/>
        <a:p>
          <a:endParaRPr lang="en-US"/>
        </a:p>
      </dgm:t>
    </dgm:pt>
    <dgm:pt modelId="{A4737833-7B9F-384A-A9ED-CC53CF39F86C}">
      <dgm:prSet phldrT="[Text]"/>
      <dgm:spPr/>
      <dgm:t>
        <a:bodyPr/>
        <a:lstStyle/>
        <a:p>
          <a:r>
            <a:rPr lang="zh-CN" altLang="en-US" b="1" dirty="0" smtClean="0">
              <a:solidFill>
                <a:schemeClr val="tx1"/>
              </a:solidFill>
            </a:rPr>
            <a:t>不符合包装注明的商品标准的</a:t>
          </a:r>
          <a:endParaRPr lang="en-US" b="1" dirty="0">
            <a:solidFill>
              <a:schemeClr val="tx1"/>
            </a:solidFill>
          </a:endParaRPr>
        </a:p>
      </dgm:t>
    </dgm:pt>
    <dgm:pt modelId="{26E0D294-0913-2C44-AD17-3A8DD7C9F8E6}" type="parTrans" cxnId="{7489AADA-5FE7-2F49-8E0C-0146CB9D165D}">
      <dgm:prSet/>
      <dgm:spPr/>
      <dgm:t>
        <a:bodyPr/>
        <a:lstStyle/>
        <a:p>
          <a:endParaRPr lang="en-US"/>
        </a:p>
      </dgm:t>
    </dgm:pt>
    <dgm:pt modelId="{117836C7-3CFF-7E4E-91DD-47B5528E9EF4}" type="sibTrans" cxnId="{7489AADA-5FE7-2F49-8E0C-0146CB9D165D}">
      <dgm:prSet/>
      <dgm:spPr/>
      <dgm:t>
        <a:bodyPr/>
        <a:lstStyle/>
        <a:p>
          <a:endParaRPr lang="en-US"/>
        </a:p>
      </dgm:t>
    </dgm:pt>
    <dgm:pt modelId="{79814535-A54C-B642-BEED-5303986EEF21}">
      <dgm:prSet/>
      <dgm:spPr/>
      <dgm:t>
        <a:bodyPr/>
        <a:lstStyle/>
        <a:p>
          <a:r>
            <a:rPr lang="zh-CN" altLang="en-US" b="1" dirty="0" smtClean="0">
              <a:solidFill>
                <a:schemeClr val="tx1"/>
              </a:solidFill>
            </a:rPr>
            <a:t>不符合商品说明、实物样品标明的质量标准的</a:t>
          </a:r>
          <a:endParaRPr lang="en-US" b="1" dirty="0">
            <a:solidFill>
              <a:schemeClr val="tx1"/>
            </a:solidFill>
          </a:endParaRPr>
        </a:p>
      </dgm:t>
    </dgm:pt>
    <dgm:pt modelId="{AE2DAB2C-4495-264F-A553-9EB7B7AD0909}" type="parTrans" cxnId="{B3ECE2A5-F969-AE4E-908D-24DD6AC5FF2F}">
      <dgm:prSet/>
      <dgm:spPr/>
      <dgm:t>
        <a:bodyPr/>
        <a:lstStyle/>
        <a:p>
          <a:endParaRPr lang="en-US"/>
        </a:p>
      </dgm:t>
    </dgm:pt>
    <dgm:pt modelId="{8656938E-EE5E-B146-A57F-29EDD4B5BF88}" type="sibTrans" cxnId="{B3ECE2A5-F969-AE4E-908D-24DD6AC5FF2F}">
      <dgm:prSet/>
      <dgm:spPr/>
      <dgm:t>
        <a:bodyPr/>
        <a:lstStyle/>
        <a:p>
          <a:endParaRPr lang="en-US"/>
        </a:p>
      </dgm:t>
    </dgm:pt>
    <dgm:pt modelId="{D724EFCF-1AC3-C948-AD6F-18DEA69F166F}">
      <dgm:prSet/>
      <dgm:spPr/>
      <dgm:t>
        <a:bodyPr/>
        <a:lstStyle/>
        <a:p>
          <a:r>
            <a:rPr lang="zh-CN" altLang="en-US" b="1" dirty="0" smtClean="0">
              <a:solidFill>
                <a:schemeClr val="tx1"/>
              </a:solidFill>
            </a:rPr>
            <a:t>国家明令淘汰的商品、失效变质的商品</a:t>
          </a:r>
          <a:endParaRPr lang="en-US" b="1" dirty="0">
            <a:solidFill>
              <a:schemeClr val="tx1"/>
            </a:solidFill>
          </a:endParaRPr>
        </a:p>
      </dgm:t>
    </dgm:pt>
    <dgm:pt modelId="{3B88AA01-2C79-A946-895F-901336D593C7}" type="parTrans" cxnId="{DAB26EFC-C388-F44C-B2CE-300D78A6AC06}">
      <dgm:prSet/>
      <dgm:spPr/>
      <dgm:t>
        <a:bodyPr/>
        <a:lstStyle/>
        <a:p>
          <a:endParaRPr lang="en-US"/>
        </a:p>
      </dgm:t>
    </dgm:pt>
    <dgm:pt modelId="{9B949580-C160-7248-80BC-DFF87333A63F}" type="sibTrans" cxnId="{DAB26EFC-C388-F44C-B2CE-300D78A6AC06}">
      <dgm:prSet/>
      <dgm:spPr/>
      <dgm:t>
        <a:bodyPr/>
        <a:lstStyle/>
        <a:p>
          <a:endParaRPr lang="en-US"/>
        </a:p>
      </dgm:t>
    </dgm:pt>
    <dgm:pt modelId="{731E4D5B-FDDC-0C45-83AD-1FF49ABDD6D7}">
      <dgm:prSet/>
      <dgm:spPr/>
      <dgm:t>
        <a:bodyPr/>
        <a:lstStyle/>
        <a:p>
          <a:r>
            <a:rPr lang="zh-CN" altLang="en-US" b="1" dirty="0" smtClean="0">
              <a:solidFill>
                <a:schemeClr val="tx1"/>
              </a:solidFill>
            </a:rPr>
            <a:t>服务内容和费用不符合约定的</a:t>
          </a:r>
          <a:endParaRPr lang="en-US" b="1" dirty="0">
            <a:solidFill>
              <a:schemeClr val="tx1"/>
            </a:solidFill>
          </a:endParaRPr>
        </a:p>
      </dgm:t>
    </dgm:pt>
    <dgm:pt modelId="{8368596B-A6CC-DE4E-B111-695D8E03F2B6}" type="parTrans" cxnId="{1CFFA575-6BD8-1F4B-89CD-10A67667688F}">
      <dgm:prSet/>
      <dgm:spPr/>
      <dgm:t>
        <a:bodyPr/>
        <a:lstStyle/>
        <a:p>
          <a:endParaRPr lang="en-US"/>
        </a:p>
      </dgm:t>
    </dgm:pt>
    <dgm:pt modelId="{AE547FB0-09AA-D94F-819E-197DA1129704}" type="sibTrans" cxnId="{1CFFA575-6BD8-1F4B-89CD-10A67667688F}">
      <dgm:prSet/>
      <dgm:spPr/>
      <dgm:t>
        <a:bodyPr/>
        <a:lstStyle/>
        <a:p>
          <a:endParaRPr lang="en-US"/>
        </a:p>
      </dgm:t>
    </dgm:pt>
    <dgm:pt modelId="{30CDF7C3-ADFE-704C-BA14-B97ECC85CF55}">
      <dgm:prSet/>
      <dgm:spPr/>
      <dgm:t>
        <a:bodyPr/>
        <a:lstStyle/>
        <a:p>
          <a:r>
            <a:rPr lang="zh-CN" altLang="en-US" b="1" dirty="0" smtClean="0">
              <a:solidFill>
                <a:schemeClr val="tx1"/>
              </a:solidFill>
            </a:rPr>
            <a:t>对消费者提出的修理、更换、退货等要求，故意拖延或无理拒绝的</a:t>
          </a:r>
          <a:endParaRPr lang="en-US" b="1" dirty="0">
            <a:solidFill>
              <a:schemeClr val="tx1"/>
            </a:solidFill>
          </a:endParaRPr>
        </a:p>
      </dgm:t>
    </dgm:pt>
    <dgm:pt modelId="{5E1D6B2D-864E-0544-BD4A-EA27C20FEA4D}" type="parTrans" cxnId="{0CC83847-52A1-2A4C-953B-1CF0FD5C3CAB}">
      <dgm:prSet/>
      <dgm:spPr/>
      <dgm:t>
        <a:bodyPr/>
        <a:lstStyle/>
        <a:p>
          <a:endParaRPr lang="en-US"/>
        </a:p>
      </dgm:t>
    </dgm:pt>
    <dgm:pt modelId="{DD4C7012-D038-FF44-875D-0725EF7E367A}" type="sibTrans" cxnId="{0CC83847-52A1-2A4C-953B-1CF0FD5C3CAB}">
      <dgm:prSet/>
      <dgm:spPr/>
      <dgm:t>
        <a:bodyPr/>
        <a:lstStyle/>
        <a:p>
          <a:endParaRPr lang="en-US"/>
        </a:p>
      </dgm:t>
    </dgm:pt>
    <dgm:pt modelId="{91840821-1ED4-8046-B1F2-886E2EEB2A3D}" type="pres">
      <dgm:prSet presAssocID="{3EEAA359-8739-A143-B114-FE5930C97513}" presName="Name0" presStyleCnt="0">
        <dgm:presLayoutVars>
          <dgm:chMax val="7"/>
          <dgm:chPref val="7"/>
          <dgm:dir/>
        </dgm:presLayoutVars>
      </dgm:prSet>
      <dgm:spPr/>
      <dgm:t>
        <a:bodyPr/>
        <a:lstStyle/>
        <a:p>
          <a:endParaRPr lang="en-US"/>
        </a:p>
      </dgm:t>
    </dgm:pt>
    <dgm:pt modelId="{F0CA0F77-50BB-6747-92E1-DEDDCEA72FAF}" type="pres">
      <dgm:prSet presAssocID="{3EEAA359-8739-A143-B114-FE5930C97513}" presName="Name1" presStyleCnt="0"/>
      <dgm:spPr/>
    </dgm:pt>
    <dgm:pt modelId="{D2DF855C-D35F-F848-8B77-7418409599E2}" type="pres">
      <dgm:prSet presAssocID="{3EEAA359-8739-A143-B114-FE5930C97513}" presName="cycle" presStyleCnt="0"/>
      <dgm:spPr/>
    </dgm:pt>
    <dgm:pt modelId="{5A699D16-B4BA-6946-82FA-A2E6EC83933F}" type="pres">
      <dgm:prSet presAssocID="{3EEAA359-8739-A143-B114-FE5930C97513}" presName="srcNode" presStyleLbl="node1" presStyleIdx="0" presStyleCnt="7"/>
      <dgm:spPr/>
    </dgm:pt>
    <dgm:pt modelId="{ECD9E185-CE33-2A45-9502-C87CFB5700E4}" type="pres">
      <dgm:prSet presAssocID="{3EEAA359-8739-A143-B114-FE5930C97513}" presName="conn" presStyleLbl="parChTrans1D2" presStyleIdx="0" presStyleCnt="1"/>
      <dgm:spPr/>
      <dgm:t>
        <a:bodyPr/>
        <a:lstStyle/>
        <a:p>
          <a:endParaRPr lang="en-US"/>
        </a:p>
      </dgm:t>
    </dgm:pt>
    <dgm:pt modelId="{9AAB1BA3-22C7-564E-9B7F-7D0243AB30FD}" type="pres">
      <dgm:prSet presAssocID="{3EEAA359-8739-A143-B114-FE5930C97513}" presName="extraNode" presStyleLbl="node1" presStyleIdx="0" presStyleCnt="7"/>
      <dgm:spPr/>
    </dgm:pt>
    <dgm:pt modelId="{88BC91BC-4D85-9646-9722-E611041223B7}" type="pres">
      <dgm:prSet presAssocID="{3EEAA359-8739-A143-B114-FE5930C97513}" presName="dstNode" presStyleLbl="node1" presStyleIdx="0" presStyleCnt="7"/>
      <dgm:spPr/>
    </dgm:pt>
    <dgm:pt modelId="{2387CDE0-659E-7C43-A85D-4022D7ABB92B}" type="pres">
      <dgm:prSet presAssocID="{9005FFEC-B561-374B-9DF9-54EBC523D9F8}" presName="text_1" presStyleLbl="node1" presStyleIdx="0" presStyleCnt="7">
        <dgm:presLayoutVars>
          <dgm:bulletEnabled val="1"/>
        </dgm:presLayoutVars>
      </dgm:prSet>
      <dgm:spPr/>
      <dgm:t>
        <a:bodyPr/>
        <a:lstStyle/>
        <a:p>
          <a:endParaRPr lang="en-US"/>
        </a:p>
      </dgm:t>
    </dgm:pt>
    <dgm:pt modelId="{3668D38D-F4E2-174B-A189-70561977A80E}" type="pres">
      <dgm:prSet presAssocID="{9005FFEC-B561-374B-9DF9-54EBC523D9F8}" presName="accent_1" presStyleCnt="0"/>
      <dgm:spPr/>
    </dgm:pt>
    <dgm:pt modelId="{88E4A311-A2AA-3241-983B-B54213A03D36}" type="pres">
      <dgm:prSet presAssocID="{9005FFEC-B561-374B-9DF9-54EBC523D9F8}" presName="accentRepeatNode" presStyleLbl="solidFgAcc1" presStyleIdx="0" presStyleCnt="7"/>
      <dgm:spPr/>
    </dgm:pt>
    <dgm:pt modelId="{9BDCF6E7-4B4F-2E48-942C-ED15A4FF6ABC}" type="pres">
      <dgm:prSet presAssocID="{71DE81F5-A819-974B-BC44-C79DD222B81D}" presName="text_2" presStyleLbl="node1" presStyleIdx="1" presStyleCnt="7">
        <dgm:presLayoutVars>
          <dgm:bulletEnabled val="1"/>
        </dgm:presLayoutVars>
      </dgm:prSet>
      <dgm:spPr/>
      <dgm:t>
        <a:bodyPr/>
        <a:lstStyle/>
        <a:p>
          <a:endParaRPr lang="en-US"/>
        </a:p>
      </dgm:t>
    </dgm:pt>
    <dgm:pt modelId="{74A58E86-9FEA-2F48-B9F0-C5B43DC49A34}" type="pres">
      <dgm:prSet presAssocID="{71DE81F5-A819-974B-BC44-C79DD222B81D}" presName="accent_2" presStyleCnt="0"/>
      <dgm:spPr/>
    </dgm:pt>
    <dgm:pt modelId="{3D1A8A02-D58A-3949-B3FE-210ED409B6D0}" type="pres">
      <dgm:prSet presAssocID="{71DE81F5-A819-974B-BC44-C79DD222B81D}" presName="accentRepeatNode" presStyleLbl="solidFgAcc1" presStyleIdx="1" presStyleCnt="7"/>
      <dgm:spPr/>
    </dgm:pt>
    <dgm:pt modelId="{9AC1B112-DF51-8A49-8563-33D3D9355F81}" type="pres">
      <dgm:prSet presAssocID="{A4737833-7B9F-384A-A9ED-CC53CF39F86C}" presName="text_3" presStyleLbl="node1" presStyleIdx="2" presStyleCnt="7">
        <dgm:presLayoutVars>
          <dgm:bulletEnabled val="1"/>
        </dgm:presLayoutVars>
      </dgm:prSet>
      <dgm:spPr/>
      <dgm:t>
        <a:bodyPr/>
        <a:lstStyle/>
        <a:p>
          <a:endParaRPr lang="en-US"/>
        </a:p>
      </dgm:t>
    </dgm:pt>
    <dgm:pt modelId="{AB0F5E7F-451A-144B-9595-DAD7303744F3}" type="pres">
      <dgm:prSet presAssocID="{A4737833-7B9F-384A-A9ED-CC53CF39F86C}" presName="accent_3" presStyleCnt="0"/>
      <dgm:spPr/>
    </dgm:pt>
    <dgm:pt modelId="{57B53DBC-B54B-CB47-9D32-47A288F7638D}" type="pres">
      <dgm:prSet presAssocID="{A4737833-7B9F-384A-A9ED-CC53CF39F86C}" presName="accentRepeatNode" presStyleLbl="solidFgAcc1" presStyleIdx="2" presStyleCnt="7"/>
      <dgm:spPr/>
    </dgm:pt>
    <dgm:pt modelId="{BEC14C59-EE99-9342-AA71-9E467CB97937}" type="pres">
      <dgm:prSet presAssocID="{79814535-A54C-B642-BEED-5303986EEF21}" presName="text_4" presStyleLbl="node1" presStyleIdx="3" presStyleCnt="7">
        <dgm:presLayoutVars>
          <dgm:bulletEnabled val="1"/>
        </dgm:presLayoutVars>
      </dgm:prSet>
      <dgm:spPr/>
      <dgm:t>
        <a:bodyPr/>
        <a:lstStyle/>
        <a:p>
          <a:endParaRPr lang="en-US"/>
        </a:p>
      </dgm:t>
    </dgm:pt>
    <dgm:pt modelId="{2B86E874-278F-F34F-AC11-5A900DDD2810}" type="pres">
      <dgm:prSet presAssocID="{79814535-A54C-B642-BEED-5303986EEF21}" presName="accent_4" presStyleCnt="0"/>
      <dgm:spPr/>
    </dgm:pt>
    <dgm:pt modelId="{C31641B6-E679-D342-8CF5-105D60F9B58D}" type="pres">
      <dgm:prSet presAssocID="{79814535-A54C-B642-BEED-5303986EEF21}" presName="accentRepeatNode" presStyleLbl="solidFgAcc1" presStyleIdx="3" presStyleCnt="7"/>
      <dgm:spPr/>
    </dgm:pt>
    <dgm:pt modelId="{27C94F85-4C4E-B14F-B428-67F483A947F3}" type="pres">
      <dgm:prSet presAssocID="{D724EFCF-1AC3-C948-AD6F-18DEA69F166F}" presName="text_5" presStyleLbl="node1" presStyleIdx="4" presStyleCnt="7">
        <dgm:presLayoutVars>
          <dgm:bulletEnabled val="1"/>
        </dgm:presLayoutVars>
      </dgm:prSet>
      <dgm:spPr/>
      <dgm:t>
        <a:bodyPr/>
        <a:lstStyle/>
        <a:p>
          <a:endParaRPr lang="en-US"/>
        </a:p>
      </dgm:t>
    </dgm:pt>
    <dgm:pt modelId="{363F8855-5503-1541-A46B-185D9CCFE1A3}" type="pres">
      <dgm:prSet presAssocID="{D724EFCF-1AC3-C948-AD6F-18DEA69F166F}" presName="accent_5" presStyleCnt="0"/>
      <dgm:spPr/>
    </dgm:pt>
    <dgm:pt modelId="{E9305190-DA9F-3843-B09D-04D618B4C651}" type="pres">
      <dgm:prSet presAssocID="{D724EFCF-1AC3-C948-AD6F-18DEA69F166F}" presName="accentRepeatNode" presStyleLbl="solidFgAcc1" presStyleIdx="4" presStyleCnt="7"/>
      <dgm:spPr/>
    </dgm:pt>
    <dgm:pt modelId="{084CA564-B278-134E-9C29-9A6D6D835868}" type="pres">
      <dgm:prSet presAssocID="{731E4D5B-FDDC-0C45-83AD-1FF49ABDD6D7}" presName="text_6" presStyleLbl="node1" presStyleIdx="5" presStyleCnt="7">
        <dgm:presLayoutVars>
          <dgm:bulletEnabled val="1"/>
        </dgm:presLayoutVars>
      </dgm:prSet>
      <dgm:spPr/>
      <dgm:t>
        <a:bodyPr/>
        <a:lstStyle/>
        <a:p>
          <a:endParaRPr lang="en-US"/>
        </a:p>
      </dgm:t>
    </dgm:pt>
    <dgm:pt modelId="{C712C3E6-5A23-F84C-8F1D-9F2D83AB4259}" type="pres">
      <dgm:prSet presAssocID="{731E4D5B-FDDC-0C45-83AD-1FF49ABDD6D7}" presName="accent_6" presStyleCnt="0"/>
      <dgm:spPr/>
    </dgm:pt>
    <dgm:pt modelId="{64BE73DA-8DF5-A444-9594-66082E5DAFFC}" type="pres">
      <dgm:prSet presAssocID="{731E4D5B-FDDC-0C45-83AD-1FF49ABDD6D7}" presName="accentRepeatNode" presStyleLbl="solidFgAcc1" presStyleIdx="5" presStyleCnt="7"/>
      <dgm:spPr/>
    </dgm:pt>
    <dgm:pt modelId="{97F185C1-380A-7C44-A5A1-5DBE6E092600}" type="pres">
      <dgm:prSet presAssocID="{30CDF7C3-ADFE-704C-BA14-B97ECC85CF55}" presName="text_7" presStyleLbl="node1" presStyleIdx="6" presStyleCnt="7">
        <dgm:presLayoutVars>
          <dgm:bulletEnabled val="1"/>
        </dgm:presLayoutVars>
      </dgm:prSet>
      <dgm:spPr/>
      <dgm:t>
        <a:bodyPr/>
        <a:lstStyle/>
        <a:p>
          <a:endParaRPr lang="en-US"/>
        </a:p>
      </dgm:t>
    </dgm:pt>
    <dgm:pt modelId="{D4A6A30D-93A3-AE4E-A02C-2016461466ED}" type="pres">
      <dgm:prSet presAssocID="{30CDF7C3-ADFE-704C-BA14-B97ECC85CF55}" presName="accent_7" presStyleCnt="0"/>
      <dgm:spPr/>
    </dgm:pt>
    <dgm:pt modelId="{AD02AB1F-13F4-154C-91F2-A5E733F64B4D}" type="pres">
      <dgm:prSet presAssocID="{30CDF7C3-ADFE-704C-BA14-B97ECC85CF55}" presName="accentRepeatNode" presStyleLbl="solidFgAcc1" presStyleIdx="6" presStyleCnt="7"/>
      <dgm:spPr/>
    </dgm:pt>
  </dgm:ptLst>
  <dgm:cxnLst>
    <dgm:cxn modelId="{4D5763D2-CA59-3F4A-B9D8-66748BE1D0EF}" type="presOf" srcId="{79814535-A54C-B642-BEED-5303986EEF21}" destId="{BEC14C59-EE99-9342-AA71-9E467CB97937}" srcOrd="0" destOrd="0" presId="urn:microsoft.com/office/officeart/2008/layout/VerticalCurvedList"/>
    <dgm:cxn modelId="{394901DB-51BB-314D-A42E-85EFC88D46FD}" type="presOf" srcId="{D724EFCF-1AC3-C948-AD6F-18DEA69F166F}" destId="{27C94F85-4C4E-B14F-B428-67F483A947F3}" srcOrd="0" destOrd="0" presId="urn:microsoft.com/office/officeart/2008/layout/VerticalCurvedList"/>
    <dgm:cxn modelId="{4D005416-38DF-164D-8A97-11A4E93D4308}" type="presOf" srcId="{71DE81F5-A819-974B-BC44-C79DD222B81D}" destId="{9BDCF6E7-4B4F-2E48-942C-ED15A4FF6ABC}" srcOrd="0" destOrd="0" presId="urn:microsoft.com/office/officeart/2008/layout/VerticalCurvedList"/>
    <dgm:cxn modelId="{A3869961-AB95-D746-8171-F5270B75A565}" type="presOf" srcId="{731E4D5B-FDDC-0C45-83AD-1FF49ABDD6D7}" destId="{084CA564-B278-134E-9C29-9A6D6D835868}" srcOrd="0" destOrd="0" presId="urn:microsoft.com/office/officeart/2008/layout/VerticalCurvedList"/>
    <dgm:cxn modelId="{7489AADA-5FE7-2F49-8E0C-0146CB9D165D}" srcId="{3EEAA359-8739-A143-B114-FE5930C97513}" destId="{A4737833-7B9F-384A-A9ED-CC53CF39F86C}" srcOrd="2" destOrd="0" parTransId="{26E0D294-0913-2C44-AD17-3A8DD7C9F8E6}" sibTransId="{117836C7-3CFF-7E4E-91DD-47B5528E9EF4}"/>
    <dgm:cxn modelId="{857CEA68-854E-9B42-B59F-046CFCBA1AF6}" type="presOf" srcId="{854F7511-8638-FD4B-8C7B-CA1292DBED2F}" destId="{ECD9E185-CE33-2A45-9502-C87CFB5700E4}" srcOrd="0" destOrd="0" presId="urn:microsoft.com/office/officeart/2008/layout/VerticalCurvedList"/>
    <dgm:cxn modelId="{0CC83847-52A1-2A4C-953B-1CF0FD5C3CAB}" srcId="{3EEAA359-8739-A143-B114-FE5930C97513}" destId="{30CDF7C3-ADFE-704C-BA14-B97ECC85CF55}" srcOrd="6" destOrd="0" parTransId="{5E1D6B2D-864E-0544-BD4A-EA27C20FEA4D}" sibTransId="{DD4C7012-D038-FF44-875D-0725EF7E367A}"/>
    <dgm:cxn modelId="{7D15208C-E827-E048-A1D6-2A8D7A68BA97}" srcId="{3EEAA359-8739-A143-B114-FE5930C97513}" destId="{71DE81F5-A819-974B-BC44-C79DD222B81D}" srcOrd="1" destOrd="0" parTransId="{61FF1636-D2C8-804A-8BA6-A7A8A2C1710F}" sibTransId="{9C7B8C48-05F7-984B-887B-56DA70ECD080}"/>
    <dgm:cxn modelId="{1CFFA575-6BD8-1F4B-89CD-10A67667688F}" srcId="{3EEAA359-8739-A143-B114-FE5930C97513}" destId="{731E4D5B-FDDC-0C45-83AD-1FF49ABDD6D7}" srcOrd="5" destOrd="0" parTransId="{8368596B-A6CC-DE4E-B111-695D8E03F2B6}" sibTransId="{AE547FB0-09AA-D94F-819E-197DA1129704}"/>
    <dgm:cxn modelId="{6CCC1573-6DEF-E04A-9C87-4CE795230B6F}" srcId="{3EEAA359-8739-A143-B114-FE5930C97513}" destId="{9005FFEC-B561-374B-9DF9-54EBC523D9F8}" srcOrd="0" destOrd="0" parTransId="{3513EE5B-7DF7-DA43-A15F-498BD72F1B8F}" sibTransId="{854F7511-8638-FD4B-8C7B-CA1292DBED2F}"/>
    <dgm:cxn modelId="{9B53735D-C7C4-044B-BD86-B50382D8C257}" type="presOf" srcId="{30CDF7C3-ADFE-704C-BA14-B97ECC85CF55}" destId="{97F185C1-380A-7C44-A5A1-5DBE6E092600}" srcOrd="0" destOrd="0" presId="urn:microsoft.com/office/officeart/2008/layout/VerticalCurvedList"/>
    <dgm:cxn modelId="{ECF87C64-7DFA-1243-8FBF-2186D53FE778}" type="presOf" srcId="{3EEAA359-8739-A143-B114-FE5930C97513}" destId="{91840821-1ED4-8046-B1F2-886E2EEB2A3D}" srcOrd="0" destOrd="0" presId="urn:microsoft.com/office/officeart/2008/layout/VerticalCurvedList"/>
    <dgm:cxn modelId="{DAB26EFC-C388-F44C-B2CE-300D78A6AC06}" srcId="{3EEAA359-8739-A143-B114-FE5930C97513}" destId="{D724EFCF-1AC3-C948-AD6F-18DEA69F166F}" srcOrd="4" destOrd="0" parTransId="{3B88AA01-2C79-A946-895F-901336D593C7}" sibTransId="{9B949580-C160-7248-80BC-DFF87333A63F}"/>
    <dgm:cxn modelId="{C2BD4542-E5A7-B649-854A-A1E5DCE50009}" type="presOf" srcId="{9005FFEC-B561-374B-9DF9-54EBC523D9F8}" destId="{2387CDE0-659E-7C43-A85D-4022D7ABB92B}" srcOrd="0" destOrd="0" presId="urn:microsoft.com/office/officeart/2008/layout/VerticalCurvedList"/>
    <dgm:cxn modelId="{DAD8E584-0BD7-3C48-B76B-1064E685A9F6}" type="presOf" srcId="{A4737833-7B9F-384A-A9ED-CC53CF39F86C}" destId="{9AC1B112-DF51-8A49-8563-33D3D9355F81}" srcOrd="0" destOrd="0" presId="urn:microsoft.com/office/officeart/2008/layout/VerticalCurvedList"/>
    <dgm:cxn modelId="{B3ECE2A5-F969-AE4E-908D-24DD6AC5FF2F}" srcId="{3EEAA359-8739-A143-B114-FE5930C97513}" destId="{79814535-A54C-B642-BEED-5303986EEF21}" srcOrd="3" destOrd="0" parTransId="{AE2DAB2C-4495-264F-A553-9EB7B7AD0909}" sibTransId="{8656938E-EE5E-B146-A57F-29EDD4B5BF88}"/>
    <dgm:cxn modelId="{5F905006-0649-1C42-8A02-EC53C69EC8FB}" type="presParOf" srcId="{91840821-1ED4-8046-B1F2-886E2EEB2A3D}" destId="{F0CA0F77-50BB-6747-92E1-DEDDCEA72FAF}" srcOrd="0" destOrd="0" presId="urn:microsoft.com/office/officeart/2008/layout/VerticalCurvedList"/>
    <dgm:cxn modelId="{E9AC41CE-6756-3A40-ACD2-99AC13CBFB9D}" type="presParOf" srcId="{F0CA0F77-50BB-6747-92E1-DEDDCEA72FAF}" destId="{D2DF855C-D35F-F848-8B77-7418409599E2}" srcOrd="0" destOrd="0" presId="urn:microsoft.com/office/officeart/2008/layout/VerticalCurvedList"/>
    <dgm:cxn modelId="{BE3C4129-34C2-3442-AE9C-FE1181E4E5ED}" type="presParOf" srcId="{D2DF855C-D35F-F848-8B77-7418409599E2}" destId="{5A699D16-B4BA-6946-82FA-A2E6EC83933F}" srcOrd="0" destOrd="0" presId="urn:microsoft.com/office/officeart/2008/layout/VerticalCurvedList"/>
    <dgm:cxn modelId="{C9720BA6-6A1B-2947-85E9-300D2ABF2089}" type="presParOf" srcId="{D2DF855C-D35F-F848-8B77-7418409599E2}" destId="{ECD9E185-CE33-2A45-9502-C87CFB5700E4}" srcOrd="1" destOrd="0" presId="urn:microsoft.com/office/officeart/2008/layout/VerticalCurvedList"/>
    <dgm:cxn modelId="{596253CF-A22F-4B41-9AE9-6B9BABDD8528}" type="presParOf" srcId="{D2DF855C-D35F-F848-8B77-7418409599E2}" destId="{9AAB1BA3-22C7-564E-9B7F-7D0243AB30FD}" srcOrd="2" destOrd="0" presId="urn:microsoft.com/office/officeart/2008/layout/VerticalCurvedList"/>
    <dgm:cxn modelId="{201F018C-3BCD-3C43-8692-0D8D0E410834}" type="presParOf" srcId="{D2DF855C-D35F-F848-8B77-7418409599E2}" destId="{88BC91BC-4D85-9646-9722-E611041223B7}" srcOrd="3" destOrd="0" presId="urn:microsoft.com/office/officeart/2008/layout/VerticalCurvedList"/>
    <dgm:cxn modelId="{2FEE7F77-F86C-D44B-8EC8-631EE32D4ACB}" type="presParOf" srcId="{F0CA0F77-50BB-6747-92E1-DEDDCEA72FAF}" destId="{2387CDE0-659E-7C43-A85D-4022D7ABB92B}" srcOrd="1" destOrd="0" presId="urn:microsoft.com/office/officeart/2008/layout/VerticalCurvedList"/>
    <dgm:cxn modelId="{B0FA2DAD-34E1-F145-8DDA-816EFCAA510D}" type="presParOf" srcId="{F0CA0F77-50BB-6747-92E1-DEDDCEA72FAF}" destId="{3668D38D-F4E2-174B-A189-70561977A80E}" srcOrd="2" destOrd="0" presId="urn:microsoft.com/office/officeart/2008/layout/VerticalCurvedList"/>
    <dgm:cxn modelId="{781D9BE0-F9E7-A746-8D09-F622FA3090FE}" type="presParOf" srcId="{3668D38D-F4E2-174B-A189-70561977A80E}" destId="{88E4A311-A2AA-3241-983B-B54213A03D36}" srcOrd="0" destOrd="0" presId="urn:microsoft.com/office/officeart/2008/layout/VerticalCurvedList"/>
    <dgm:cxn modelId="{0563AD8B-613B-F145-A2B5-B72C2751FFBA}" type="presParOf" srcId="{F0CA0F77-50BB-6747-92E1-DEDDCEA72FAF}" destId="{9BDCF6E7-4B4F-2E48-942C-ED15A4FF6ABC}" srcOrd="3" destOrd="0" presId="urn:microsoft.com/office/officeart/2008/layout/VerticalCurvedList"/>
    <dgm:cxn modelId="{81C2588A-17DF-F749-A15D-56689D8BDDC0}" type="presParOf" srcId="{F0CA0F77-50BB-6747-92E1-DEDDCEA72FAF}" destId="{74A58E86-9FEA-2F48-B9F0-C5B43DC49A34}" srcOrd="4" destOrd="0" presId="urn:microsoft.com/office/officeart/2008/layout/VerticalCurvedList"/>
    <dgm:cxn modelId="{00535067-7FE3-9E48-9F50-EB746A58BFCF}" type="presParOf" srcId="{74A58E86-9FEA-2F48-B9F0-C5B43DC49A34}" destId="{3D1A8A02-D58A-3949-B3FE-210ED409B6D0}" srcOrd="0" destOrd="0" presId="urn:microsoft.com/office/officeart/2008/layout/VerticalCurvedList"/>
    <dgm:cxn modelId="{69627454-83AA-7D4E-BD41-1602081F6764}" type="presParOf" srcId="{F0CA0F77-50BB-6747-92E1-DEDDCEA72FAF}" destId="{9AC1B112-DF51-8A49-8563-33D3D9355F81}" srcOrd="5" destOrd="0" presId="urn:microsoft.com/office/officeart/2008/layout/VerticalCurvedList"/>
    <dgm:cxn modelId="{13D88CA6-BAEA-454D-801E-46A134233E6B}" type="presParOf" srcId="{F0CA0F77-50BB-6747-92E1-DEDDCEA72FAF}" destId="{AB0F5E7F-451A-144B-9595-DAD7303744F3}" srcOrd="6" destOrd="0" presId="urn:microsoft.com/office/officeart/2008/layout/VerticalCurvedList"/>
    <dgm:cxn modelId="{1857E323-3F44-2547-AAA2-3AC1C20C2C9B}" type="presParOf" srcId="{AB0F5E7F-451A-144B-9595-DAD7303744F3}" destId="{57B53DBC-B54B-CB47-9D32-47A288F7638D}" srcOrd="0" destOrd="0" presId="urn:microsoft.com/office/officeart/2008/layout/VerticalCurvedList"/>
    <dgm:cxn modelId="{F98010C1-5280-924D-85C2-2BAD87642AEB}" type="presParOf" srcId="{F0CA0F77-50BB-6747-92E1-DEDDCEA72FAF}" destId="{BEC14C59-EE99-9342-AA71-9E467CB97937}" srcOrd="7" destOrd="0" presId="urn:microsoft.com/office/officeart/2008/layout/VerticalCurvedList"/>
    <dgm:cxn modelId="{E8889E3C-E3B3-F342-B264-05FBC67AFA69}" type="presParOf" srcId="{F0CA0F77-50BB-6747-92E1-DEDDCEA72FAF}" destId="{2B86E874-278F-F34F-AC11-5A900DDD2810}" srcOrd="8" destOrd="0" presId="urn:microsoft.com/office/officeart/2008/layout/VerticalCurvedList"/>
    <dgm:cxn modelId="{4F3FAF47-4C83-584B-BD83-C55A8C06625F}" type="presParOf" srcId="{2B86E874-278F-F34F-AC11-5A900DDD2810}" destId="{C31641B6-E679-D342-8CF5-105D60F9B58D}" srcOrd="0" destOrd="0" presId="urn:microsoft.com/office/officeart/2008/layout/VerticalCurvedList"/>
    <dgm:cxn modelId="{71374E62-95B8-6B45-8040-D4884ED9F4AE}" type="presParOf" srcId="{F0CA0F77-50BB-6747-92E1-DEDDCEA72FAF}" destId="{27C94F85-4C4E-B14F-B428-67F483A947F3}" srcOrd="9" destOrd="0" presId="urn:microsoft.com/office/officeart/2008/layout/VerticalCurvedList"/>
    <dgm:cxn modelId="{F7DFC12F-8F45-424F-A2F8-9A1A00DA261F}" type="presParOf" srcId="{F0CA0F77-50BB-6747-92E1-DEDDCEA72FAF}" destId="{363F8855-5503-1541-A46B-185D9CCFE1A3}" srcOrd="10" destOrd="0" presId="urn:microsoft.com/office/officeart/2008/layout/VerticalCurvedList"/>
    <dgm:cxn modelId="{FDC7066E-2A2A-B94F-A6F6-38FC8BF4092A}" type="presParOf" srcId="{363F8855-5503-1541-A46B-185D9CCFE1A3}" destId="{E9305190-DA9F-3843-B09D-04D618B4C651}" srcOrd="0" destOrd="0" presId="urn:microsoft.com/office/officeart/2008/layout/VerticalCurvedList"/>
    <dgm:cxn modelId="{F108F573-C9CB-7248-B95A-2690AC185F35}" type="presParOf" srcId="{F0CA0F77-50BB-6747-92E1-DEDDCEA72FAF}" destId="{084CA564-B278-134E-9C29-9A6D6D835868}" srcOrd="11" destOrd="0" presId="urn:microsoft.com/office/officeart/2008/layout/VerticalCurvedList"/>
    <dgm:cxn modelId="{EAE4063E-D565-F647-9470-C2A5670251B4}" type="presParOf" srcId="{F0CA0F77-50BB-6747-92E1-DEDDCEA72FAF}" destId="{C712C3E6-5A23-F84C-8F1D-9F2D83AB4259}" srcOrd="12" destOrd="0" presId="urn:microsoft.com/office/officeart/2008/layout/VerticalCurvedList"/>
    <dgm:cxn modelId="{D10B7552-AD79-6C41-98AB-61E91FBF132B}" type="presParOf" srcId="{C712C3E6-5A23-F84C-8F1D-9F2D83AB4259}" destId="{64BE73DA-8DF5-A444-9594-66082E5DAFFC}" srcOrd="0" destOrd="0" presId="urn:microsoft.com/office/officeart/2008/layout/VerticalCurvedList"/>
    <dgm:cxn modelId="{84DFF6C8-8DB2-DA45-BCAA-49980528555A}" type="presParOf" srcId="{F0CA0F77-50BB-6747-92E1-DEDDCEA72FAF}" destId="{97F185C1-380A-7C44-A5A1-5DBE6E092600}" srcOrd="13" destOrd="0" presId="urn:microsoft.com/office/officeart/2008/layout/VerticalCurvedList"/>
    <dgm:cxn modelId="{870132AE-3B9A-F14E-A786-0FCB6AC7B13E}" type="presParOf" srcId="{F0CA0F77-50BB-6747-92E1-DEDDCEA72FAF}" destId="{D4A6A30D-93A3-AE4E-A02C-2016461466ED}" srcOrd="14" destOrd="0" presId="urn:microsoft.com/office/officeart/2008/layout/VerticalCurvedList"/>
    <dgm:cxn modelId="{F5CADD3E-6D03-4041-8DB6-DB82E81F0AEE}" type="presParOf" srcId="{D4A6A30D-93A3-AE4E-A02C-2016461466ED}" destId="{AD02AB1F-13F4-154C-91F2-A5E733F64B4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174D7-B240-E347-ABB6-9167AAC7960B}">
      <dsp:nvSpPr>
        <dsp:cNvPr id="0" name=""/>
        <dsp:cNvSpPr/>
      </dsp:nvSpPr>
      <dsp:spPr>
        <a:xfrm>
          <a:off x="8449619" y="2438259"/>
          <a:ext cx="780265" cy="371335"/>
        </a:xfrm>
        <a:custGeom>
          <a:avLst/>
          <a:gdLst/>
          <a:ahLst/>
          <a:cxnLst/>
          <a:rect l="0" t="0" r="0" b="0"/>
          <a:pathLst>
            <a:path>
              <a:moveTo>
                <a:pt x="0" y="0"/>
              </a:moveTo>
              <a:lnTo>
                <a:pt x="0" y="253054"/>
              </a:lnTo>
              <a:lnTo>
                <a:pt x="780265" y="253054"/>
              </a:lnTo>
              <a:lnTo>
                <a:pt x="780265"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3702A8-79D1-FD48-8572-D25D0CB59BD5}">
      <dsp:nvSpPr>
        <dsp:cNvPr id="0" name=""/>
        <dsp:cNvSpPr/>
      </dsp:nvSpPr>
      <dsp:spPr>
        <a:xfrm>
          <a:off x="7669353" y="2438259"/>
          <a:ext cx="780265" cy="371335"/>
        </a:xfrm>
        <a:custGeom>
          <a:avLst/>
          <a:gdLst/>
          <a:ahLst/>
          <a:cxnLst/>
          <a:rect l="0" t="0" r="0" b="0"/>
          <a:pathLst>
            <a:path>
              <a:moveTo>
                <a:pt x="780265" y="0"/>
              </a:moveTo>
              <a:lnTo>
                <a:pt x="780265" y="253054"/>
              </a:lnTo>
              <a:lnTo>
                <a:pt x="0" y="253054"/>
              </a:lnTo>
              <a:lnTo>
                <a:pt x="0"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A5A826-DFD4-944A-A089-77A5B4AD1908}">
      <dsp:nvSpPr>
        <dsp:cNvPr id="0" name=""/>
        <dsp:cNvSpPr/>
      </dsp:nvSpPr>
      <dsp:spPr>
        <a:xfrm>
          <a:off x="4548289" y="1256156"/>
          <a:ext cx="3901329" cy="371335"/>
        </a:xfrm>
        <a:custGeom>
          <a:avLst/>
          <a:gdLst/>
          <a:ahLst/>
          <a:cxnLst/>
          <a:rect l="0" t="0" r="0" b="0"/>
          <a:pathLst>
            <a:path>
              <a:moveTo>
                <a:pt x="0" y="0"/>
              </a:moveTo>
              <a:lnTo>
                <a:pt x="0" y="253054"/>
              </a:lnTo>
              <a:lnTo>
                <a:pt x="3901329" y="253054"/>
              </a:lnTo>
              <a:lnTo>
                <a:pt x="3901329" y="371335"/>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AB0405-2BE3-2444-8A07-F1D1A934D058}">
      <dsp:nvSpPr>
        <dsp:cNvPr id="0" name=""/>
        <dsp:cNvSpPr/>
      </dsp:nvSpPr>
      <dsp:spPr>
        <a:xfrm>
          <a:off x="5328555" y="2438259"/>
          <a:ext cx="780265" cy="371335"/>
        </a:xfrm>
        <a:custGeom>
          <a:avLst/>
          <a:gdLst/>
          <a:ahLst/>
          <a:cxnLst/>
          <a:rect l="0" t="0" r="0" b="0"/>
          <a:pathLst>
            <a:path>
              <a:moveTo>
                <a:pt x="0" y="0"/>
              </a:moveTo>
              <a:lnTo>
                <a:pt x="0" y="253054"/>
              </a:lnTo>
              <a:lnTo>
                <a:pt x="780265" y="253054"/>
              </a:lnTo>
              <a:lnTo>
                <a:pt x="780265"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8A4A95-C4B5-B54F-9B82-46BDEA4C65B8}">
      <dsp:nvSpPr>
        <dsp:cNvPr id="0" name=""/>
        <dsp:cNvSpPr/>
      </dsp:nvSpPr>
      <dsp:spPr>
        <a:xfrm>
          <a:off x="4548289" y="2438259"/>
          <a:ext cx="780265" cy="371335"/>
        </a:xfrm>
        <a:custGeom>
          <a:avLst/>
          <a:gdLst/>
          <a:ahLst/>
          <a:cxnLst/>
          <a:rect l="0" t="0" r="0" b="0"/>
          <a:pathLst>
            <a:path>
              <a:moveTo>
                <a:pt x="780265" y="0"/>
              </a:moveTo>
              <a:lnTo>
                <a:pt x="780265" y="253054"/>
              </a:lnTo>
              <a:lnTo>
                <a:pt x="0" y="253054"/>
              </a:lnTo>
              <a:lnTo>
                <a:pt x="0"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EBB8A-3611-1B43-A880-0A78037A30F1}">
      <dsp:nvSpPr>
        <dsp:cNvPr id="0" name=""/>
        <dsp:cNvSpPr/>
      </dsp:nvSpPr>
      <dsp:spPr>
        <a:xfrm>
          <a:off x="4548289" y="1256156"/>
          <a:ext cx="780265" cy="371335"/>
        </a:xfrm>
        <a:custGeom>
          <a:avLst/>
          <a:gdLst/>
          <a:ahLst/>
          <a:cxnLst/>
          <a:rect l="0" t="0" r="0" b="0"/>
          <a:pathLst>
            <a:path>
              <a:moveTo>
                <a:pt x="0" y="0"/>
              </a:moveTo>
              <a:lnTo>
                <a:pt x="0" y="253054"/>
              </a:lnTo>
              <a:lnTo>
                <a:pt x="780265" y="253054"/>
              </a:lnTo>
              <a:lnTo>
                <a:pt x="780265" y="371335"/>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EDEB03-9778-8744-A50A-0C915A9B8551}">
      <dsp:nvSpPr>
        <dsp:cNvPr id="0" name=""/>
        <dsp:cNvSpPr/>
      </dsp:nvSpPr>
      <dsp:spPr>
        <a:xfrm>
          <a:off x="2207492" y="2438259"/>
          <a:ext cx="780265" cy="371335"/>
        </a:xfrm>
        <a:custGeom>
          <a:avLst/>
          <a:gdLst/>
          <a:ahLst/>
          <a:cxnLst/>
          <a:rect l="0" t="0" r="0" b="0"/>
          <a:pathLst>
            <a:path>
              <a:moveTo>
                <a:pt x="0" y="0"/>
              </a:moveTo>
              <a:lnTo>
                <a:pt x="0" y="253054"/>
              </a:lnTo>
              <a:lnTo>
                <a:pt x="780265" y="253054"/>
              </a:lnTo>
              <a:lnTo>
                <a:pt x="780265"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E8BAC2-25AD-D946-8702-4CF7A028834E}">
      <dsp:nvSpPr>
        <dsp:cNvPr id="0" name=""/>
        <dsp:cNvSpPr/>
      </dsp:nvSpPr>
      <dsp:spPr>
        <a:xfrm>
          <a:off x="1427226" y="2438259"/>
          <a:ext cx="780265" cy="371335"/>
        </a:xfrm>
        <a:custGeom>
          <a:avLst/>
          <a:gdLst/>
          <a:ahLst/>
          <a:cxnLst/>
          <a:rect l="0" t="0" r="0" b="0"/>
          <a:pathLst>
            <a:path>
              <a:moveTo>
                <a:pt x="780265" y="0"/>
              </a:moveTo>
              <a:lnTo>
                <a:pt x="780265" y="253054"/>
              </a:lnTo>
              <a:lnTo>
                <a:pt x="0" y="253054"/>
              </a:lnTo>
              <a:lnTo>
                <a:pt x="0" y="371335"/>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A15D18-A19A-9B48-99F6-D7FC50BC6B4B}">
      <dsp:nvSpPr>
        <dsp:cNvPr id="0" name=""/>
        <dsp:cNvSpPr/>
      </dsp:nvSpPr>
      <dsp:spPr>
        <a:xfrm>
          <a:off x="2207492" y="1256156"/>
          <a:ext cx="2340797" cy="371335"/>
        </a:xfrm>
        <a:custGeom>
          <a:avLst/>
          <a:gdLst/>
          <a:ahLst/>
          <a:cxnLst/>
          <a:rect l="0" t="0" r="0" b="0"/>
          <a:pathLst>
            <a:path>
              <a:moveTo>
                <a:pt x="2340797" y="0"/>
              </a:moveTo>
              <a:lnTo>
                <a:pt x="2340797" y="253054"/>
              </a:lnTo>
              <a:lnTo>
                <a:pt x="0" y="253054"/>
              </a:lnTo>
              <a:lnTo>
                <a:pt x="0" y="371335"/>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8662A7-6745-1046-BB07-D56894E834A3}">
      <dsp:nvSpPr>
        <dsp:cNvPr id="0" name=""/>
        <dsp:cNvSpPr/>
      </dsp:nvSpPr>
      <dsp:spPr>
        <a:xfrm>
          <a:off x="646960" y="1256156"/>
          <a:ext cx="3901329" cy="371335"/>
        </a:xfrm>
        <a:custGeom>
          <a:avLst/>
          <a:gdLst/>
          <a:ahLst/>
          <a:cxnLst/>
          <a:rect l="0" t="0" r="0" b="0"/>
          <a:pathLst>
            <a:path>
              <a:moveTo>
                <a:pt x="3901329" y="0"/>
              </a:moveTo>
              <a:lnTo>
                <a:pt x="3901329" y="253054"/>
              </a:lnTo>
              <a:lnTo>
                <a:pt x="0" y="253054"/>
              </a:lnTo>
              <a:lnTo>
                <a:pt x="0" y="371335"/>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2752B9-A385-B940-89C4-025DAFA5E957}">
      <dsp:nvSpPr>
        <dsp:cNvPr id="0" name=""/>
        <dsp:cNvSpPr/>
      </dsp:nvSpPr>
      <dsp:spPr>
        <a:xfrm>
          <a:off x="3909890" y="445389"/>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A8B7FCB7-A7B4-4544-84FE-E1BED2E1C8C7}">
      <dsp:nvSpPr>
        <dsp:cNvPr id="0" name=""/>
        <dsp:cNvSpPr/>
      </dsp:nvSpPr>
      <dsp:spPr>
        <a:xfrm>
          <a:off x="4051756" y="580162"/>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消法</a:t>
          </a:r>
          <a:endParaRPr lang="en-US" sz="2000" kern="1200" dirty="0"/>
        </a:p>
      </dsp:txBody>
      <dsp:txXfrm>
        <a:off x="4075503" y="603909"/>
        <a:ext cx="1229304" cy="763273"/>
      </dsp:txXfrm>
    </dsp:sp>
    <dsp:sp modelId="{DE26BBD6-08DA-F640-95E7-A3E87643B999}">
      <dsp:nvSpPr>
        <dsp:cNvPr id="0" name=""/>
        <dsp:cNvSpPr/>
      </dsp:nvSpPr>
      <dsp:spPr>
        <a:xfrm>
          <a:off x="8560" y="1627492"/>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525A6F67-4BA1-7F47-AAEA-755EE658E90D}">
      <dsp:nvSpPr>
        <dsp:cNvPr id="0" name=""/>
        <dsp:cNvSpPr/>
      </dsp:nvSpPr>
      <dsp:spPr>
        <a:xfrm>
          <a:off x="150427" y="1762265"/>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概述</a:t>
          </a:r>
          <a:endParaRPr lang="en-US" sz="2000" kern="1200" dirty="0"/>
        </a:p>
      </dsp:txBody>
      <dsp:txXfrm>
        <a:off x="174174" y="1786012"/>
        <a:ext cx="1229304" cy="763273"/>
      </dsp:txXfrm>
    </dsp:sp>
    <dsp:sp modelId="{CB6861D7-552F-F645-B290-9C86939ED5B4}">
      <dsp:nvSpPr>
        <dsp:cNvPr id="0" name=""/>
        <dsp:cNvSpPr/>
      </dsp:nvSpPr>
      <dsp:spPr>
        <a:xfrm>
          <a:off x="1569092" y="1627492"/>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5DDE809D-DE0F-BF4F-A9A5-2C843ED267F9}">
      <dsp:nvSpPr>
        <dsp:cNvPr id="0" name=""/>
        <dsp:cNvSpPr/>
      </dsp:nvSpPr>
      <dsp:spPr>
        <a:xfrm>
          <a:off x="1710959" y="1762265"/>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权利义务</a:t>
          </a:r>
          <a:endParaRPr lang="en-US" sz="2000" kern="1200" dirty="0"/>
        </a:p>
      </dsp:txBody>
      <dsp:txXfrm>
        <a:off x="1734706" y="1786012"/>
        <a:ext cx="1229304" cy="763273"/>
      </dsp:txXfrm>
    </dsp:sp>
    <dsp:sp modelId="{051DCB3D-F092-AF46-B8F8-C0D235EE7C3A}">
      <dsp:nvSpPr>
        <dsp:cNvPr id="0" name=""/>
        <dsp:cNvSpPr/>
      </dsp:nvSpPr>
      <dsp:spPr>
        <a:xfrm>
          <a:off x="788826"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A944061-E299-6D40-BECB-36B73129229D}">
      <dsp:nvSpPr>
        <dsp:cNvPr id="0" name=""/>
        <dsp:cNvSpPr/>
      </dsp:nvSpPr>
      <dsp:spPr>
        <a:xfrm>
          <a:off x="930693"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消费者的权利</a:t>
          </a:r>
          <a:endParaRPr lang="en-US" sz="2000" kern="1200" dirty="0"/>
        </a:p>
      </dsp:txBody>
      <dsp:txXfrm>
        <a:off x="954440" y="2968115"/>
        <a:ext cx="1229304" cy="763273"/>
      </dsp:txXfrm>
    </dsp:sp>
    <dsp:sp modelId="{D20FCF39-4C10-004A-A063-78CC248BAFAD}">
      <dsp:nvSpPr>
        <dsp:cNvPr id="0" name=""/>
        <dsp:cNvSpPr/>
      </dsp:nvSpPr>
      <dsp:spPr>
        <a:xfrm>
          <a:off x="2349358"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E4C64E5A-7E7B-6849-9779-C4777C014EB8}">
      <dsp:nvSpPr>
        <dsp:cNvPr id="0" name=""/>
        <dsp:cNvSpPr/>
      </dsp:nvSpPr>
      <dsp:spPr>
        <a:xfrm>
          <a:off x="2491225"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经营者的义务</a:t>
          </a:r>
          <a:endParaRPr lang="en-US" sz="2000" kern="1200" dirty="0"/>
        </a:p>
      </dsp:txBody>
      <dsp:txXfrm>
        <a:off x="2514972" y="2968115"/>
        <a:ext cx="1229304" cy="763273"/>
      </dsp:txXfrm>
    </dsp:sp>
    <dsp:sp modelId="{6511314D-7C70-5244-A14E-1CC9969E8FB8}">
      <dsp:nvSpPr>
        <dsp:cNvPr id="0" name=""/>
        <dsp:cNvSpPr/>
      </dsp:nvSpPr>
      <dsp:spPr>
        <a:xfrm>
          <a:off x="4690156" y="1627492"/>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BD91692A-8026-7B45-A2B0-2AE2430F4147}">
      <dsp:nvSpPr>
        <dsp:cNvPr id="0" name=""/>
        <dsp:cNvSpPr/>
      </dsp:nvSpPr>
      <dsp:spPr>
        <a:xfrm>
          <a:off x="4832022" y="1762265"/>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对消费者的保护</a:t>
          </a:r>
          <a:endParaRPr lang="en-US" sz="2000" kern="1200" dirty="0"/>
        </a:p>
      </dsp:txBody>
      <dsp:txXfrm>
        <a:off x="4855769" y="1786012"/>
        <a:ext cx="1229304" cy="763273"/>
      </dsp:txXfrm>
    </dsp:sp>
    <dsp:sp modelId="{9D51AAE2-6E2E-7140-AEDB-45FF0F92E39E}">
      <dsp:nvSpPr>
        <dsp:cNvPr id="0" name=""/>
        <dsp:cNvSpPr/>
      </dsp:nvSpPr>
      <dsp:spPr>
        <a:xfrm>
          <a:off x="3909890"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0CE874BF-D027-9C47-AE61-7573D07DAD56}">
      <dsp:nvSpPr>
        <dsp:cNvPr id="0" name=""/>
        <dsp:cNvSpPr/>
      </dsp:nvSpPr>
      <dsp:spPr>
        <a:xfrm>
          <a:off x="4051756"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国家</a:t>
          </a:r>
          <a:endParaRPr lang="en-US" sz="2000" kern="1200" dirty="0"/>
        </a:p>
      </dsp:txBody>
      <dsp:txXfrm>
        <a:off x="4075503" y="2968115"/>
        <a:ext cx="1229304" cy="763273"/>
      </dsp:txXfrm>
    </dsp:sp>
    <dsp:sp modelId="{CBE25568-7626-2C4A-B910-56A997BCD58F}">
      <dsp:nvSpPr>
        <dsp:cNvPr id="0" name=""/>
        <dsp:cNvSpPr/>
      </dsp:nvSpPr>
      <dsp:spPr>
        <a:xfrm>
          <a:off x="5470422"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10C623F6-3A1B-554A-B445-FEB701C63327}">
      <dsp:nvSpPr>
        <dsp:cNvPr id="0" name=""/>
        <dsp:cNvSpPr/>
      </dsp:nvSpPr>
      <dsp:spPr>
        <a:xfrm>
          <a:off x="5612288"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消协</a:t>
          </a:r>
          <a:endParaRPr lang="en-US" sz="2000" kern="1200" dirty="0"/>
        </a:p>
      </dsp:txBody>
      <dsp:txXfrm>
        <a:off x="5636035" y="2968115"/>
        <a:ext cx="1229304" cy="763273"/>
      </dsp:txXfrm>
    </dsp:sp>
    <dsp:sp modelId="{1462CC83-3788-344E-B7C9-58AF14FA381D}">
      <dsp:nvSpPr>
        <dsp:cNvPr id="0" name=""/>
        <dsp:cNvSpPr/>
      </dsp:nvSpPr>
      <dsp:spPr>
        <a:xfrm>
          <a:off x="7811219" y="1627492"/>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29CDD7EB-04D6-4A4C-85C3-7667D70A5294}">
      <dsp:nvSpPr>
        <dsp:cNvPr id="0" name=""/>
        <dsp:cNvSpPr/>
      </dsp:nvSpPr>
      <dsp:spPr>
        <a:xfrm>
          <a:off x="7953086" y="1762265"/>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争议解决</a:t>
          </a:r>
        </a:p>
      </dsp:txBody>
      <dsp:txXfrm>
        <a:off x="7976833" y="1786012"/>
        <a:ext cx="1229304" cy="763273"/>
      </dsp:txXfrm>
    </dsp:sp>
    <dsp:sp modelId="{6819371F-4B7D-BC4A-8507-17A9D0D29C9D}">
      <dsp:nvSpPr>
        <dsp:cNvPr id="0" name=""/>
        <dsp:cNvSpPr/>
      </dsp:nvSpPr>
      <dsp:spPr>
        <a:xfrm>
          <a:off x="7030954"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47641F7C-008F-7249-A40A-F74D55405386}">
      <dsp:nvSpPr>
        <dsp:cNvPr id="0" name=""/>
        <dsp:cNvSpPr/>
      </dsp:nvSpPr>
      <dsp:spPr>
        <a:xfrm>
          <a:off x="7172820"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解决机制</a:t>
          </a:r>
        </a:p>
      </dsp:txBody>
      <dsp:txXfrm>
        <a:off x="7196567" y="2968115"/>
        <a:ext cx="1229304" cy="763273"/>
      </dsp:txXfrm>
    </dsp:sp>
    <dsp:sp modelId="{C53D4F26-986D-5B49-9D00-F2CB431C1703}">
      <dsp:nvSpPr>
        <dsp:cNvPr id="0" name=""/>
        <dsp:cNvSpPr/>
      </dsp:nvSpPr>
      <dsp:spPr>
        <a:xfrm>
          <a:off x="8591485" y="2809595"/>
          <a:ext cx="1276798" cy="810767"/>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E0FD3F1D-E166-8945-B945-AFEAC0EF4547}">
      <dsp:nvSpPr>
        <dsp:cNvPr id="0" name=""/>
        <dsp:cNvSpPr/>
      </dsp:nvSpPr>
      <dsp:spPr>
        <a:xfrm>
          <a:off x="8733352" y="2944368"/>
          <a:ext cx="1276798" cy="810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法律责任</a:t>
          </a:r>
          <a:endParaRPr lang="en-US" sz="2000" kern="1200" dirty="0"/>
        </a:p>
      </dsp:txBody>
      <dsp:txXfrm>
        <a:off x="8757099" y="2968115"/>
        <a:ext cx="1229304" cy="763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61EA-79D5-6147-B2C6-3BF9ECD0C063}">
      <dsp:nvSpPr>
        <dsp:cNvPr id="0" name=""/>
        <dsp:cNvSpPr/>
      </dsp:nvSpPr>
      <dsp:spPr>
        <a:xfrm rot="16200000">
          <a:off x="405573" y="495066"/>
          <a:ext cx="2504220" cy="3076940"/>
        </a:xfrm>
        <a:prstGeom prst="round2SameRect">
          <a:avLst>
            <a:gd name="adj1" fmla="val 16670"/>
            <a:gd name="adj2" fmla="val 0"/>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txBody>
        <a:bodyPr spcFirstLastPara="0" vert="horz" wrap="square" lIns="99060" tIns="165100" rIns="148590" bIns="165100" numCol="1" spcCol="1270" anchor="t" anchorCtr="0">
          <a:noAutofit/>
        </a:bodyPr>
        <a:lstStyle/>
        <a:p>
          <a:pPr lvl="0" algn="l" defTabSz="1155700">
            <a:lnSpc>
              <a:spcPct val="90000"/>
            </a:lnSpc>
            <a:spcBef>
              <a:spcPct val="0"/>
            </a:spcBef>
            <a:spcAft>
              <a:spcPct val="35000"/>
            </a:spcAft>
          </a:pPr>
          <a:r>
            <a:rPr lang="zh-CN" altLang="en-US" sz="2600" kern="1200" dirty="0" smtClean="0"/>
            <a:t>消费者：为</a:t>
          </a:r>
          <a:r>
            <a:rPr lang="zh-CN" altLang="en-US" sz="2600" b="1" kern="1200" dirty="0" smtClean="0"/>
            <a:t>生活消费需要</a:t>
          </a:r>
          <a:r>
            <a:rPr lang="zh-CN" altLang="en-US" sz="2600" kern="1200" dirty="0" smtClean="0"/>
            <a:t>购买、使用商品或服务的</a:t>
          </a:r>
          <a:r>
            <a:rPr lang="zh-CN" altLang="en-US" sz="2600" b="1" kern="1200" dirty="0" smtClean="0"/>
            <a:t>自然人。</a:t>
          </a:r>
          <a:endParaRPr lang="en-US" sz="2600" b="1" kern="1200" dirty="0"/>
        </a:p>
      </dsp:txBody>
      <dsp:txXfrm rot="5400000">
        <a:off x="241481" y="903694"/>
        <a:ext cx="2954672" cy="2259684"/>
      </dsp:txXfrm>
    </dsp:sp>
    <dsp:sp modelId="{1631EDE3-C453-764A-91DA-C0F2AC01FC9A}">
      <dsp:nvSpPr>
        <dsp:cNvPr id="0" name=""/>
        <dsp:cNvSpPr/>
      </dsp:nvSpPr>
      <dsp:spPr>
        <a:xfrm rot="5400000">
          <a:off x="7163203" y="476517"/>
          <a:ext cx="2504220" cy="2808472"/>
        </a:xfrm>
        <a:prstGeom prst="round2SameRect">
          <a:avLst>
            <a:gd name="adj1" fmla="val 16670"/>
            <a:gd name="adj2" fmla="val 0"/>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txBody>
        <a:bodyPr spcFirstLastPara="0" vert="horz" wrap="square" lIns="148590" tIns="165100" rIns="99060" bIns="165100" numCol="1" spcCol="1270" anchor="t" anchorCtr="0">
          <a:noAutofit/>
        </a:bodyPr>
        <a:lstStyle/>
        <a:p>
          <a:pPr lvl="0" algn="l" defTabSz="1155700">
            <a:lnSpc>
              <a:spcPct val="90000"/>
            </a:lnSpc>
            <a:spcBef>
              <a:spcPct val="0"/>
            </a:spcBef>
            <a:spcAft>
              <a:spcPct val="35000"/>
            </a:spcAft>
          </a:pPr>
          <a:r>
            <a:rPr lang="zh-CN" altLang="en-US" sz="2600" kern="1200" dirty="0" smtClean="0"/>
            <a:t>经营者：为消费者提供生产、销售商品的自然人、法人或其他组织。</a:t>
          </a:r>
          <a:endParaRPr lang="en-US" sz="2600" kern="1200" dirty="0"/>
        </a:p>
      </dsp:txBody>
      <dsp:txXfrm rot="-5400000">
        <a:off x="7011077" y="750911"/>
        <a:ext cx="2686204" cy="2259684"/>
      </dsp:txXfrm>
    </dsp:sp>
    <dsp:sp modelId="{9A81E29B-3485-2B4D-8DA7-C07269EBDA0C}">
      <dsp:nvSpPr>
        <dsp:cNvPr id="0" name=""/>
        <dsp:cNvSpPr/>
      </dsp:nvSpPr>
      <dsp:spPr>
        <a:xfrm>
          <a:off x="2690524" y="0"/>
          <a:ext cx="4734501" cy="1599756"/>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E89FBD13-5A0C-A446-9677-C2BA6B0E2C03}">
      <dsp:nvSpPr>
        <dsp:cNvPr id="0" name=""/>
        <dsp:cNvSpPr/>
      </dsp:nvSpPr>
      <dsp:spPr>
        <a:xfrm rot="10800000">
          <a:off x="2757485" y="2295438"/>
          <a:ext cx="4600579" cy="1599756"/>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7A9BF-2B87-904A-A641-56A8639967B9}">
      <dsp:nvSpPr>
        <dsp:cNvPr id="0" name=""/>
        <dsp:cNvSpPr/>
      </dsp:nvSpPr>
      <dsp:spPr>
        <a:xfrm>
          <a:off x="5344151" y="2252969"/>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tx1"/>
              </a:solidFill>
            </a:rPr>
            <a:t>消费者</a:t>
          </a:r>
          <a:endParaRPr lang="en-US" sz="2600" kern="1200" dirty="0">
            <a:solidFill>
              <a:schemeClr val="tx1"/>
            </a:solidFill>
          </a:endParaRPr>
        </a:p>
      </dsp:txBody>
      <dsp:txXfrm>
        <a:off x="5515810" y="2424628"/>
        <a:ext cx="828843" cy="828843"/>
      </dsp:txXfrm>
    </dsp:sp>
    <dsp:sp modelId="{04FBB288-A5FE-C04D-B2D5-DF04B5B62E85}">
      <dsp:nvSpPr>
        <dsp:cNvPr id="0" name=""/>
        <dsp:cNvSpPr/>
      </dsp:nvSpPr>
      <dsp:spPr>
        <a:xfrm rot="16200000">
          <a:off x="5400781" y="1714471"/>
          <a:ext cx="1058900" cy="18094"/>
        </a:xfrm>
        <a:custGeom>
          <a:avLst/>
          <a:gdLst/>
          <a:ahLst/>
          <a:cxnLst/>
          <a:rect l="0" t="0" r="0" b="0"/>
          <a:pathLst>
            <a:path>
              <a:moveTo>
                <a:pt x="0" y="9047"/>
              </a:moveTo>
              <a:lnTo>
                <a:pt x="105890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03759" y="1697046"/>
        <a:ext cx="52945" cy="52945"/>
      </dsp:txXfrm>
    </dsp:sp>
    <dsp:sp modelId="{3149913E-73B9-E34F-95A8-0D4698E384BC}">
      <dsp:nvSpPr>
        <dsp:cNvPr id="0" name=""/>
        <dsp:cNvSpPr/>
      </dsp:nvSpPr>
      <dsp:spPr>
        <a:xfrm>
          <a:off x="5344151" y="21906"/>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安全保障权</a:t>
          </a:r>
          <a:endParaRPr lang="en-US" sz="2800" kern="1200" dirty="0">
            <a:solidFill>
              <a:schemeClr val="tx1"/>
            </a:solidFill>
          </a:endParaRPr>
        </a:p>
      </dsp:txBody>
      <dsp:txXfrm>
        <a:off x="5515810" y="193565"/>
        <a:ext cx="828843" cy="828843"/>
      </dsp:txXfrm>
    </dsp:sp>
    <dsp:sp modelId="{1B6936AC-39BF-E740-8D47-B996A8EAB49D}">
      <dsp:nvSpPr>
        <dsp:cNvPr id="0" name=""/>
        <dsp:cNvSpPr/>
      </dsp:nvSpPr>
      <dsp:spPr>
        <a:xfrm rot="18600000">
          <a:off x="6117831" y="1975456"/>
          <a:ext cx="1058900" cy="18094"/>
        </a:xfrm>
        <a:custGeom>
          <a:avLst/>
          <a:gdLst/>
          <a:ahLst/>
          <a:cxnLst/>
          <a:rect l="0" t="0" r="0" b="0"/>
          <a:pathLst>
            <a:path>
              <a:moveTo>
                <a:pt x="0" y="9047"/>
              </a:moveTo>
              <a:lnTo>
                <a:pt x="105890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620808" y="1958030"/>
        <a:ext cx="52945" cy="52945"/>
      </dsp:txXfrm>
    </dsp:sp>
    <dsp:sp modelId="{D753CFBE-3505-B248-8581-95F0A6DE9832}">
      <dsp:nvSpPr>
        <dsp:cNvPr id="0" name=""/>
        <dsp:cNvSpPr/>
      </dsp:nvSpPr>
      <dsp:spPr>
        <a:xfrm>
          <a:off x="6778250" y="543876"/>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自主选择商品</a:t>
          </a:r>
          <a:endParaRPr lang="en-US" sz="2800" kern="1200" dirty="0">
            <a:solidFill>
              <a:schemeClr val="tx1"/>
            </a:solidFill>
          </a:endParaRPr>
        </a:p>
      </dsp:txBody>
      <dsp:txXfrm>
        <a:off x="6949909" y="715535"/>
        <a:ext cx="828843" cy="828843"/>
      </dsp:txXfrm>
    </dsp:sp>
    <dsp:sp modelId="{40E6F06B-39E3-F44B-8630-B1B6725D0F13}">
      <dsp:nvSpPr>
        <dsp:cNvPr id="0" name=""/>
        <dsp:cNvSpPr/>
      </dsp:nvSpPr>
      <dsp:spPr>
        <a:xfrm rot="21000000">
          <a:off x="6499365" y="2636292"/>
          <a:ext cx="1058900" cy="18094"/>
        </a:xfrm>
        <a:custGeom>
          <a:avLst/>
          <a:gdLst/>
          <a:ahLst/>
          <a:cxnLst/>
          <a:rect l="0" t="0" r="0" b="0"/>
          <a:pathLst>
            <a:path>
              <a:moveTo>
                <a:pt x="0" y="9047"/>
              </a:moveTo>
              <a:lnTo>
                <a:pt x="105890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02342" y="2618867"/>
        <a:ext cx="52945" cy="52945"/>
      </dsp:txXfrm>
    </dsp:sp>
    <dsp:sp modelId="{84268604-D213-EB44-9B56-BF2A6A3C9D19}">
      <dsp:nvSpPr>
        <dsp:cNvPr id="0" name=""/>
        <dsp:cNvSpPr/>
      </dsp:nvSpPr>
      <dsp:spPr>
        <a:xfrm>
          <a:off x="7541318" y="1865549"/>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公平交易权</a:t>
          </a:r>
          <a:endParaRPr lang="en-US" sz="2800" kern="1200" dirty="0">
            <a:solidFill>
              <a:schemeClr val="tx1"/>
            </a:solidFill>
          </a:endParaRPr>
        </a:p>
      </dsp:txBody>
      <dsp:txXfrm>
        <a:off x="7712977" y="2037208"/>
        <a:ext cx="828843" cy="828843"/>
      </dsp:txXfrm>
    </dsp:sp>
    <dsp:sp modelId="{6925ADED-6178-CD4F-A8A2-434CB18E1502}">
      <dsp:nvSpPr>
        <dsp:cNvPr id="0" name=""/>
        <dsp:cNvSpPr/>
      </dsp:nvSpPr>
      <dsp:spPr>
        <a:xfrm rot="1800000">
          <a:off x="6366859" y="3387767"/>
          <a:ext cx="1058900" cy="18094"/>
        </a:xfrm>
        <a:custGeom>
          <a:avLst/>
          <a:gdLst/>
          <a:ahLst/>
          <a:cxnLst/>
          <a:rect l="0" t="0" r="0" b="0"/>
          <a:pathLst>
            <a:path>
              <a:moveTo>
                <a:pt x="0" y="9047"/>
              </a:moveTo>
              <a:lnTo>
                <a:pt x="105890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69837" y="3370342"/>
        <a:ext cx="52945" cy="52945"/>
      </dsp:txXfrm>
    </dsp:sp>
    <dsp:sp modelId="{42A36AEE-7063-8F40-A1F3-54CA6A386F90}">
      <dsp:nvSpPr>
        <dsp:cNvPr id="0" name=""/>
        <dsp:cNvSpPr/>
      </dsp:nvSpPr>
      <dsp:spPr>
        <a:xfrm>
          <a:off x="7276307" y="3368500"/>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知情权</a:t>
          </a:r>
          <a:endParaRPr lang="en-US" sz="2800" kern="1200" dirty="0">
            <a:solidFill>
              <a:schemeClr val="tx1"/>
            </a:solidFill>
          </a:endParaRPr>
        </a:p>
      </dsp:txBody>
      <dsp:txXfrm>
        <a:off x="7447966" y="3540159"/>
        <a:ext cx="828843" cy="828843"/>
      </dsp:txXfrm>
    </dsp:sp>
    <dsp:sp modelId="{E0A4A1CF-FDCE-C94F-92EA-4E69669E0AC7}">
      <dsp:nvSpPr>
        <dsp:cNvPr id="0" name=""/>
        <dsp:cNvSpPr/>
      </dsp:nvSpPr>
      <dsp:spPr>
        <a:xfrm rot="4146144">
          <a:off x="5789561" y="3885409"/>
          <a:ext cx="1087279" cy="18094"/>
        </a:xfrm>
        <a:custGeom>
          <a:avLst/>
          <a:gdLst/>
          <a:ahLst/>
          <a:cxnLst/>
          <a:rect l="0" t="0" r="0" b="0"/>
          <a:pathLst>
            <a:path>
              <a:moveTo>
                <a:pt x="0" y="9047"/>
              </a:moveTo>
              <a:lnTo>
                <a:pt x="1087279"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6019" y="3867274"/>
        <a:ext cx="54363" cy="54363"/>
      </dsp:txXfrm>
    </dsp:sp>
    <dsp:sp modelId="{3512D755-6CCF-C643-BE98-8C4DE57B8F02}">
      <dsp:nvSpPr>
        <dsp:cNvPr id="0" name=""/>
        <dsp:cNvSpPr/>
      </dsp:nvSpPr>
      <dsp:spPr>
        <a:xfrm>
          <a:off x="6150091" y="4363782"/>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求偿权</a:t>
          </a:r>
          <a:endParaRPr lang="en-US" sz="2800" kern="1200" dirty="0">
            <a:solidFill>
              <a:schemeClr val="tx1"/>
            </a:solidFill>
          </a:endParaRPr>
        </a:p>
      </dsp:txBody>
      <dsp:txXfrm>
        <a:off x="6321750" y="4535441"/>
        <a:ext cx="828843" cy="828843"/>
      </dsp:txXfrm>
    </dsp:sp>
    <dsp:sp modelId="{BA99A9C5-072C-D84F-A7E2-947971660B3A}">
      <dsp:nvSpPr>
        <dsp:cNvPr id="0" name=""/>
        <dsp:cNvSpPr/>
      </dsp:nvSpPr>
      <dsp:spPr>
        <a:xfrm rot="6600000">
          <a:off x="5019247" y="3878258"/>
          <a:ext cx="1058900" cy="18094"/>
        </a:xfrm>
        <a:custGeom>
          <a:avLst/>
          <a:gdLst/>
          <a:ahLst/>
          <a:cxnLst/>
          <a:rect l="0" t="0" r="0" b="0"/>
          <a:pathLst>
            <a:path>
              <a:moveTo>
                <a:pt x="0" y="9047"/>
              </a:moveTo>
              <a:lnTo>
                <a:pt x="105890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5522225" y="3860833"/>
        <a:ext cx="52945" cy="52945"/>
      </dsp:txXfrm>
    </dsp:sp>
    <dsp:sp modelId="{8D2396A7-23F7-2E4C-9888-492FF4A8B177}">
      <dsp:nvSpPr>
        <dsp:cNvPr id="0" name=""/>
        <dsp:cNvSpPr/>
      </dsp:nvSpPr>
      <dsp:spPr>
        <a:xfrm>
          <a:off x="4581082" y="4349481"/>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结社权</a:t>
          </a:r>
          <a:endParaRPr lang="en-US" sz="2800" kern="1200" dirty="0">
            <a:solidFill>
              <a:schemeClr val="tx1"/>
            </a:solidFill>
          </a:endParaRPr>
        </a:p>
      </dsp:txBody>
      <dsp:txXfrm>
        <a:off x="4752741" y="4521140"/>
        <a:ext cx="828843" cy="828843"/>
      </dsp:txXfrm>
    </dsp:sp>
    <dsp:sp modelId="{E454C263-C4F1-D144-A513-B0C7194A916D}">
      <dsp:nvSpPr>
        <dsp:cNvPr id="0" name=""/>
        <dsp:cNvSpPr/>
      </dsp:nvSpPr>
      <dsp:spPr>
        <a:xfrm rot="8984232">
          <a:off x="4030944" y="3502067"/>
          <a:ext cx="1494939" cy="18094"/>
        </a:xfrm>
        <a:custGeom>
          <a:avLst/>
          <a:gdLst/>
          <a:ahLst/>
          <a:cxnLst/>
          <a:rect l="0" t="0" r="0" b="0"/>
          <a:pathLst>
            <a:path>
              <a:moveTo>
                <a:pt x="0" y="9047"/>
              </a:moveTo>
              <a:lnTo>
                <a:pt x="1494939"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741040" y="3473741"/>
        <a:ext cx="74746" cy="74746"/>
      </dsp:txXfrm>
    </dsp:sp>
    <dsp:sp modelId="{BC636520-990E-2B44-BFC4-CBA1639D4ECC}">
      <dsp:nvSpPr>
        <dsp:cNvPr id="0" name=""/>
        <dsp:cNvSpPr/>
      </dsp:nvSpPr>
      <dsp:spPr>
        <a:xfrm>
          <a:off x="3040514" y="3597099"/>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获得有关知识权</a:t>
          </a:r>
          <a:endParaRPr lang="en-US" sz="2800" kern="1200" dirty="0">
            <a:solidFill>
              <a:schemeClr val="tx1"/>
            </a:solidFill>
          </a:endParaRPr>
        </a:p>
      </dsp:txBody>
      <dsp:txXfrm>
        <a:off x="3212173" y="3768758"/>
        <a:ext cx="828843" cy="828843"/>
      </dsp:txXfrm>
    </dsp:sp>
    <dsp:sp modelId="{B7D288CE-EB99-C34E-8108-9941575BA6F0}">
      <dsp:nvSpPr>
        <dsp:cNvPr id="0" name=""/>
        <dsp:cNvSpPr/>
      </dsp:nvSpPr>
      <dsp:spPr>
        <a:xfrm rot="11568852">
          <a:off x="4401689" y="2592544"/>
          <a:ext cx="969126" cy="18094"/>
        </a:xfrm>
        <a:custGeom>
          <a:avLst/>
          <a:gdLst/>
          <a:ahLst/>
          <a:cxnLst/>
          <a:rect l="0" t="0" r="0" b="0"/>
          <a:pathLst>
            <a:path>
              <a:moveTo>
                <a:pt x="0" y="9047"/>
              </a:moveTo>
              <a:lnTo>
                <a:pt x="969126"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862024" y="2577363"/>
        <a:ext cx="48456" cy="48456"/>
      </dsp:txXfrm>
    </dsp:sp>
    <dsp:sp modelId="{00DDB6A4-1959-3547-8345-15F8360F31E1}">
      <dsp:nvSpPr>
        <dsp:cNvPr id="0" name=""/>
        <dsp:cNvSpPr/>
      </dsp:nvSpPr>
      <dsp:spPr>
        <a:xfrm>
          <a:off x="2875289" y="1736967"/>
          <a:ext cx="1572712"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人格尊严和民族习惯受尊重</a:t>
          </a:r>
          <a:endParaRPr lang="en-US" sz="2800" kern="1200" dirty="0">
            <a:solidFill>
              <a:schemeClr val="tx1"/>
            </a:solidFill>
          </a:endParaRPr>
        </a:p>
      </dsp:txBody>
      <dsp:txXfrm>
        <a:off x="3105607" y="1908626"/>
        <a:ext cx="1112076" cy="828843"/>
      </dsp:txXfrm>
    </dsp:sp>
    <dsp:sp modelId="{A9590CF1-8604-2B49-AD60-13071C7F24C9}">
      <dsp:nvSpPr>
        <dsp:cNvPr id="0" name=""/>
        <dsp:cNvSpPr/>
      </dsp:nvSpPr>
      <dsp:spPr>
        <a:xfrm rot="13722072">
          <a:off x="4565014" y="1946882"/>
          <a:ext cx="1178820" cy="18094"/>
        </a:xfrm>
        <a:custGeom>
          <a:avLst/>
          <a:gdLst/>
          <a:ahLst/>
          <a:cxnLst/>
          <a:rect l="0" t="0" r="0" b="0"/>
          <a:pathLst>
            <a:path>
              <a:moveTo>
                <a:pt x="0" y="9047"/>
              </a:moveTo>
              <a:lnTo>
                <a:pt x="1178820" y="904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5124953" y="1926458"/>
        <a:ext cx="58941" cy="58941"/>
      </dsp:txXfrm>
    </dsp:sp>
    <dsp:sp modelId="{91A2ED8D-E8BC-5A43-BFA6-0617FAB3FC81}">
      <dsp:nvSpPr>
        <dsp:cNvPr id="0" name=""/>
        <dsp:cNvSpPr/>
      </dsp:nvSpPr>
      <dsp:spPr>
        <a:xfrm>
          <a:off x="3792536" y="486728"/>
          <a:ext cx="1172161" cy="1172161"/>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监督权</a:t>
          </a:r>
          <a:endParaRPr lang="en-US" sz="2800" kern="1200" dirty="0">
            <a:solidFill>
              <a:schemeClr val="tx1"/>
            </a:solidFill>
          </a:endParaRPr>
        </a:p>
      </dsp:txBody>
      <dsp:txXfrm>
        <a:off x="3964195" y="658387"/>
        <a:ext cx="828843" cy="828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A7D1C-79D7-2940-A192-EC1B30CC43EB}">
      <dsp:nvSpPr>
        <dsp:cNvPr id="0" name=""/>
        <dsp:cNvSpPr/>
      </dsp:nvSpPr>
      <dsp:spPr>
        <a:xfrm>
          <a:off x="0" y="2128"/>
          <a:ext cx="10018712" cy="0"/>
        </a:xfrm>
        <a:prstGeom prst="line">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32A0586F-C178-0046-81B6-4279ABB8391A}">
      <dsp:nvSpPr>
        <dsp:cNvPr id="0" name=""/>
        <dsp:cNvSpPr/>
      </dsp:nvSpPr>
      <dsp:spPr>
        <a:xfrm>
          <a:off x="0" y="2128"/>
          <a:ext cx="2003742" cy="4355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lvl="0" algn="l" defTabSz="2667000">
            <a:lnSpc>
              <a:spcPct val="90000"/>
            </a:lnSpc>
            <a:spcBef>
              <a:spcPct val="0"/>
            </a:spcBef>
            <a:spcAft>
              <a:spcPct val="35000"/>
            </a:spcAft>
          </a:pPr>
          <a:r>
            <a:rPr lang="zh-CN" altLang="en-US" sz="6000" kern="1200" dirty="0" smtClean="0"/>
            <a:t>获知真实情况</a:t>
          </a:r>
          <a:endParaRPr lang="en-US" sz="6000" kern="1200" dirty="0"/>
        </a:p>
      </dsp:txBody>
      <dsp:txXfrm>
        <a:off x="0" y="2128"/>
        <a:ext cx="2003742" cy="4355091"/>
      </dsp:txXfrm>
    </dsp:sp>
    <dsp:sp modelId="{EB9B6262-8EA0-EB4D-8A71-35BC45C5D1A4}">
      <dsp:nvSpPr>
        <dsp:cNvPr id="0" name=""/>
        <dsp:cNvSpPr/>
      </dsp:nvSpPr>
      <dsp:spPr>
        <a:xfrm>
          <a:off x="2154023" y="103350"/>
          <a:ext cx="7864688" cy="2024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t>产品的</a:t>
          </a:r>
          <a:r>
            <a:rPr lang="zh-CN" sz="3200" kern="1200" dirty="0" smtClean="0"/>
            <a:t>价格、产地、生产者、用途、性能、规格、等级、主要成份、生产日期、有效期限</a:t>
          </a:r>
          <a:r>
            <a:rPr lang="zh-CN" altLang="en-US" sz="3200" kern="1200" dirty="0" smtClean="0"/>
            <a:t>、</a:t>
          </a:r>
          <a:r>
            <a:rPr lang="zh-CN" sz="3200" kern="1200" dirty="0" smtClean="0"/>
            <a:t>检验合格证明、使用方法说明书、售后服务</a:t>
          </a:r>
          <a:r>
            <a:rPr lang="zh-CN" altLang="en-US" sz="3200" kern="1200" dirty="0" smtClean="0"/>
            <a:t>等有关情况</a:t>
          </a:r>
          <a:endParaRPr lang="en-US" sz="3200" kern="1200" dirty="0"/>
        </a:p>
      </dsp:txBody>
      <dsp:txXfrm>
        <a:off x="2154023" y="103350"/>
        <a:ext cx="7864688" cy="2024437"/>
      </dsp:txXfrm>
    </dsp:sp>
    <dsp:sp modelId="{3B685732-6666-394E-A046-0C85DF4B1920}">
      <dsp:nvSpPr>
        <dsp:cNvPr id="0" name=""/>
        <dsp:cNvSpPr/>
      </dsp:nvSpPr>
      <dsp:spPr>
        <a:xfrm>
          <a:off x="2003742" y="2127787"/>
          <a:ext cx="801496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11C17A-4518-1E4F-B110-85E4EB4B5AFB}">
      <dsp:nvSpPr>
        <dsp:cNvPr id="0" name=""/>
        <dsp:cNvSpPr/>
      </dsp:nvSpPr>
      <dsp:spPr>
        <a:xfrm>
          <a:off x="2154023" y="2229009"/>
          <a:ext cx="7864688" cy="2024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t>服务的内容、规格、费用等有关情况</a:t>
          </a:r>
          <a:endParaRPr lang="en-US" sz="3200" kern="1200" dirty="0"/>
        </a:p>
      </dsp:txBody>
      <dsp:txXfrm>
        <a:off x="2154023" y="2229009"/>
        <a:ext cx="7864688" cy="2024437"/>
      </dsp:txXfrm>
    </dsp:sp>
    <dsp:sp modelId="{179DE132-3F37-404D-8C7A-12BF29D0C01E}">
      <dsp:nvSpPr>
        <dsp:cNvPr id="0" name=""/>
        <dsp:cNvSpPr/>
      </dsp:nvSpPr>
      <dsp:spPr>
        <a:xfrm>
          <a:off x="2003742" y="4253446"/>
          <a:ext cx="801496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99419-1573-C14B-AD4E-896263279971}">
      <dsp:nvSpPr>
        <dsp:cNvPr id="0" name=""/>
        <dsp:cNvSpPr/>
      </dsp:nvSpPr>
      <dsp:spPr>
        <a:xfrm>
          <a:off x="-6554058" y="-1003124"/>
          <a:ext cx="7806974" cy="7806974"/>
        </a:xfrm>
        <a:prstGeom prst="blockArc">
          <a:avLst>
            <a:gd name="adj1" fmla="val 18900000"/>
            <a:gd name="adj2" fmla="val 2700000"/>
            <a:gd name="adj3" fmla="val 277"/>
          </a:avLst>
        </a:pr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D5CF63-44C6-D04D-9625-3C0504C39EC2}">
      <dsp:nvSpPr>
        <dsp:cNvPr id="0" name=""/>
        <dsp:cNvSpPr/>
      </dsp:nvSpPr>
      <dsp:spPr>
        <a:xfrm>
          <a:off x="406920" y="263700"/>
          <a:ext cx="9534351"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向消费者提供信息咨询服务</a:t>
          </a:r>
          <a:endParaRPr lang="en-US" sz="2100" kern="1200" dirty="0"/>
        </a:p>
      </dsp:txBody>
      <dsp:txXfrm>
        <a:off x="406920" y="263700"/>
        <a:ext cx="9534351" cy="527169"/>
      </dsp:txXfrm>
    </dsp:sp>
    <dsp:sp modelId="{DF1672BE-C1CE-CF4D-8ABD-91CF6E7B322D}">
      <dsp:nvSpPr>
        <dsp:cNvPr id="0" name=""/>
        <dsp:cNvSpPr/>
      </dsp:nvSpPr>
      <dsp:spPr>
        <a:xfrm>
          <a:off x="77439" y="197804"/>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B67862-E503-554D-A625-CFE56773AA37}">
      <dsp:nvSpPr>
        <dsp:cNvPr id="0" name=""/>
        <dsp:cNvSpPr/>
      </dsp:nvSpPr>
      <dsp:spPr>
        <a:xfrm>
          <a:off x="884320" y="1054919"/>
          <a:ext cx="9056951"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参与制定消保法律、法规、强制性标准</a:t>
          </a:r>
          <a:endParaRPr lang="en-US" sz="2100" kern="1200" dirty="0"/>
        </a:p>
      </dsp:txBody>
      <dsp:txXfrm>
        <a:off x="884320" y="1054919"/>
        <a:ext cx="9056951" cy="527169"/>
      </dsp:txXfrm>
    </dsp:sp>
    <dsp:sp modelId="{32FD68F5-C30F-DF45-AFBB-9F22819EA6A1}">
      <dsp:nvSpPr>
        <dsp:cNvPr id="0" name=""/>
        <dsp:cNvSpPr/>
      </dsp:nvSpPr>
      <dsp:spPr>
        <a:xfrm>
          <a:off x="554839" y="989023"/>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BA241B-38A0-5141-8E03-99D65386A072}">
      <dsp:nvSpPr>
        <dsp:cNvPr id="0" name=""/>
        <dsp:cNvSpPr/>
      </dsp:nvSpPr>
      <dsp:spPr>
        <a:xfrm>
          <a:off x="1145933" y="1845558"/>
          <a:ext cx="8795339"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参与行政部门对商品、服务的监督检查</a:t>
          </a:r>
          <a:endParaRPr lang="en-US" sz="2100" kern="1200" dirty="0"/>
        </a:p>
      </dsp:txBody>
      <dsp:txXfrm>
        <a:off x="1145933" y="1845558"/>
        <a:ext cx="8795339" cy="527169"/>
      </dsp:txXfrm>
    </dsp:sp>
    <dsp:sp modelId="{D0C8DEE7-72CD-534B-A658-6741A7796976}">
      <dsp:nvSpPr>
        <dsp:cNvPr id="0" name=""/>
        <dsp:cNvSpPr/>
      </dsp:nvSpPr>
      <dsp:spPr>
        <a:xfrm>
          <a:off x="816452" y="1779662"/>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6BC8901-64F2-804C-A929-3FEABDFEC8ED}">
      <dsp:nvSpPr>
        <dsp:cNvPr id="0" name=""/>
        <dsp:cNvSpPr/>
      </dsp:nvSpPr>
      <dsp:spPr>
        <a:xfrm>
          <a:off x="1229463" y="2636777"/>
          <a:ext cx="8711808"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向有关部门反映、查询，提出建议</a:t>
          </a:r>
          <a:endParaRPr lang="en-US" sz="2100" kern="1200" dirty="0"/>
        </a:p>
      </dsp:txBody>
      <dsp:txXfrm>
        <a:off x="1229463" y="2636777"/>
        <a:ext cx="8711808" cy="527169"/>
      </dsp:txXfrm>
    </dsp:sp>
    <dsp:sp modelId="{BA5F5E0B-618A-084D-BE4C-B950FD771DC6}">
      <dsp:nvSpPr>
        <dsp:cNvPr id="0" name=""/>
        <dsp:cNvSpPr/>
      </dsp:nvSpPr>
      <dsp:spPr>
        <a:xfrm>
          <a:off x="899982" y="2570881"/>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90323B5-3DA3-854B-AA64-E19BA098ABE8}">
      <dsp:nvSpPr>
        <dsp:cNvPr id="0" name=""/>
        <dsp:cNvSpPr/>
      </dsp:nvSpPr>
      <dsp:spPr>
        <a:xfrm>
          <a:off x="1145933" y="3427996"/>
          <a:ext cx="8795339"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受理消费者投诉，并对投诉事项进行调查</a:t>
          </a:r>
          <a:endParaRPr lang="en-US" sz="2100" kern="1200" dirty="0"/>
        </a:p>
      </dsp:txBody>
      <dsp:txXfrm>
        <a:off x="1145933" y="3427996"/>
        <a:ext cx="8795339" cy="527169"/>
      </dsp:txXfrm>
    </dsp:sp>
    <dsp:sp modelId="{E3F3B5F0-17A3-834A-AB04-F121005A6B74}">
      <dsp:nvSpPr>
        <dsp:cNvPr id="0" name=""/>
        <dsp:cNvSpPr/>
      </dsp:nvSpPr>
      <dsp:spPr>
        <a:xfrm>
          <a:off x="816452" y="3362100"/>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27192-D446-0647-9F63-1E3DED88186B}">
      <dsp:nvSpPr>
        <dsp:cNvPr id="0" name=""/>
        <dsp:cNvSpPr/>
      </dsp:nvSpPr>
      <dsp:spPr>
        <a:xfrm>
          <a:off x="884320" y="4218635"/>
          <a:ext cx="9056951"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投诉事项涉及质量问题，委托鉴定人</a:t>
          </a:r>
          <a:endParaRPr lang="en-US" sz="2100" kern="1200" dirty="0"/>
        </a:p>
      </dsp:txBody>
      <dsp:txXfrm>
        <a:off x="884320" y="4218635"/>
        <a:ext cx="9056951" cy="527169"/>
      </dsp:txXfrm>
    </dsp:sp>
    <dsp:sp modelId="{C8370DAD-8F2E-AD40-9C1D-DFFD1C6B241D}">
      <dsp:nvSpPr>
        <dsp:cNvPr id="0" name=""/>
        <dsp:cNvSpPr/>
      </dsp:nvSpPr>
      <dsp:spPr>
        <a:xfrm>
          <a:off x="554839" y="4152739"/>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98B15A-C4B2-0E4D-94B1-CDE646158D0F}">
      <dsp:nvSpPr>
        <dsp:cNvPr id="0" name=""/>
        <dsp:cNvSpPr/>
      </dsp:nvSpPr>
      <dsp:spPr>
        <a:xfrm>
          <a:off x="406920" y="5009854"/>
          <a:ext cx="9534351" cy="527169"/>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8441"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就损害消费者的行为，支持消费者提起诉讼；向媒体揭露损害消费者的行为</a:t>
          </a:r>
          <a:endParaRPr lang="en-US" sz="2100" kern="1200" dirty="0"/>
        </a:p>
      </dsp:txBody>
      <dsp:txXfrm>
        <a:off x="406920" y="5009854"/>
        <a:ext cx="9534351" cy="527169"/>
      </dsp:txXfrm>
    </dsp:sp>
    <dsp:sp modelId="{03FDF7EE-7AAD-1A4C-AF61-8F6106E18567}">
      <dsp:nvSpPr>
        <dsp:cNvPr id="0" name=""/>
        <dsp:cNvSpPr/>
      </dsp:nvSpPr>
      <dsp:spPr>
        <a:xfrm>
          <a:off x="77439" y="4943957"/>
          <a:ext cx="658962" cy="658962"/>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A844B-B78D-1C45-ACFA-31F447F4A3E0}">
      <dsp:nvSpPr>
        <dsp:cNvPr id="0" name=""/>
        <dsp:cNvSpPr/>
      </dsp:nvSpPr>
      <dsp:spPr>
        <a:xfrm>
          <a:off x="4916653" y="1819553"/>
          <a:ext cx="4078907" cy="485297"/>
        </a:xfrm>
        <a:custGeom>
          <a:avLst/>
          <a:gdLst/>
          <a:ahLst/>
          <a:cxnLst/>
          <a:rect l="0" t="0" r="0" b="0"/>
          <a:pathLst>
            <a:path>
              <a:moveTo>
                <a:pt x="0" y="0"/>
              </a:moveTo>
              <a:lnTo>
                <a:pt x="0" y="330715"/>
              </a:lnTo>
              <a:lnTo>
                <a:pt x="4078907" y="330715"/>
              </a:lnTo>
              <a:lnTo>
                <a:pt x="4078907" y="48529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DDB1BE-62C2-9342-9373-82245E65E6D6}">
      <dsp:nvSpPr>
        <dsp:cNvPr id="0" name=""/>
        <dsp:cNvSpPr/>
      </dsp:nvSpPr>
      <dsp:spPr>
        <a:xfrm>
          <a:off x="4916653" y="1819553"/>
          <a:ext cx="2039453" cy="485297"/>
        </a:xfrm>
        <a:custGeom>
          <a:avLst/>
          <a:gdLst/>
          <a:ahLst/>
          <a:cxnLst/>
          <a:rect l="0" t="0" r="0" b="0"/>
          <a:pathLst>
            <a:path>
              <a:moveTo>
                <a:pt x="0" y="0"/>
              </a:moveTo>
              <a:lnTo>
                <a:pt x="0" y="330715"/>
              </a:lnTo>
              <a:lnTo>
                <a:pt x="2039453" y="330715"/>
              </a:lnTo>
              <a:lnTo>
                <a:pt x="2039453" y="48529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3A5C01-9D99-CF4C-B32B-F3116343374C}">
      <dsp:nvSpPr>
        <dsp:cNvPr id="0" name=""/>
        <dsp:cNvSpPr/>
      </dsp:nvSpPr>
      <dsp:spPr>
        <a:xfrm>
          <a:off x="4870933" y="1819553"/>
          <a:ext cx="91440" cy="485297"/>
        </a:xfrm>
        <a:custGeom>
          <a:avLst/>
          <a:gdLst/>
          <a:ahLst/>
          <a:cxnLst/>
          <a:rect l="0" t="0" r="0" b="0"/>
          <a:pathLst>
            <a:path>
              <a:moveTo>
                <a:pt x="45720" y="0"/>
              </a:moveTo>
              <a:lnTo>
                <a:pt x="45720" y="48529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890E58-B54F-1640-A92C-E05E328A6538}">
      <dsp:nvSpPr>
        <dsp:cNvPr id="0" name=""/>
        <dsp:cNvSpPr/>
      </dsp:nvSpPr>
      <dsp:spPr>
        <a:xfrm>
          <a:off x="2877199" y="1819553"/>
          <a:ext cx="2039453" cy="485297"/>
        </a:xfrm>
        <a:custGeom>
          <a:avLst/>
          <a:gdLst/>
          <a:ahLst/>
          <a:cxnLst/>
          <a:rect l="0" t="0" r="0" b="0"/>
          <a:pathLst>
            <a:path>
              <a:moveTo>
                <a:pt x="2039453" y="0"/>
              </a:moveTo>
              <a:lnTo>
                <a:pt x="2039453" y="330715"/>
              </a:lnTo>
              <a:lnTo>
                <a:pt x="0" y="330715"/>
              </a:lnTo>
              <a:lnTo>
                <a:pt x="0" y="48529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D689FA-A2FD-A140-B122-4C3C0E221513}">
      <dsp:nvSpPr>
        <dsp:cNvPr id="0" name=""/>
        <dsp:cNvSpPr/>
      </dsp:nvSpPr>
      <dsp:spPr>
        <a:xfrm>
          <a:off x="837746" y="1819553"/>
          <a:ext cx="4078907" cy="485297"/>
        </a:xfrm>
        <a:custGeom>
          <a:avLst/>
          <a:gdLst/>
          <a:ahLst/>
          <a:cxnLst/>
          <a:rect l="0" t="0" r="0" b="0"/>
          <a:pathLst>
            <a:path>
              <a:moveTo>
                <a:pt x="4078907" y="0"/>
              </a:moveTo>
              <a:lnTo>
                <a:pt x="4078907" y="330715"/>
              </a:lnTo>
              <a:lnTo>
                <a:pt x="0" y="330715"/>
              </a:lnTo>
              <a:lnTo>
                <a:pt x="0" y="485297"/>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AF6A5B-0A75-FD49-BEDC-DB92A0EEDE36}">
      <dsp:nvSpPr>
        <dsp:cNvPr id="0" name=""/>
        <dsp:cNvSpPr/>
      </dsp:nvSpPr>
      <dsp:spPr>
        <a:xfrm>
          <a:off x="4082331" y="759964"/>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62B54135-C8AA-5549-8FA6-CBB08CF977A2}">
      <dsp:nvSpPr>
        <dsp:cNvPr id="0" name=""/>
        <dsp:cNvSpPr/>
      </dsp:nvSpPr>
      <dsp:spPr>
        <a:xfrm>
          <a:off x="4267736" y="936098"/>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解决机制</a:t>
          </a:r>
          <a:endParaRPr lang="en-US" sz="1900" kern="1200" dirty="0"/>
        </a:p>
      </dsp:txBody>
      <dsp:txXfrm>
        <a:off x="4298770" y="967132"/>
        <a:ext cx="1606575" cy="997520"/>
      </dsp:txXfrm>
    </dsp:sp>
    <dsp:sp modelId="{EC498E66-A816-EE42-8D42-17CF2BF50E00}">
      <dsp:nvSpPr>
        <dsp:cNvPr id="0" name=""/>
        <dsp:cNvSpPr/>
      </dsp:nvSpPr>
      <dsp:spPr>
        <a:xfrm>
          <a:off x="3424" y="2304850"/>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FD35F4C2-5B7B-D040-A2E8-FEEE672CFC1A}">
      <dsp:nvSpPr>
        <dsp:cNvPr id="0" name=""/>
        <dsp:cNvSpPr/>
      </dsp:nvSpPr>
      <dsp:spPr>
        <a:xfrm>
          <a:off x="188829" y="2480984"/>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与经营者和解</a:t>
          </a:r>
          <a:endParaRPr lang="en-US" sz="1900" kern="1200" dirty="0"/>
        </a:p>
      </dsp:txBody>
      <dsp:txXfrm>
        <a:off x="219863" y="2512018"/>
        <a:ext cx="1606575" cy="997520"/>
      </dsp:txXfrm>
    </dsp:sp>
    <dsp:sp modelId="{218E5D88-7ABC-9743-823C-A70F1AA9D7DF}">
      <dsp:nvSpPr>
        <dsp:cNvPr id="0" name=""/>
        <dsp:cNvSpPr/>
      </dsp:nvSpPr>
      <dsp:spPr>
        <a:xfrm>
          <a:off x="2042877" y="2304850"/>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D6027832-1F06-F543-B3FF-45DA59CE21A9}">
      <dsp:nvSpPr>
        <dsp:cNvPr id="0" name=""/>
        <dsp:cNvSpPr/>
      </dsp:nvSpPr>
      <dsp:spPr>
        <a:xfrm>
          <a:off x="2228282" y="2480984"/>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请求消协或其他调节组织调解</a:t>
          </a:r>
          <a:endParaRPr lang="en-US" sz="1900" kern="1200" dirty="0"/>
        </a:p>
      </dsp:txBody>
      <dsp:txXfrm>
        <a:off x="2259316" y="2512018"/>
        <a:ext cx="1606575" cy="997520"/>
      </dsp:txXfrm>
    </dsp:sp>
    <dsp:sp modelId="{BBBAF2D3-937E-B045-BEBF-B6C4611416C4}">
      <dsp:nvSpPr>
        <dsp:cNvPr id="0" name=""/>
        <dsp:cNvSpPr/>
      </dsp:nvSpPr>
      <dsp:spPr>
        <a:xfrm>
          <a:off x="4082331" y="2304850"/>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C75A407B-AAC7-1644-B172-5B4B51BB39DE}">
      <dsp:nvSpPr>
        <dsp:cNvPr id="0" name=""/>
        <dsp:cNvSpPr/>
      </dsp:nvSpPr>
      <dsp:spPr>
        <a:xfrm>
          <a:off x="4267736" y="2480984"/>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向行政部门投诉</a:t>
          </a:r>
          <a:endParaRPr lang="en-US" sz="1900" kern="1200" dirty="0"/>
        </a:p>
      </dsp:txBody>
      <dsp:txXfrm>
        <a:off x="4298770" y="2512018"/>
        <a:ext cx="1606575" cy="997520"/>
      </dsp:txXfrm>
    </dsp:sp>
    <dsp:sp modelId="{444A9083-65FA-D446-8F84-C03DA3289C22}">
      <dsp:nvSpPr>
        <dsp:cNvPr id="0" name=""/>
        <dsp:cNvSpPr/>
      </dsp:nvSpPr>
      <dsp:spPr>
        <a:xfrm>
          <a:off x="6121785" y="2304850"/>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2CFE08D-9412-D449-A814-0F3A357BFB6E}">
      <dsp:nvSpPr>
        <dsp:cNvPr id="0" name=""/>
        <dsp:cNvSpPr/>
      </dsp:nvSpPr>
      <dsp:spPr>
        <a:xfrm>
          <a:off x="6307190" y="2480984"/>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仲裁</a:t>
          </a:r>
          <a:endParaRPr lang="en-US" sz="1900" kern="1200" dirty="0"/>
        </a:p>
      </dsp:txBody>
      <dsp:txXfrm>
        <a:off x="6338224" y="2512018"/>
        <a:ext cx="1606575" cy="997520"/>
      </dsp:txXfrm>
    </dsp:sp>
    <dsp:sp modelId="{6C383E58-366B-1547-89AF-3D8F406E9A51}">
      <dsp:nvSpPr>
        <dsp:cNvPr id="0" name=""/>
        <dsp:cNvSpPr/>
      </dsp:nvSpPr>
      <dsp:spPr>
        <a:xfrm>
          <a:off x="8161238" y="2304850"/>
          <a:ext cx="1668643" cy="105958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476C8DF8-B298-2649-BAB9-F7C60BF82C07}">
      <dsp:nvSpPr>
        <dsp:cNvPr id="0" name=""/>
        <dsp:cNvSpPr/>
      </dsp:nvSpPr>
      <dsp:spPr>
        <a:xfrm>
          <a:off x="8346643" y="2480984"/>
          <a:ext cx="1668643" cy="10595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诉讼</a:t>
          </a:r>
          <a:endParaRPr lang="en-US" sz="1900" kern="1200" dirty="0"/>
        </a:p>
      </dsp:txBody>
      <dsp:txXfrm>
        <a:off x="8377677" y="2512018"/>
        <a:ext cx="1606575" cy="997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9E185-CE33-2A45-9502-C87CFB5700E4}">
      <dsp:nvSpPr>
        <dsp:cNvPr id="0" name=""/>
        <dsp:cNvSpPr/>
      </dsp:nvSpPr>
      <dsp:spPr>
        <a:xfrm>
          <a:off x="-6957300" y="-1064560"/>
          <a:ext cx="8287033" cy="8287033"/>
        </a:xfrm>
        <a:prstGeom prst="blockArc">
          <a:avLst>
            <a:gd name="adj1" fmla="val 18900000"/>
            <a:gd name="adj2" fmla="val 2700000"/>
            <a:gd name="adj3" fmla="val 261"/>
          </a:avLst>
        </a:pr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87CDE0-659E-7C43-A85D-4022D7ABB92B}">
      <dsp:nvSpPr>
        <dsp:cNvPr id="0" name=""/>
        <dsp:cNvSpPr/>
      </dsp:nvSpPr>
      <dsp:spPr>
        <a:xfrm>
          <a:off x="431977" y="279938"/>
          <a:ext cx="9504526"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商品或服务存在缺陷、销售数量不足的</a:t>
          </a:r>
          <a:endParaRPr lang="en-US" sz="2400" b="1" kern="1200" dirty="0">
            <a:solidFill>
              <a:schemeClr val="tx1"/>
            </a:solidFill>
          </a:endParaRPr>
        </a:p>
      </dsp:txBody>
      <dsp:txXfrm>
        <a:off x="431977" y="279938"/>
        <a:ext cx="9504526" cy="559631"/>
      </dsp:txXfrm>
    </dsp:sp>
    <dsp:sp modelId="{88E4A311-A2AA-3241-983B-B54213A03D36}">
      <dsp:nvSpPr>
        <dsp:cNvPr id="0" name=""/>
        <dsp:cNvSpPr/>
      </dsp:nvSpPr>
      <dsp:spPr>
        <a:xfrm>
          <a:off x="82208" y="209984"/>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DCF6E7-4B4F-2E48-942C-ED15A4FF6ABC}">
      <dsp:nvSpPr>
        <dsp:cNvPr id="0" name=""/>
        <dsp:cNvSpPr/>
      </dsp:nvSpPr>
      <dsp:spPr>
        <a:xfrm>
          <a:off x="938773" y="1119877"/>
          <a:ext cx="8997730"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不具备使用性能，出售时未说明的</a:t>
          </a:r>
          <a:endParaRPr lang="en-US" sz="2400" b="1" kern="1200" dirty="0">
            <a:solidFill>
              <a:schemeClr val="tx1"/>
            </a:solidFill>
          </a:endParaRPr>
        </a:p>
      </dsp:txBody>
      <dsp:txXfrm>
        <a:off x="938773" y="1119877"/>
        <a:ext cx="8997730" cy="559631"/>
      </dsp:txXfrm>
    </dsp:sp>
    <dsp:sp modelId="{3D1A8A02-D58A-3949-B3FE-210ED409B6D0}">
      <dsp:nvSpPr>
        <dsp:cNvPr id="0" name=""/>
        <dsp:cNvSpPr/>
      </dsp:nvSpPr>
      <dsp:spPr>
        <a:xfrm>
          <a:off x="589004" y="1049923"/>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C1B112-DF51-8A49-8563-33D3D9355F81}">
      <dsp:nvSpPr>
        <dsp:cNvPr id="0" name=""/>
        <dsp:cNvSpPr/>
      </dsp:nvSpPr>
      <dsp:spPr>
        <a:xfrm>
          <a:off x="1216495" y="1959201"/>
          <a:ext cx="8720008"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不符合包装注明的商品标准的</a:t>
          </a:r>
          <a:endParaRPr lang="en-US" sz="2400" b="1" kern="1200" dirty="0">
            <a:solidFill>
              <a:schemeClr val="tx1"/>
            </a:solidFill>
          </a:endParaRPr>
        </a:p>
      </dsp:txBody>
      <dsp:txXfrm>
        <a:off x="1216495" y="1959201"/>
        <a:ext cx="8720008" cy="559631"/>
      </dsp:txXfrm>
    </dsp:sp>
    <dsp:sp modelId="{57B53DBC-B54B-CB47-9D32-47A288F7638D}">
      <dsp:nvSpPr>
        <dsp:cNvPr id="0" name=""/>
        <dsp:cNvSpPr/>
      </dsp:nvSpPr>
      <dsp:spPr>
        <a:xfrm>
          <a:off x="866726" y="1889247"/>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C14C59-EE99-9342-AA71-9E467CB97937}">
      <dsp:nvSpPr>
        <dsp:cNvPr id="0" name=""/>
        <dsp:cNvSpPr/>
      </dsp:nvSpPr>
      <dsp:spPr>
        <a:xfrm>
          <a:off x="1305169" y="2799140"/>
          <a:ext cx="8631334"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不符合商品说明、实物样品标明的质量标准的</a:t>
          </a:r>
          <a:endParaRPr lang="en-US" sz="2400" b="1" kern="1200" dirty="0">
            <a:solidFill>
              <a:schemeClr val="tx1"/>
            </a:solidFill>
          </a:endParaRPr>
        </a:p>
      </dsp:txBody>
      <dsp:txXfrm>
        <a:off x="1305169" y="2799140"/>
        <a:ext cx="8631334" cy="559631"/>
      </dsp:txXfrm>
    </dsp:sp>
    <dsp:sp modelId="{C31641B6-E679-D342-8CF5-105D60F9B58D}">
      <dsp:nvSpPr>
        <dsp:cNvPr id="0" name=""/>
        <dsp:cNvSpPr/>
      </dsp:nvSpPr>
      <dsp:spPr>
        <a:xfrm>
          <a:off x="955400" y="2729186"/>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C94F85-4C4E-B14F-B428-67F483A947F3}">
      <dsp:nvSpPr>
        <dsp:cNvPr id="0" name=""/>
        <dsp:cNvSpPr/>
      </dsp:nvSpPr>
      <dsp:spPr>
        <a:xfrm>
          <a:off x="1216495" y="3639079"/>
          <a:ext cx="8720008"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国家明令淘汰的商品、失效变质的商品</a:t>
          </a:r>
          <a:endParaRPr lang="en-US" sz="2400" b="1" kern="1200" dirty="0">
            <a:solidFill>
              <a:schemeClr val="tx1"/>
            </a:solidFill>
          </a:endParaRPr>
        </a:p>
      </dsp:txBody>
      <dsp:txXfrm>
        <a:off x="1216495" y="3639079"/>
        <a:ext cx="8720008" cy="559631"/>
      </dsp:txXfrm>
    </dsp:sp>
    <dsp:sp modelId="{E9305190-DA9F-3843-B09D-04D618B4C651}">
      <dsp:nvSpPr>
        <dsp:cNvPr id="0" name=""/>
        <dsp:cNvSpPr/>
      </dsp:nvSpPr>
      <dsp:spPr>
        <a:xfrm>
          <a:off x="866726" y="3569125"/>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4CA564-B278-134E-9C29-9A6D6D835868}">
      <dsp:nvSpPr>
        <dsp:cNvPr id="0" name=""/>
        <dsp:cNvSpPr/>
      </dsp:nvSpPr>
      <dsp:spPr>
        <a:xfrm>
          <a:off x="938773" y="4478403"/>
          <a:ext cx="8997730"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服务内容和费用不符合约定的</a:t>
          </a:r>
          <a:endParaRPr lang="en-US" sz="2400" b="1" kern="1200" dirty="0">
            <a:solidFill>
              <a:schemeClr val="tx1"/>
            </a:solidFill>
          </a:endParaRPr>
        </a:p>
      </dsp:txBody>
      <dsp:txXfrm>
        <a:off x="938773" y="4478403"/>
        <a:ext cx="8997730" cy="559631"/>
      </dsp:txXfrm>
    </dsp:sp>
    <dsp:sp modelId="{64BE73DA-8DF5-A444-9594-66082E5DAFFC}">
      <dsp:nvSpPr>
        <dsp:cNvPr id="0" name=""/>
        <dsp:cNvSpPr/>
      </dsp:nvSpPr>
      <dsp:spPr>
        <a:xfrm>
          <a:off x="589004" y="4408449"/>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7F185C1-380A-7C44-A5A1-5DBE6E092600}">
      <dsp:nvSpPr>
        <dsp:cNvPr id="0" name=""/>
        <dsp:cNvSpPr/>
      </dsp:nvSpPr>
      <dsp:spPr>
        <a:xfrm>
          <a:off x="431977" y="5318342"/>
          <a:ext cx="9504526" cy="55963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44207"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1"/>
              </a:solidFill>
            </a:rPr>
            <a:t>对消费者提出的修理、更换、退货等要求，故意拖延或无理拒绝的</a:t>
          </a:r>
          <a:endParaRPr lang="en-US" sz="2400" b="1" kern="1200" dirty="0">
            <a:solidFill>
              <a:schemeClr val="tx1"/>
            </a:solidFill>
          </a:endParaRPr>
        </a:p>
      </dsp:txBody>
      <dsp:txXfrm>
        <a:off x="431977" y="5318342"/>
        <a:ext cx="9504526" cy="559631"/>
      </dsp:txXfrm>
    </dsp:sp>
    <dsp:sp modelId="{AD02AB1F-13F4-154C-91F2-A5E733F64B4D}">
      <dsp:nvSpPr>
        <dsp:cNvPr id="0" name=""/>
        <dsp:cNvSpPr/>
      </dsp:nvSpPr>
      <dsp:spPr>
        <a:xfrm>
          <a:off x="82208" y="5248388"/>
          <a:ext cx="699538" cy="699538"/>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消费者权益保护法</a:t>
            </a:r>
            <a:endParaRPr lang="en-US" dirty="0"/>
          </a:p>
        </p:txBody>
      </p:sp>
      <p:sp>
        <p:nvSpPr>
          <p:cNvPr id="3" name="Subtitle 2"/>
          <p:cNvSpPr>
            <a:spLocks noGrp="1"/>
          </p:cNvSpPr>
          <p:nvPr>
            <p:ph type="subTitle" idx="1"/>
          </p:nvPr>
        </p:nvSpPr>
        <p:spPr/>
        <p:txBody>
          <a:bodyPr/>
          <a:lstStyle/>
          <a:p>
            <a:r>
              <a:rPr lang="zh-CN" altLang="en-US" dirty="0" smtClean="0"/>
              <a:t>工商大学 注会 </a:t>
            </a:r>
            <a:endParaRPr lang="en-US" dirty="0"/>
          </a:p>
        </p:txBody>
      </p:sp>
    </p:spTree>
    <p:extLst>
      <p:ext uri="{BB962C8B-B14F-4D97-AF65-F5344CB8AC3E}">
        <p14:creationId xmlns:p14="http://schemas.microsoft.com/office/powerpoint/2010/main" val="4826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2.1.1  </a:t>
            </a:r>
            <a:r>
              <a:rPr lang="zh-CN" altLang="en-US" dirty="0" smtClean="0"/>
              <a:t>安全保障权</a:t>
            </a:r>
            <a:endParaRPr lang="en-US" dirty="0"/>
          </a:p>
        </p:txBody>
      </p:sp>
      <p:sp>
        <p:nvSpPr>
          <p:cNvPr id="3" name="Content Placeholder 2"/>
          <p:cNvSpPr>
            <a:spLocks noGrp="1"/>
          </p:cNvSpPr>
          <p:nvPr>
            <p:ph idx="1"/>
          </p:nvPr>
        </p:nvSpPr>
        <p:spPr/>
        <p:txBody>
          <a:bodyPr>
            <a:normAutofit/>
          </a:bodyPr>
          <a:lstStyle/>
          <a:p>
            <a:r>
              <a:rPr lang="zh-CN" altLang="en-US" sz="3200" dirty="0" smtClean="0"/>
              <a:t>人身、财产权不受侵害；人身、财产安全</a:t>
            </a:r>
            <a:endParaRPr lang="en-US" altLang="zh-CN" sz="3200" dirty="0" smtClean="0"/>
          </a:p>
          <a:p>
            <a:r>
              <a:rPr lang="zh-CN" altLang="en-US" sz="3200" dirty="0" smtClean="0"/>
              <a:t>例子：消费者王某，因其购买的手机爆炸，将其右手炸伤，失去劳动能力。</a:t>
            </a:r>
            <a:endParaRPr lang="en-US" altLang="zh-CN" sz="3200" dirty="0" smtClean="0"/>
          </a:p>
          <a:p>
            <a:r>
              <a:rPr lang="zh-CN" altLang="en-US" sz="3200" dirty="0" smtClean="0"/>
              <a:t>注意：消费者因人身、财产损害，拥有获得赔偿的权利。</a:t>
            </a:r>
            <a:endParaRPr lang="en-US" sz="3200" dirty="0"/>
          </a:p>
        </p:txBody>
      </p:sp>
    </p:spTree>
    <p:extLst>
      <p:ext uri="{BB962C8B-B14F-4D97-AF65-F5344CB8AC3E}">
        <p14:creationId xmlns:p14="http://schemas.microsoft.com/office/powerpoint/2010/main" val="17864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2.1.2</a:t>
            </a:r>
            <a:r>
              <a:rPr lang="zh-CN" altLang="en-US" dirty="0" smtClean="0"/>
              <a:t>自主选择商品权</a:t>
            </a:r>
            <a:endParaRPr lang="en-US" dirty="0"/>
          </a:p>
        </p:txBody>
      </p:sp>
      <p:sp>
        <p:nvSpPr>
          <p:cNvPr id="3" name="Content Placeholder 2"/>
          <p:cNvSpPr>
            <a:spLocks noGrp="1"/>
          </p:cNvSpPr>
          <p:nvPr>
            <p:ph idx="1"/>
          </p:nvPr>
        </p:nvSpPr>
        <p:spPr>
          <a:xfrm>
            <a:off x="1484310" y="2666999"/>
            <a:ext cx="10018713" cy="3840127"/>
          </a:xfrm>
        </p:spPr>
        <p:txBody>
          <a:bodyPr/>
          <a:lstStyle/>
          <a:p>
            <a:r>
              <a:rPr lang="zh-CN" altLang="en-US" sz="3200" dirty="0" smtClean="0"/>
              <a:t>具体权利包括：</a:t>
            </a:r>
            <a:endParaRPr lang="en-US" altLang="zh-CN" sz="3200" dirty="0" smtClean="0"/>
          </a:p>
          <a:p>
            <a:r>
              <a:rPr lang="zh-CN" altLang="en-US" sz="3200" dirty="0" smtClean="0"/>
              <a:t>自主选择提供商品或服务的经营者、自主选择商品种类或服务形式、自主决定是否购买；</a:t>
            </a:r>
            <a:endParaRPr lang="en-US" altLang="zh-CN" sz="3200" dirty="0" smtClean="0"/>
          </a:p>
          <a:p>
            <a:r>
              <a:rPr lang="zh-CN" altLang="en-US" sz="3200" dirty="0" smtClean="0"/>
              <a:t>在购买时，有比较、鉴别、挑选的权利。</a:t>
            </a:r>
            <a:endParaRPr lang="en-US" altLang="zh-CN" sz="3200" dirty="0" smtClean="0"/>
          </a:p>
          <a:p>
            <a:endParaRPr lang="en-US" dirty="0"/>
          </a:p>
        </p:txBody>
      </p:sp>
    </p:spTree>
    <p:extLst>
      <p:ext uri="{BB962C8B-B14F-4D97-AF65-F5344CB8AC3E}">
        <p14:creationId xmlns:p14="http://schemas.microsoft.com/office/powerpoint/2010/main" val="42399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2.1.3</a:t>
            </a:r>
            <a:r>
              <a:rPr lang="zh-CN" altLang="en-US" dirty="0" smtClean="0"/>
              <a:t>公平交易权</a:t>
            </a:r>
            <a:endParaRPr lang="en-US" dirty="0"/>
          </a:p>
        </p:txBody>
      </p:sp>
      <p:sp>
        <p:nvSpPr>
          <p:cNvPr id="3" name="Content Placeholder 2"/>
          <p:cNvSpPr>
            <a:spLocks noGrp="1"/>
          </p:cNvSpPr>
          <p:nvPr>
            <p:ph idx="1"/>
          </p:nvPr>
        </p:nvSpPr>
        <p:spPr/>
        <p:txBody>
          <a:bodyPr>
            <a:noAutofit/>
          </a:bodyPr>
          <a:lstStyle/>
          <a:p>
            <a:r>
              <a:rPr lang="zh-CN" altLang="en-US" sz="3200" dirty="0" smtClean="0"/>
              <a:t>具体权利包括：在购买时，有权获得质量保障、价格合理、计量正确等公平交易的权利，有权拒绝强卖的行为。</a:t>
            </a:r>
            <a:endParaRPr lang="en-US" altLang="zh-CN" sz="3200" dirty="0" smtClean="0"/>
          </a:p>
          <a:p>
            <a:r>
              <a:rPr lang="zh-CN" altLang="en-US" sz="3200" dirty="0" smtClean="0"/>
              <a:t>例：缺斤少两、质次价高</a:t>
            </a:r>
            <a:endParaRPr lang="en-US" altLang="zh-CN" sz="3200" dirty="0" smtClean="0"/>
          </a:p>
          <a:p>
            <a:r>
              <a:rPr lang="zh-CN" altLang="en-US" sz="3200" dirty="0" smtClean="0"/>
              <a:t>注意：经营者强卖行为可能同时侵犯消费者公平交易权和自由选择权。</a:t>
            </a:r>
            <a:endParaRPr lang="en-US" sz="3200" dirty="0"/>
          </a:p>
        </p:txBody>
      </p:sp>
    </p:spTree>
    <p:extLst>
      <p:ext uri="{BB962C8B-B14F-4D97-AF65-F5344CB8AC3E}">
        <p14:creationId xmlns:p14="http://schemas.microsoft.com/office/powerpoint/2010/main" val="35863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暴利行为</a:t>
            </a:r>
            <a:endParaRPr lang="en-US" dirty="0"/>
          </a:p>
        </p:txBody>
      </p:sp>
      <p:sp>
        <p:nvSpPr>
          <p:cNvPr id="3" name="Content Placeholder 2"/>
          <p:cNvSpPr>
            <a:spLocks noGrp="1"/>
          </p:cNvSpPr>
          <p:nvPr>
            <p:ph idx="1"/>
          </p:nvPr>
        </p:nvSpPr>
        <p:spPr/>
        <p:txBody>
          <a:bodyPr>
            <a:normAutofit/>
          </a:bodyPr>
          <a:lstStyle/>
          <a:p>
            <a:r>
              <a:rPr lang="zh-CN" altLang="en-US" sz="2800" dirty="0" smtClean="0"/>
              <a:t>王某与其朋友在</a:t>
            </a:r>
            <a:r>
              <a:rPr lang="en-US" altLang="zh-CN" sz="2800" dirty="0" smtClean="0"/>
              <a:t>A</a:t>
            </a:r>
            <a:r>
              <a:rPr lang="zh-CN" altLang="en-US" sz="2800" dirty="0" smtClean="0"/>
              <a:t>酒吧喝了两杯葡萄酒，结账时发现一杯葡萄酒要价</a:t>
            </a:r>
            <a:r>
              <a:rPr lang="en-US" altLang="zh-CN" sz="2800" dirty="0" smtClean="0"/>
              <a:t>200</a:t>
            </a:r>
            <a:r>
              <a:rPr lang="zh-CN" altLang="en-US" sz="2800" dirty="0" smtClean="0"/>
              <a:t>元。王某要求酒吧减少收费，酒吧坚决不答应，并称不付钱不准离开。王某无奈付费。经调查，该酒吧出售的葡萄酒</a:t>
            </a:r>
            <a:r>
              <a:rPr lang="en-US" altLang="zh-CN" sz="2800" dirty="0" smtClean="0"/>
              <a:t>5</a:t>
            </a:r>
            <a:r>
              <a:rPr lang="zh-CN" altLang="en-US" sz="2800" dirty="0" smtClean="0"/>
              <a:t>元／瓶。</a:t>
            </a:r>
            <a:endParaRPr lang="en-US" altLang="zh-CN" sz="2800" dirty="0" smtClean="0"/>
          </a:p>
          <a:p>
            <a:r>
              <a:rPr lang="en-US" altLang="zh-CN" sz="2800" dirty="0" smtClean="0"/>
              <a:t>Q</a:t>
            </a:r>
            <a:r>
              <a:rPr lang="zh-CN" altLang="en-US" sz="2800" dirty="0" smtClean="0"/>
              <a:t>：酒吧侵犯了消费者王某的什么权利？</a:t>
            </a:r>
            <a:endParaRPr lang="en-US" sz="2800" dirty="0"/>
          </a:p>
        </p:txBody>
      </p:sp>
    </p:spTree>
    <p:extLst>
      <p:ext uri="{BB962C8B-B14F-4D97-AF65-F5344CB8AC3E}">
        <p14:creationId xmlns:p14="http://schemas.microsoft.com/office/powerpoint/2010/main" val="1360052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2.1.4</a:t>
            </a:r>
            <a:r>
              <a:rPr lang="zh-CN" altLang="en-US" dirty="0" smtClean="0"/>
              <a:t> 知情权</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8024282"/>
              </p:ext>
            </p:extLst>
          </p:nvPr>
        </p:nvGraphicFramePr>
        <p:xfrm>
          <a:off x="1484313" y="2232837"/>
          <a:ext cx="10018712" cy="4359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84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2.1.5</a:t>
            </a:r>
            <a:r>
              <a:rPr lang="zh-CN" altLang="en-US" dirty="0" smtClean="0"/>
              <a:t> 其他权利</a:t>
            </a:r>
            <a:endParaRPr lang="en-US" dirty="0"/>
          </a:p>
        </p:txBody>
      </p:sp>
      <p:sp>
        <p:nvSpPr>
          <p:cNvPr id="3" name="Content Placeholder 2"/>
          <p:cNvSpPr>
            <a:spLocks noGrp="1"/>
          </p:cNvSpPr>
          <p:nvPr>
            <p:ph idx="1"/>
          </p:nvPr>
        </p:nvSpPr>
        <p:spPr>
          <a:xfrm>
            <a:off x="1484310" y="2014539"/>
            <a:ext cx="10018713" cy="4843462"/>
          </a:xfrm>
        </p:spPr>
        <p:txBody>
          <a:bodyPr>
            <a:normAutofit/>
          </a:bodyPr>
          <a:lstStyle/>
          <a:p>
            <a:r>
              <a:rPr lang="zh-CN" altLang="en-US" sz="2800" dirty="0" smtClean="0"/>
              <a:t>具体权利包括：</a:t>
            </a:r>
            <a:endParaRPr lang="en-US" altLang="zh-CN" sz="2800" dirty="0" smtClean="0"/>
          </a:p>
          <a:p>
            <a:pPr>
              <a:buFont typeface="Wingdings" charset="2"/>
              <a:buChar char="v"/>
            </a:pPr>
            <a:r>
              <a:rPr lang="zh-CN" altLang="en-US" sz="2800" dirty="0"/>
              <a:t>获得消费者保护的知识，以自我保护；</a:t>
            </a:r>
            <a:endParaRPr lang="en-US" altLang="zh-CN" sz="2800" dirty="0"/>
          </a:p>
          <a:p>
            <a:pPr>
              <a:buFont typeface="Wingdings" charset="2"/>
              <a:buChar char="v"/>
            </a:pPr>
            <a:r>
              <a:rPr lang="zh-CN" altLang="en-US" sz="2800" dirty="0"/>
              <a:t>在购买使用商品时，人格尊严、民族风俗习惯得到尊重；</a:t>
            </a:r>
            <a:endParaRPr lang="en-US" altLang="zh-CN" sz="2800" dirty="0"/>
          </a:p>
          <a:p>
            <a:pPr>
              <a:buFont typeface="Wingdings" charset="2"/>
              <a:buChar char="v"/>
            </a:pPr>
            <a:r>
              <a:rPr lang="zh-CN" altLang="en-US" sz="2800" dirty="0" smtClean="0"/>
              <a:t>依法成立维护自身合法权利的社会组织；</a:t>
            </a:r>
            <a:endParaRPr lang="en-US" altLang="zh-CN" sz="2800" dirty="0" smtClean="0"/>
          </a:p>
          <a:p>
            <a:pPr>
              <a:buFont typeface="Wingdings" charset="2"/>
              <a:buChar char="v"/>
            </a:pPr>
            <a:r>
              <a:rPr lang="zh-CN" altLang="en-US" sz="2800" dirty="0" smtClean="0"/>
              <a:t>对商品、服务或消费者权益工作进行监督，提出批评建议；</a:t>
            </a:r>
            <a:endParaRPr lang="en-US" altLang="zh-CN" sz="2800" dirty="0" smtClean="0"/>
          </a:p>
          <a:p>
            <a:pPr>
              <a:buFont typeface="Wingdings" charset="2"/>
              <a:buChar char="v"/>
            </a:pPr>
            <a:r>
              <a:rPr lang="zh-CN" altLang="en-US" sz="2800" dirty="0" smtClean="0"/>
              <a:t>检举、控告侵害消费者权益的行为和国家机关及其工作人员的违法失职行为。</a:t>
            </a:r>
            <a:endParaRPr lang="en-US" altLang="zh-CN" sz="2800" dirty="0" smtClean="0"/>
          </a:p>
          <a:p>
            <a:endParaRPr lang="en-US" altLang="zh-CN" dirty="0" smtClean="0"/>
          </a:p>
          <a:p>
            <a:endParaRPr lang="en-US" dirty="0"/>
          </a:p>
        </p:txBody>
      </p:sp>
    </p:spTree>
    <p:extLst>
      <p:ext uri="{BB962C8B-B14F-4D97-AF65-F5344CB8AC3E}">
        <p14:creationId xmlns:p14="http://schemas.microsoft.com/office/powerpoint/2010/main" val="5041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063" y="1676621"/>
            <a:ext cx="10018713" cy="4391025"/>
          </a:xfrm>
        </p:spPr>
        <p:txBody>
          <a:bodyPr>
            <a:noAutofit/>
          </a:bodyPr>
          <a:lstStyle/>
          <a:p>
            <a:r>
              <a:rPr lang="zh-CN" altLang="en-US" sz="3200" dirty="0" smtClean="0"/>
              <a:t>（多选）某公司生产销售一款新车，该车在有些新设计上不够成熟，导致部分车辆在驾驶中出现故障，甚至造成交通事故，该厂拒绝就故障原因作出说明，也拒绝向受害人提供赔偿。该公司的行为侵害了消费者哪些权利？</a:t>
            </a:r>
            <a:endParaRPr lang="en-US" altLang="zh-CN" sz="3200" dirty="0" smtClean="0"/>
          </a:p>
          <a:p>
            <a:r>
              <a:rPr lang="en-US" altLang="zh-CN" sz="3200" dirty="0" smtClean="0"/>
              <a:t>A</a:t>
            </a:r>
            <a:r>
              <a:rPr lang="zh-CN" altLang="en-US" sz="3200" dirty="0" smtClean="0"/>
              <a:t> 安全保障权</a:t>
            </a:r>
            <a:endParaRPr lang="en-US" altLang="zh-CN" sz="3200" dirty="0" smtClean="0"/>
          </a:p>
          <a:p>
            <a:r>
              <a:rPr lang="en-US" altLang="zh-CN" sz="3200" dirty="0" smtClean="0"/>
              <a:t>B</a:t>
            </a:r>
            <a:r>
              <a:rPr lang="zh-CN" altLang="en-US" sz="3200" dirty="0" smtClean="0"/>
              <a:t> 知悉真情权</a:t>
            </a:r>
            <a:endParaRPr lang="en-US" altLang="zh-CN" sz="3200" dirty="0" smtClean="0"/>
          </a:p>
          <a:p>
            <a:r>
              <a:rPr lang="en-US" altLang="zh-CN" sz="3200" dirty="0" smtClean="0"/>
              <a:t>C</a:t>
            </a:r>
            <a:r>
              <a:rPr lang="zh-CN" altLang="en-US" sz="3200" dirty="0" smtClean="0"/>
              <a:t> 公平交易权</a:t>
            </a:r>
            <a:endParaRPr lang="en-US" altLang="zh-CN" sz="3200" dirty="0" smtClean="0"/>
          </a:p>
          <a:p>
            <a:r>
              <a:rPr lang="en-US" altLang="zh-CN" sz="3200" dirty="0" smtClean="0"/>
              <a:t>D</a:t>
            </a:r>
            <a:r>
              <a:rPr lang="zh-CN" altLang="en-US" sz="3200" dirty="0" smtClean="0"/>
              <a:t> 获取赔偿权</a:t>
            </a:r>
            <a:endParaRPr lang="en-US" sz="3200" dirty="0"/>
          </a:p>
        </p:txBody>
      </p:sp>
      <p:sp>
        <p:nvSpPr>
          <p:cNvPr id="2" name="TextBox 1"/>
          <p:cNvSpPr txBox="1"/>
          <p:nvPr/>
        </p:nvSpPr>
        <p:spPr>
          <a:xfrm>
            <a:off x="1643063" y="400050"/>
            <a:ext cx="6692863" cy="523220"/>
          </a:xfrm>
          <a:prstGeom prst="rect">
            <a:avLst/>
          </a:prstGeom>
          <a:noFill/>
        </p:spPr>
        <p:txBody>
          <a:bodyPr wrap="square" rtlCol="0">
            <a:spAutoFit/>
          </a:bodyPr>
          <a:lstStyle/>
          <a:p>
            <a:r>
              <a:rPr lang="en-US" altLang="zh-CN" sz="2800" dirty="0" smtClean="0"/>
              <a:t>ABD</a:t>
            </a:r>
            <a:endParaRPr lang="en-US" sz="2800" dirty="0"/>
          </a:p>
        </p:txBody>
      </p:sp>
    </p:spTree>
    <p:extLst>
      <p:ext uri="{BB962C8B-B14F-4D97-AF65-F5344CB8AC3E}">
        <p14:creationId xmlns:p14="http://schemas.microsoft.com/office/powerpoint/2010/main" val="17072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0043" y="1347490"/>
            <a:ext cx="10018713" cy="5148262"/>
          </a:xfrm>
        </p:spPr>
        <p:txBody>
          <a:bodyPr>
            <a:noAutofit/>
          </a:bodyPr>
          <a:lstStyle/>
          <a:p>
            <a:r>
              <a:rPr lang="zh-CN" altLang="en-US" sz="3200" dirty="0" smtClean="0"/>
              <a:t>（多选）下列哪些行为违反了</a:t>
            </a:r>
            <a:r>
              <a:rPr lang="en-US" altLang="zh-CN" sz="3200" dirty="0" smtClean="0"/>
              <a:t>《</a:t>
            </a:r>
            <a:r>
              <a:rPr lang="zh-CN" altLang="en-US" sz="3200" dirty="0" smtClean="0"/>
              <a:t>消费者权益保护法</a:t>
            </a:r>
            <a:r>
              <a:rPr lang="en-US" altLang="zh-CN" sz="3200" dirty="0" smtClean="0"/>
              <a:t>》</a:t>
            </a:r>
            <a:r>
              <a:rPr lang="zh-CN" altLang="en-US" sz="3200" dirty="0" smtClean="0"/>
              <a:t>的规定（     ）</a:t>
            </a:r>
            <a:endParaRPr lang="en-US" altLang="zh-CN" sz="3200" dirty="0" smtClean="0"/>
          </a:p>
          <a:p>
            <a:r>
              <a:rPr lang="en-US" altLang="zh-CN" sz="3200" dirty="0" smtClean="0"/>
              <a:t>A</a:t>
            </a:r>
            <a:r>
              <a:rPr lang="zh-CN" altLang="en-US" sz="3200" dirty="0" smtClean="0"/>
              <a:t> 商家在试衣间装监视器</a:t>
            </a:r>
            <a:endParaRPr lang="en-US" altLang="zh-CN" sz="3200" dirty="0" smtClean="0"/>
          </a:p>
          <a:p>
            <a:r>
              <a:rPr lang="en-US" altLang="zh-CN" sz="3200" dirty="0" smtClean="0"/>
              <a:t>B</a:t>
            </a:r>
            <a:r>
              <a:rPr lang="zh-CN" altLang="en-US" sz="3200" dirty="0" smtClean="0"/>
              <a:t>  商场出租柜台更换承租用户，但是未更换商户的名称标牌</a:t>
            </a:r>
            <a:endParaRPr lang="en-US" altLang="zh-CN" sz="3200" dirty="0" smtClean="0"/>
          </a:p>
          <a:p>
            <a:r>
              <a:rPr lang="en-US" altLang="zh-CN" sz="3200" dirty="0" smtClean="0"/>
              <a:t>C</a:t>
            </a:r>
            <a:r>
              <a:rPr lang="zh-CN" altLang="en-US" sz="3200" dirty="0" smtClean="0"/>
              <a:t> 顾客以购买的产品价格高于同市其他商场为由，要求退货，被商家拒绝</a:t>
            </a:r>
            <a:endParaRPr lang="en-US" altLang="zh-CN" sz="3200" dirty="0" smtClean="0"/>
          </a:p>
          <a:p>
            <a:r>
              <a:rPr lang="en-US" altLang="zh-CN" sz="3200" dirty="0" smtClean="0"/>
              <a:t>D</a:t>
            </a:r>
            <a:r>
              <a:rPr lang="zh-CN" altLang="en-US" sz="3200" dirty="0" smtClean="0"/>
              <a:t> 餐馆规定，顾客结账时，消费金额低于</a:t>
            </a:r>
            <a:r>
              <a:rPr lang="en-US" altLang="zh-CN" sz="3200" dirty="0" smtClean="0"/>
              <a:t>5</a:t>
            </a:r>
            <a:r>
              <a:rPr lang="zh-CN" altLang="en-US" sz="3200" dirty="0" smtClean="0"/>
              <a:t>元的，不开发票</a:t>
            </a:r>
            <a:endParaRPr lang="en-US" sz="3200" dirty="0"/>
          </a:p>
        </p:txBody>
      </p:sp>
      <p:sp>
        <p:nvSpPr>
          <p:cNvPr id="2" name="TextBox 1"/>
          <p:cNvSpPr txBox="1"/>
          <p:nvPr/>
        </p:nvSpPr>
        <p:spPr>
          <a:xfrm>
            <a:off x="1828799" y="685800"/>
            <a:ext cx="4800600" cy="523220"/>
          </a:xfrm>
          <a:prstGeom prst="rect">
            <a:avLst/>
          </a:prstGeom>
          <a:noFill/>
        </p:spPr>
        <p:txBody>
          <a:bodyPr wrap="square" rtlCol="0">
            <a:spAutoFit/>
          </a:bodyPr>
          <a:lstStyle/>
          <a:p>
            <a:r>
              <a:rPr lang="en-US" altLang="zh-CN" sz="2800" dirty="0" smtClean="0"/>
              <a:t>ABD</a:t>
            </a:r>
            <a:endParaRPr lang="en-US" sz="2800" dirty="0"/>
          </a:p>
        </p:txBody>
      </p:sp>
    </p:spTree>
    <p:extLst>
      <p:ext uri="{BB962C8B-B14F-4D97-AF65-F5344CB8AC3E}">
        <p14:creationId xmlns:p14="http://schemas.microsoft.com/office/powerpoint/2010/main" val="4745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05" y="0"/>
            <a:ext cx="5973764" cy="385763"/>
          </a:xfrm>
        </p:spPr>
        <p:txBody>
          <a:bodyPr>
            <a:normAutofit fontScale="90000"/>
          </a:bodyPr>
          <a:lstStyle/>
          <a:p>
            <a:r>
              <a:rPr lang="en-US" altLang="zh-CN" dirty="0" smtClean="0"/>
              <a:t>2.2</a:t>
            </a:r>
            <a:r>
              <a:rPr lang="zh-CN" altLang="en-US" dirty="0" smtClean="0"/>
              <a:t>经营者的义务</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54724640"/>
              </p:ext>
            </p:extLst>
          </p:nvPr>
        </p:nvGraphicFramePr>
        <p:xfrm>
          <a:off x="1484313" y="585789"/>
          <a:ext cx="10431462" cy="6250763"/>
        </p:xfrm>
        <a:graphic>
          <a:graphicData uri="http://schemas.openxmlformats.org/drawingml/2006/table">
            <a:tbl>
              <a:tblPr firstRow="1" bandRow="1">
                <a:tableStyleId>{BC89EF96-8CEA-46FF-86C4-4CE0E7609802}</a:tableStyleId>
              </a:tblPr>
              <a:tblGrid>
                <a:gridCol w="2307451"/>
                <a:gridCol w="8124011"/>
              </a:tblGrid>
              <a:tr h="1892123">
                <a:tc>
                  <a:txBody>
                    <a:bodyPr/>
                    <a:lstStyle/>
                    <a:p>
                      <a:r>
                        <a:rPr lang="zh-CN" altLang="en-US" sz="2800" b="1" dirty="0" smtClean="0"/>
                        <a:t>依法定或约定履行义务（诚实经营、诚信经营）</a:t>
                      </a:r>
                      <a:endParaRPr lang="en-US" sz="2800" b="1" dirty="0"/>
                    </a:p>
                  </a:txBody>
                  <a:tcPr/>
                </a:tc>
                <a:tc>
                  <a:txBody>
                    <a:bodyPr/>
                    <a:lstStyle/>
                    <a:p>
                      <a:pPr marL="514350" indent="-514350">
                        <a:buFont typeface="+mj-lt"/>
                        <a:buAutoNum type="arabicParenR"/>
                      </a:pPr>
                      <a:r>
                        <a:rPr lang="zh-CN" altLang="en-US" sz="2800" b="1" dirty="0" smtClean="0"/>
                        <a:t>与消费者有约定，依照约定履行义务；</a:t>
                      </a:r>
                      <a:endParaRPr lang="en-US" altLang="zh-CN" sz="2800" b="1" dirty="0" smtClean="0"/>
                    </a:p>
                    <a:p>
                      <a:pPr marL="514350" indent="-514350">
                        <a:buFont typeface="+mj-lt"/>
                        <a:buAutoNum type="arabicParenR"/>
                      </a:pPr>
                      <a:r>
                        <a:rPr lang="zh-CN" altLang="en-US" sz="2800" b="1" dirty="0" smtClean="0"/>
                        <a:t>恪守社会公德、诚信经营；</a:t>
                      </a:r>
                      <a:endParaRPr lang="en-US" altLang="zh-CN" sz="2800" b="1" dirty="0" smtClean="0"/>
                    </a:p>
                    <a:p>
                      <a:pPr marL="514350" indent="-514350">
                        <a:buFont typeface="+mj-lt"/>
                        <a:buAutoNum type="arabicParenR"/>
                      </a:pPr>
                      <a:r>
                        <a:rPr lang="zh-CN" altLang="en-US" sz="2800" b="1" dirty="0" smtClean="0"/>
                        <a:t>不得设定不公平、不合理的交易条件，不得强买强卖</a:t>
                      </a:r>
                      <a:endParaRPr lang="en-US" sz="2800" b="1" dirty="0"/>
                    </a:p>
                  </a:txBody>
                  <a:tcPr/>
                </a:tc>
              </a:tr>
              <a:tr h="4080051">
                <a:tc>
                  <a:txBody>
                    <a:bodyPr/>
                    <a:lstStyle/>
                    <a:p>
                      <a:r>
                        <a:rPr lang="zh-CN" altLang="en-US" sz="2800" b="1" dirty="0" smtClean="0"/>
                        <a:t>保证商品和服务安全义务（安全保障义务）</a:t>
                      </a:r>
                      <a:endParaRPr lang="en-US" sz="2800" b="1" dirty="0"/>
                    </a:p>
                  </a:txBody>
                  <a:tcPr/>
                </a:tc>
                <a:tc>
                  <a:txBody>
                    <a:bodyPr/>
                    <a:lstStyle/>
                    <a:p>
                      <a:pPr marL="514350" indent="-514350">
                        <a:buFont typeface="+mj-lt"/>
                        <a:buAutoNum type="arabicParenR"/>
                      </a:pPr>
                      <a:r>
                        <a:rPr lang="zh-CN" altLang="en-US" sz="2800" b="1" dirty="0" smtClean="0"/>
                        <a:t>商品符合安全要求；</a:t>
                      </a:r>
                      <a:endParaRPr lang="en-US" altLang="zh-CN" sz="2800" b="1" dirty="0" smtClean="0"/>
                    </a:p>
                    <a:p>
                      <a:pPr marL="514350" indent="-514350">
                        <a:buFont typeface="+mj-lt"/>
                        <a:buAutoNum type="arabicParenR"/>
                      </a:pPr>
                      <a:r>
                        <a:rPr lang="zh-CN" altLang="en-US" sz="2800" b="1" dirty="0" smtClean="0"/>
                        <a:t>可能危及安全的，安全说明、警示标志；</a:t>
                      </a:r>
                      <a:endParaRPr lang="en-US" altLang="zh-CN" sz="2800" b="1" dirty="0" smtClean="0"/>
                    </a:p>
                    <a:p>
                      <a:pPr marL="514350" indent="-514350">
                        <a:buFont typeface="+mj-lt"/>
                        <a:buAutoNum type="arabicParenR"/>
                      </a:pPr>
                      <a:r>
                        <a:rPr lang="zh-CN" altLang="en-US" sz="2800" b="1" dirty="0" smtClean="0"/>
                        <a:t>商场、餐馆等经营场所应尽安全保障义务，否则承担侵权责任（第三人造成的危险，由第三人承担侵权责任，经营者未尽安全保障义务的，承担补充义务）</a:t>
                      </a:r>
                      <a:endParaRPr lang="en-US" altLang="zh-CN" sz="2800" b="1" dirty="0" smtClean="0"/>
                    </a:p>
                    <a:p>
                      <a:pPr marL="514350" indent="-514350">
                        <a:buFont typeface="+mj-lt"/>
                        <a:buAutoNum type="arabicParenR"/>
                      </a:pPr>
                      <a:r>
                        <a:rPr lang="zh-CN" altLang="en-US" sz="2800" b="1" dirty="0" smtClean="0"/>
                        <a:t>发现有缺陷产品，及时报告有关部门和通知消费者，采取停止销售、警示、召回、无害化处理、销毁、停止生产或服务等措施，支付召回费用；</a:t>
                      </a:r>
                      <a:endParaRPr lang="en-US" altLang="zh-CN" sz="2800" b="1" dirty="0" smtClean="0"/>
                    </a:p>
                  </a:txBody>
                  <a:tcPr/>
                </a:tc>
              </a:tr>
            </a:tbl>
          </a:graphicData>
        </a:graphic>
      </p:graphicFrame>
    </p:spTree>
    <p:extLst>
      <p:ext uri="{BB962C8B-B14F-4D97-AF65-F5344CB8AC3E}">
        <p14:creationId xmlns:p14="http://schemas.microsoft.com/office/powerpoint/2010/main" val="1238612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028700"/>
            <a:ext cx="10018713" cy="5557837"/>
          </a:xfrm>
        </p:spPr>
        <p:txBody>
          <a:bodyPr>
            <a:noAutofit/>
          </a:bodyPr>
          <a:lstStyle/>
          <a:p>
            <a:r>
              <a:rPr lang="zh-CN" altLang="en-US" sz="2800" dirty="0" smtClean="0"/>
              <a:t>郭某和</a:t>
            </a:r>
            <a:r>
              <a:rPr lang="en-US" altLang="zh-CN" sz="2800" dirty="0" smtClean="0"/>
              <a:t>10</a:t>
            </a:r>
            <a:r>
              <a:rPr lang="zh-CN" altLang="en-US" sz="2800" dirty="0" smtClean="0"/>
              <a:t>岁的儿子到餐馆用餐，如厕时将手提包放在座位上交儿子保管，回来发现手提包丢失。郭某要求餐馆赔偿被拒，遂起诉。下列正确的是（  ）</a:t>
            </a:r>
            <a:endParaRPr lang="en-US" altLang="zh-CN" sz="2800" dirty="0" smtClean="0"/>
          </a:p>
          <a:p>
            <a:r>
              <a:rPr lang="en-US" altLang="zh-CN" sz="2800" dirty="0" smtClean="0"/>
              <a:t>A</a:t>
            </a:r>
            <a:r>
              <a:rPr lang="zh-CN" altLang="en-US" sz="2800" dirty="0" smtClean="0"/>
              <a:t>  饭馆应保障顾客在接受服务时的财产安全，并承担顾客随身物品遗失的风险</a:t>
            </a:r>
            <a:endParaRPr lang="en-US" altLang="zh-CN" sz="2800" dirty="0" smtClean="0"/>
          </a:p>
          <a:p>
            <a:r>
              <a:rPr lang="en-US" altLang="zh-CN" sz="2800" dirty="0" smtClean="0"/>
              <a:t>B</a:t>
            </a:r>
            <a:r>
              <a:rPr lang="zh-CN" altLang="en-US" sz="2800" dirty="0" smtClean="0"/>
              <a:t> 饭店应保证其提供的饮食服务符合保障人身、财产安全的要求，但并不承担对顾客随身物品的保管义务，也不承担顾客随身物品遗失的风险</a:t>
            </a:r>
            <a:endParaRPr lang="en-US" altLang="zh-CN" sz="2800" dirty="0" smtClean="0"/>
          </a:p>
          <a:p>
            <a:r>
              <a:rPr lang="en-US" altLang="zh-CN" sz="2800" dirty="0" smtClean="0"/>
              <a:t>C</a:t>
            </a:r>
            <a:r>
              <a:rPr lang="zh-CN" altLang="en-US" sz="2800" dirty="0" smtClean="0"/>
              <a:t> 饭店应对顾客妥善保管随身物品作出明显提示，否则应当对顾客的物品丢失承担赔偿责任</a:t>
            </a:r>
            <a:endParaRPr lang="en-US" altLang="zh-CN" sz="2800" dirty="0" smtClean="0"/>
          </a:p>
          <a:p>
            <a:r>
              <a:rPr lang="en-US" altLang="zh-CN" sz="2800" dirty="0" smtClean="0"/>
              <a:t>D</a:t>
            </a:r>
            <a:r>
              <a:rPr lang="zh-CN" altLang="en-US" sz="2800" dirty="0" smtClean="0"/>
              <a:t> 饭店应确保其服务环境绝对安全，应对顾客在饭馆内遭受的一切损失承担赔偿责任</a:t>
            </a:r>
            <a:endParaRPr lang="en-US" sz="2800" dirty="0"/>
          </a:p>
        </p:txBody>
      </p:sp>
      <p:sp>
        <p:nvSpPr>
          <p:cNvPr id="2" name="TextBox 1"/>
          <p:cNvSpPr txBox="1"/>
          <p:nvPr/>
        </p:nvSpPr>
        <p:spPr>
          <a:xfrm>
            <a:off x="1800224" y="242888"/>
            <a:ext cx="4786313" cy="461665"/>
          </a:xfrm>
          <a:prstGeom prst="rect">
            <a:avLst/>
          </a:prstGeom>
          <a:noFill/>
        </p:spPr>
        <p:txBody>
          <a:bodyPr wrap="square" rtlCol="0">
            <a:spAutoFit/>
          </a:bodyPr>
          <a:lstStyle/>
          <a:p>
            <a:r>
              <a:rPr lang="en-US" altLang="zh-CN" sz="2400" dirty="0" smtClean="0"/>
              <a:t>B</a:t>
            </a:r>
            <a:endParaRPr lang="en-US" sz="2400" dirty="0"/>
          </a:p>
        </p:txBody>
      </p:sp>
    </p:spTree>
    <p:extLst>
      <p:ext uri="{BB962C8B-B14F-4D97-AF65-F5344CB8AC3E}">
        <p14:creationId xmlns:p14="http://schemas.microsoft.com/office/powerpoint/2010/main" val="3392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主要法条</a:t>
            </a:r>
            <a:endParaRPr lang="en-US" dirty="0"/>
          </a:p>
        </p:txBody>
      </p:sp>
      <p:sp>
        <p:nvSpPr>
          <p:cNvPr id="3" name="Content Placeholder 2"/>
          <p:cNvSpPr>
            <a:spLocks noGrp="1"/>
          </p:cNvSpPr>
          <p:nvPr>
            <p:ph idx="1"/>
          </p:nvPr>
        </p:nvSpPr>
        <p:spPr/>
        <p:txBody>
          <a:bodyPr/>
          <a:lstStyle/>
          <a:p>
            <a:r>
              <a:rPr lang="en-US" altLang="zh-CN" dirty="0" smtClean="0"/>
              <a:t>《</a:t>
            </a:r>
            <a:r>
              <a:rPr lang="zh-CN" altLang="en-US" dirty="0" smtClean="0"/>
              <a:t>中华人民共和国消费者权益保护法</a:t>
            </a:r>
            <a:r>
              <a:rPr lang="en-US" altLang="zh-CN" dirty="0" smtClean="0"/>
              <a:t>》2013</a:t>
            </a:r>
            <a:endParaRPr lang="en-US" dirty="0"/>
          </a:p>
        </p:txBody>
      </p:sp>
    </p:spTree>
    <p:extLst>
      <p:ext uri="{BB962C8B-B14F-4D97-AF65-F5344CB8AC3E}">
        <p14:creationId xmlns:p14="http://schemas.microsoft.com/office/powerpoint/2010/main" val="193394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6" y="157163"/>
            <a:ext cx="6345239" cy="371475"/>
          </a:xfrm>
        </p:spPr>
        <p:txBody>
          <a:bodyPr>
            <a:normAutofit fontScale="90000"/>
          </a:bodyPr>
          <a:lstStyle/>
          <a:p>
            <a:r>
              <a:rPr lang="en-US" altLang="zh-CN" dirty="0" smtClean="0"/>
              <a:t>2.2</a:t>
            </a:r>
            <a:r>
              <a:rPr lang="zh-CN" altLang="en-US" dirty="0" smtClean="0"/>
              <a:t> 经营者的义务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6718542"/>
              </p:ext>
            </p:extLst>
          </p:nvPr>
        </p:nvGraphicFramePr>
        <p:xfrm>
          <a:off x="1441450" y="848677"/>
          <a:ext cx="10018714" cy="5617404"/>
        </p:xfrm>
        <a:graphic>
          <a:graphicData uri="http://schemas.openxmlformats.org/drawingml/2006/table">
            <a:tbl>
              <a:tblPr firstRow="1" bandRow="1">
                <a:tableStyleId>{BC89EF96-8CEA-46FF-86C4-4CE0E7609802}</a:tableStyleId>
              </a:tblPr>
              <a:tblGrid>
                <a:gridCol w="2287587"/>
                <a:gridCol w="7731127"/>
              </a:tblGrid>
              <a:tr h="1319724">
                <a:tc>
                  <a:txBody>
                    <a:bodyPr/>
                    <a:lstStyle/>
                    <a:p>
                      <a:r>
                        <a:rPr lang="zh-CN" altLang="en-US" sz="2400" b="1" dirty="0" smtClean="0"/>
                        <a:t>提供商品和服务的真实信息</a:t>
                      </a:r>
                      <a:endParaRPr lang="en-US" sz="2400" b="1" dirty="0"/>
                    </a:p>
                  </a:txBody>
                  <a:tcPr/>
                </a:tc>
                <a:tc>
                  <a:txBody>
                    <a:bodyPr/>
                    <a:lstStyle/>
                    <a:p>
                      <a:pPr marL="514350" indent="-514350">
                        <a:buFont typeface="+mj-lt"/>
                        <a:buAutoNum type="arabicParenR"/>
                      </a:pPr>
                      <a:r>
                        <a:rPr lang="zh-CN" altLang="en-US" sz="2400" b="1" dirty="0" smtClean="0"/>
                        <a:t>不得虚假宣传；</a:t>
                      </a:r>
                      <a:endParaRPr lang="en-US" altLang="zh-CN" sz="2400" b="1" dirty="0" smtClean="0"/>
                    </a:p>
                    <a:p>
                      <a:pPr marL="514350" indent="-514350">
                        <a:buFont typeface="+mj-lt"/>
                        <a:buAutoNum type="arabicParenR"/>
                      </a:pPr>
                      <a:r>
                        <a:rPr lang="zh-CN" altLang="en-US" sz="2400" b="1" dirty="0" smtClean="0"/>
                        <a:t>真实、明确答复消费者；</a:t>
                      </a:r>
                      <a:endParaRPr lang="en-US" altLang="zh-CN" sz="2400" b="1" dirty="0" smtClean="0"/>
                    </a:p>
                    <a:p>
                      <a:pPr marL="514350" indent="-514350">
                        <a:buFont typeface="+mj-lt"/>
                        <a:buAutoNum type="arabicParenR"/>
                      </a:pPr>
                      <a:r>
                        <a:rPr lang="zh-CN" altLang="en-US" sz="2400" b="1" u="sng" dirty="0" smtClean="0"/>
                        <a:t>明码标价</a:t>
                      </a:r>
                      <a:endParaRPr lang="en-US" sz="2400" b="1" u="sng" dirty="0"/>
                    </a:p>
                  </a:txBody>
                  <a:tcPr/>
                </a:tc>
              </a:tr>
              <a:tr h="740093">
                <a:tc>
                  <a:txBody>
                    <a:bodyPr/>
                    <a:lstStyle/>
                    <a:p>
                      <a:r>
                        <a:rPr lang="zh-CN" altLang="en-US" sz="2400" b="1" dirty="0" smtClean="0"/>
                        <a:t>标明真实名称和标记</a:t>
                      </a:r>
                      <a:endParaRPr lang="en-US" sz="2400" b="1" dirty="0"/>
                    </a:p>
                  </a:txBody>
                  <a:tcPr/>
                </a:tc>
                <a:tc>
                  <a:txBody>
                    <a:bodyPr/>
                    <a:lstStyle/>
                    <a:p>
                      <a:pPr marL="514350" indent="-514350">
                        <a:buFont typeface="+mj-lt"/>
                        <a:buAutoNum type="arabicParenR"/>
                      </a:pPr>
                      <a:r>
                        <a:rPr lang="zh-CN" altLang="en-US" sz="2400" b="1" dirty="0" smtClean="0"/>
                        <a:t>租用柜台，应标明真实名称；</a:t>
                      </a:r>
                      <a:endParaRPr lang="en-US" altLang="zh-CN" sz="2400" b="1" dirty="0" smtClean="0"/>
                    </a:p>
                    <a:p>
                      <a:pPr marL="514350" indent="-514350">
                        <a:buFont typeface="+mj-lt"/>
                        <a:buAutoNum type="arabicParenR"/>
                      </a:pPr>
                      <a:r>
                        <a:rPr lang="zh-CN" altLang="en-US" sz="2400" b="1" dirty="0" smtClean="0"/>
                        <a:t>包括标明“直销”、“代销”；</a:t>
                      </a:r>
                      <a:endParaRPr lang="en-US" altLang="zh-CN" sz="2400" b="1" dirty="0" smtClean="0"/>
                    </a:p>
                  </a:txBody>
                  <a:tcPr/>
                </a:tc>
              </a:tr>
              <a:tr h="738188">
                <a:tc>
                  <a:txBody>
                    <a:bodyPr/>
                    <a:lstStyle/>
                    <a:p>
                      <a:r>
                        <a:rPr lang="zh-CN" altLang="en-US" sz="2400" b="1" dirty="0" smtClean="0"/>
                        <a:t>出具购货凭据或服务单据</a:t>
                      </a:r>
                      <a:endParaRPr lang="en-US" sz="2400" b="1" dirty="0"/>
                    </a:p>
                  </a:txBody>
                  <a:tcPr/>
                </a:tc>
                <a:tc>
                  <a:txBody>
                    <a:bodyPr/>
                    <a:lstStyle/>
                    <a:p>
                      <a:r>
                        <a:rPr lang="zh-CN" altLang="en-US" sz="2400" b="1" dirty="0" smtClean="0"/>
                        <a:t>发票</a:t>
                      </a:r>
                      <a:endParaRPr lang="en-US" sz="2400" b="1" dirty="0"/>
                    </a:p>
                  </a:txBody>
                  <a:tcPr/>
                </a:tc>
              </a:tr>
              <a:tr h="2194560">
                <a:tc>
                  <a:txBody>
                    <a:bodyPr/>
                    <a:lstStyle/>
                    <a:p>
                      <a:r>
                        <a:rPr lang="zh-CN" altLang="en-US" sz="2400" b="1" dirty="0" smtClean="0"/>
                        <a:t>保证商品或服务质量</a:t>
                      </a:r>
                      <a:endParaRPr lang="en-US" sz="2400" b="1" dirty="0"/>
                    </a:p>
                  </a:txBody>
                  <a:tcPr/>
                </a:tc>
                <a:tc>
                  <a:txBody>
                    <a:bodyPr/>
                    <a:lstStyle/>
                    <a:p>
                      <a:pPr marL="514350" indent="-514350">
                        <a:buFont typeface="+mj-lt"/>
                        <a:buAutoNum type="arabicParenR"/>
                      </a:pPr>
                      <a:r>
                        <a:rPr lang="zh-CN" altLang="en-US" sz="2400" b="1" dirty="0" smtClean="0"/>
                        <a:t>提供质量、性能、用途和有效期限，除非消费者购买时已知瑕疵；</a:t>
                      </a:r>
                      <a:endParaRPr lang="en-US" altLang="zh-CN" sz="2400" b="1" dirty="0" smtClean="0"/>
                    </a:p>
                    <a:p>
                      <a:pPr marL="514350" indent="-514350">
                        <a:buFont typeface="+mj-lt"/>
                        <a:buAutoNum type="arabicParenR"/>
                      </a:pPr>
                      <a:r>
                        <a:rPr lang="zh-CN" altLang="en-US" sz="2400" b="1" dirty="0" smtClean="0"/>
                        <a:t>举证责任倒置：经营者提供机动车、计算机、电视机、电冰箱、洗衣机等耐用商品或装修装饰等服务，消费者自接受商品起</a:t>
                      </a:r>
                      <a:r>
                        <a:rPr lang="en-US" altLang="zh-CN" sz="2400" b="1" dirty="0" smtClean="0"/>
                        <a:t>6</a:t>
                      </a:r>
                      <a:r>
                        <a:rPr lang="zh-CN" altLang="en-US" sz="2400" b="1" dirty="0" smtClean="0"/>
                        <a:t>个月内发现瑕疵的，由经营者承担举证责任；</a:t>
                      </a:r>
                      <a:endParaRPr lang="en-US" altLang="zh-CN" sz="2400" b="1" dirty="0" smtClean="0"/>
                    </a:p>
                    <a:p>
                      <a:pPr marL="514350" indent="-514350">
                        <a:buFont typeface="+mj-lt"/>
                        <a:buAutoNum type="arabicParenR"/>
                      </a:pPr>
                      <a:r>
                        <a:rPr lang="zh-CN" altLang="en-US" sz="2400" b="1" dirty="0" smtClean="0"/>
                        <a:t>不作虚假广告、宣传</a:t>
                      </a:r>
                      <a:endParaRPr lang="en-US" altLang="zh-CN" sz="2400" b="1" dirty="0" smtClean="0"/>
                    </a:p>
                  </a:txBody>
                  <a:tcPr/>
                </a:tc>
              </a:tr>
            </a:tbl>
          </a:graphicData>
        </a:graphic>
      </p:graphicFrame>
    </p:spTree>
    <p:extLst>
      <p:ext uri="{BB962C8B-B14F-4D97-AF65-F5344CB8AC3E}">
        <p14:creationId xmlns:p14="http://schemas.microsoft.com/office/powerpoint/2010/main" val="852822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71525"/>
            <a:ext cx="10018713" cy="5019675"/>
          </a:xfrm>
        </p:spPr>
        <p:txBody>
          <a:bodyPr>
            <a:normAutofit/>
          </a:bodyPr>
          <a:lstStyle/>
          <a:p>
            <a:r>
              <a:rPr lang="zh-CN" altLang="en-US" sz="2800" dirty="0" smtClean="0"/>
              <a:t>（多选）甲租赁乙的柜台销售丙牌的服装，为提高销量，下列属于违法行为的是（   ）</a:t>
            </a:r>
            <a:endParaRPr lang="en-US" altLang="zh-CN" sz="2800" dirty="0" smtClean="0"/>
          </a:p>
          <a:p>
            <a:r>
              <a:rPr lang="en-US" altLang="zh-CN" sz="2800" dirty="0" smtClean="0"/>
              <a:t>A</a:t>
            </a:r>
            <a:r>
              <a:rPr lang="zh-CN" altLang="en-US" sz="2800" dirty="0" smtClean="0"/>
              <a:t> 以丙厂厂家直销的名义推销服装</a:t>
            </a:r>
            <a:endParaRPr lang="en-US" altLang="zh-CN" sz="2800" dirty="0" smtClean="0"/>
          </a:p>
          <a:p>
            <a:r>
              <a:rPr lang="en-US" altLang="zh-CN" sz="2800" dirty="0" smtClean="0"/>
              <a:t>B</a:t>
            </a:r>
            <a:r>
              <a:rPr lang="zh-CN" altLang="en-US" sz="2800" dirty="0" smtClean="0"/>
              <a:t> 以乙商场的名义进行销售，不标自己的标记</a:t>
            </a:r>
            <a:endParaRPr lang="en-US" altLang="zh-CN" sz="2800" dirty="0" smtClean="0"/>
          </a:p>
          <a:p>
            <a:r>
              <a:rPr lang="en-US" altLang="zh-CN" sz="2800" dirty="0" smtClean="0"/>
              <a:t>C</a:t>
            </a:r>
            <a:r>
              <a:rPr lang="zh-CN" altLang="en-US" sz="2800" dirty="0" smtClean="0"/>
              <a:t> 以明示的方式给购买者价格折扣，但不入账</a:t>
            </a:r>
            <a:endParaRPr lang="en-US" altLang="zh-CN" sz="2800" dirty="0" smtClean="0"/>
          </a:p>
          <a:p>
            <a:r>
              <a:rPr lang="en-US" altLang="zh-CN" sz="2800" dirty="0" smtClean="0"/>
              <a:t>D</a:t>
            </a:r>
            <a:r>
              <a:rPr lang="zh-CN" altLang="en-US" sz="2800" dirty="0" smtClean="0"/>
              <a:t> 标明用自己的企业名称和标记，进行让利销售</a:t>
            </a:r>
            <a:endParaRPr lang="en-US" sz="2800" dirty="0"/>
          </a:p>
        </p:txBody>
      </p:sp>
      <p:sp>
        <p:nvSpPr>
          <p:cNvPr id="2" name="TextBox 1"/>
          <p:cNvSpPr txBox="1"/>
          <p:nvPr/>
        </p:nvSpPr>
        <p:spPr>
          <a:xfrm>
            <a:off x="1757363" y="385763"/>
            <a:ext cx="6686550" cy="523220"/>
          </a:xfrm>
          <a:prstGeom prst="rect">
            <a:avLst/>
          </a:prstGeom>
          <a:noFill/>
        </p:spPr>
        <p:txBody>
          <a:bodyPr wrap="square" rtlCol="0">
            <a:spAutoFit/>
          </a:bodyPr>
          <a:lstStyle/>
          <a:p>
            <a:r>
              <a:rPr lang="en-US" altLang="zh-CN" sz="2800" b="1" dirty="0" smtClean="0"/>
              <a:t>ABC</a:t>
            </a:r>
            <a:endParaRPr lang="en-US" sz="2800" b="1" dirty="0"/>
          </a:p>
        </p:txBody>
      </p:sp>
    </p:spTree>
    <p:extLst>
      <p:ext uri="{BB962C8B-B14F-4D97-AF65-F5344CB8AC3E}">
        <p14:creationId xmlns:p14="http://schemas.microsoft.com/office/powerpoint/2010/main" val="848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157162"/>
            <a:ext cx="5802314" cy="271463"/>
          </a:xfrm>
        </p:spPr>
        <p:txBody>
          <a:bodyPr>
            <a:normAutofit fontScale="90000"/>
          </a:bodyPr>
          <a:lstStyle/>
          <a:p>
            <a:r>
              <a:rPr lang="en-US" altLang="zh-CN" dirty="0" smtClean="0"/>
              <a:t>2.2</a:t>
            </a:r>
            <a:r>
              <a:rPr lang="zh-CN" altLang="en-US" dirty="0" smtClean="0"/>
              <a:t> 经营者的义务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9414759"/>
              </p:ext>
            </p:extLst>
          </p:nvPr>
        </p:nvGraphicFramePr>
        <p:xfrm>
          <a:off x="1484313" y="814389"/>
          <a:ext cx="10018714" cy="5873093"/>
        </p:xfrm>
        <a:graphic>
          <a:graphicData uri="http://schemas.openxmlformats.org/drawingml/2006/table">
            <a:tbl>
              <a:tblPr firstRow="1" bandRow="1">
                <a:tableStyleId>{BC89EF96-8CEA-46FF-86C4-4CE0E7609802}</a:tableStyleId>
              </a:tblPr>
              <a:tblGrid>
                <a:gridCol w="1616075"/>
                <a:gridCol w="8402639"/>
              </a:tblGrid>
              <a:tr h="3572541">
                <a:tc>
                  <a:txBody>
                    <a:bodyPr/>
                    <a:lstStyle/>
                    <a:p>
                      <a:r>
                        <a:rPr lang="zh-CN" altLang="en-US" sz="2400" b="1" dirty="0" smtClean="0"/>
                        <a:t>履行“三包”或其他责任</a:t>
                      </a:r>
                      <a:endParaRPr lang="en-US" sz="2400" b="1" dirty="0"/>
                    </a:p>
                  </a:txBody>
                  <a:tcPr/>
                </a:tc>
                <a:tc>
                  <a:txBody>
                    <a:bodyPr/>
                    <a:lstStyle/>
                    <a:p>
                      <a:pPr marL="457200" indent="-457200">
                        <a:buFont typeface="+mj-lt"/>
                        <a:buAutoNum type="arabicParenR"/>
                      </a:pPr>
                      <a:r>
                        <a:rPr lang="zh-CN" altLang="en-US" sz="2400" b="1" dirty="0" smtClean="0"/>
                        <a:t>包修、包退、包换；</a:t>
                      </a:r>
                      <a:endParaRPr lang="en-US" altLang="zh-CN" sz="2400" b="1" dirty="0" smtClean="0"/>
                    </a:p>
                    <a:p>
                      <a:pPr marL="457200" indent="-457200">
                        <a:buFont typeface="+mj-lt"/>
                        <a:buAutoNum type="arabicParenR"/>
                      </a:pPr>
                      <a:r>
                        <a:rPr lang="zh-CN" altLang="en-US" sz="2400" b="1" dirty="0" smtClean="0"/>
                        <a:t>不符合质量要求，从国家规定、当事人约定，否则收到商品后</a:t>
                      </a:r>
                      <a:r>
                        <a:rPr lang="en-US" altLang="zh-CN" sz="2400" b="1" dirty="0" smtClean="0"/>
                        <a:t>7</a:t>
                      </a:r>
                      <a:r>
                        <a:rPr lang="zh-CN" altLang="en-US" sz="2400" b="1" dirty="0" smtClean="0"/>
                        <a:t>日内退货；不符合退货条件的，应更换、修理；经营者承担必要运输费用；</a:t>
                      </a:r>
                      <a:endParaRPr lang="en-US" altLang="zh-CN" sz="2400" b="1" dirty="0" smtClean="0"/>
                    </a:p>
                    <a:p>
                      <a:pPr marL="457200" indent="-457200">
                        <a:buFont typeface="+mj-lt"/>
                        <a:buAutoNum type="arabicParenR"/>
                      </a:pPr>
                      <a:r>
                        <a:rPr lang="zh-CN" altLang="en-US" sz="2400" b="1" dirty="0" smtClean="0"/>
                        <a:t>远程购物消费者</a:t>
                      </a:r>
                      <a:r>
                        <a:rPr lang="en-US" altLang="zh-CN" sz="2400" b="1" dirty="0" smtClean="0"/>
                        <a:t>7</a:t>
                      </a:r>
                      <a:r>
                        <a:rPr lang="zh-CN" altLang="en-US" sz="2400" b="1" dirty="0" smtClean="0"/>
                        <a:t>天无理由退货（网络、电视、电话、邮购）；退货的商品应包装完好，经营者自收到之日起</a:t>
                      </a:r>
                      <a:r>
                        <a:rPr lang="en-US" altLang="zh-CN" sz="2400" b="1" dirty="0" smtClean="0"/>
                        <a:t>7</a:t>
                      </a:r>
                      <a:r>
                        <a:rPr lang="zh-CN" altLang="en-US" sz="2400" b="1" dirty="0" smtClean="0"/>
                        <a:t>日内退款；退回的运费由消费者承担，有约定从约定；</a:t>
                      </a:r>
                      <a:endParaRPr lang="en-US" altLang="zh-CN" sz="2400" b="1" dirty="0" smtClean="0"/>
                    </a:p>
                    <a:p>
                      <a:pPr marL="457200" indent="-457200">
                        <a:buFont typeface="+mj-lt"/>
                        <a:buAutoNum type="arabicParenR"/>
                      </a:pPr>
                      <a:r>
                        <a:rPr lang="zh-CN" altLang="en-US" sz="2400" b="1" dirty="0" smtClean="0"/>
                        <a:t>无理由退货的例外： （</a:t>
                      </a:r>
                      <a:r>
                        <a:rPr lang="en-US" altLang="zh-CN" sz="2400" b="1" dirty="0" smtClean="0"/>
                        <a:t>1</a:t>
                      </a:r>
                      <a:r>
                        <a:rPr lang="zh-CN" altLang="en-US" sz="2400" b="1" dirty="0" smtClean="0"/>
                        <a:t>）消费者定作的；（</a:t>
                      </a:r>
                      <a:r>
                        <a:rPr lang="en-US" altLang="zh-CN" sz="2400" b="1" dirty="0" smtClean="0"/>
                        <a:t>2</a:t>
                      </a:r>
                      <a:r>
                        <a:rPr lang="zh-CN" altLang="en-US" sz="2400" b="1" dirty="0" smtClean="0"/>
                        <a:t>）鲜活易腐的；（</a:t>
                      </a:r>
                      <a:r>
                        <a:rPr lang="en-US" altLang="zh-CN" sz="2400" b="1" dirty="0" smtClean="0"/>
                        <a:t>3</a:t>
                      </a:r>
                      <a:r>
                        <a:rPr lang="zh-CN" altLang="en-US" sz="2400" b="1" dirty="0" smtClean="0"/>
                        <a:t>）在线下载或消费者拆封的音像制品、计算机软件等数字化商品；（</a:t>
                      </a:r>
                      <a:r>
                        <a:rPr lang="en-US" altLang="zh-CN" sz="2400" b="1" dirty="0" smtClean="0"/>
                        <a:t>4</a:t>
                      </a:r>
                      <a:r>
                        <a:rPr lang="zh-CN" altLang="en-US" sz="2400" b="1" dirty="0" smtClean="0"/>
                        <a:t>）交付的报纸、期刊</a:t>
                      </a:r>
                      <a:endParaRPr lang="en-US" altLang="zh-CN" sz="2400" b="1" dirty="0" smtClean="0"/>
                    </a:p>
                  </a:txBody>
                  <a:tcPr/>
                </a:tc>
              </a:tr>
              <a:tr h="784216">
                <a:tc>
                  <a:txBody>
                    <a:bodyPr/>
                    <a:lstStyle/>
                    <a:p>
                      <a:r>
                        <a:rPr lang="zh-CN" altLang="en-US" sz="2400" b="1" dirty="0" smtClean="0"/>
                        <a:t>正确使用格式条款</a:t>
                      </a:r>
                      <a:endParaRPr lang="en-US" sz="2400" b="1" dirty="0"/>
                    </a:p>
                  </a:txBody>
                  <a:tcPr/>
                </a:tc>
                <a:tc>
                  <a:txBody>
                    <a:bodyPr/>
                    <a:lstStyle/>
                    <a:p>
                      <a:r>
                        <a:rPr lang="zh-CN" altLang="en-US" sz="2400" b="1" dirty="0" smtClean="0"/>
                        <a:t>“本店商品离柜一律不得退换”、“最低消费金额”违法；</a:t>
                      </a:r>
                      <a:endParaRPr lang="en-US" altLang="zh-CN" sz="2400" b="1" dirty="0" smtClean="0"/>
                    </a:p>
                    <a:p>
                      <a:r>
                        <a:rPr lang="zh-CN" altLang="en-US" sz="2400" b="1" dirty="0" smtClean="0"/>
                        <a:t>“假一赔十”合法</a:t>
                      </a:r>
                      <a:endParaRPr lang="en-US" sz="2400" b="1" dirty="0"/>
                    </a:p>
                  </a:txBody>
                  <a:tcPr/>
                </a:tc>
              </a:tr>
              <a:tr h="1301093">
                <a:tc>
                  <a:txBody>
                    <a:bodyPr/>
                    <a:lstStyle/>
                    <a:p>
                      <a:r>
                        <a:rPr lang="zh-CN" altLang="en-US" sz="2400" b="1" dirty="0" smtClean="0"/>
                        <a:t>不得侵犯人格尊严</a:t>
                      </a:r>
                      <a:endParaRPr lang="en-US" sz="2400" b="1" dirty="0"/>
                    </a:p>
                  </a:txBody>
                  <a:tcPr/>
                </a:tc>
                <a:tc>
                  <a:txBody>
                    <a:bodyPr/>
                    <a:lstStyle/>
                    <a:p>
                      <a:r>
                        <a:rPr lang="zh-CN" altLang="en-US" sz="2400" b="1" dirty="0" smtClean="0"/>
                        <a:t>合法收集并保护个人信息；未经消费者同意，不得发送商业信息骚扰消费者</a:t>
                      </a:r>
                      <a:endParaRPr lang="en-US" altLang="zh-CN" sz="2400" b="1" dirty="0" smtClean="0"/>
                    </a:p>
                    <a:p>
                      <a:endParaRPr lang="en-US" sz="2400" b="1" dirty="0"/>
                    </a:p>
                  </a:txBody>
                  <a:tcPr/>
                </a:tc>
              </a:tr>
            </a:tbl>
          </a:graphicData>
        </a:graphic>
      </p:graphicFrame>
    </p:spTree>
    <p:extLst>
      <p:ext uri="{BB962C8B-B14F-4D97-AF65-F5344CB8AC3E}">
        <p14:creationId xmlns:p14="http://schemas.microsoft.com/office/powerpoint/2010/main" val="72569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28601"/>
            <a:ext cx="10018713" cy="5562600"/>
          </a:xfrm>
        </p:spPr>
        <p:txBody>
          <a:bodyPr>
            <a:normAutofit/>
          </a:bodyPr>
          <a:lstStyle/>
          <a:p>
            <a:r>
              <a:rPr lang="zh-CN" altLang="en-US" sz="2800" dirty="0" smtClean="0"/>
              <a:t>某美容院向王某推销某品牌护肤品，王某对该品牌的价格表示怀疑时，店家解释为店庆优惠。王某买回使用后，出现面部红肿、瘙痒，苦不堪言。质检部门认定系假冒伪劣商品。王某遂向美容院索赔。下列正确的是（    ）</a:t>
            </a:r>
            <a:endParaRPr lang="en-US" altLang="zh-CN" sz="2800" dirty="0" smtClean="0"/>
          </a:p>
          <a:p>
            <a:r>
              <a:rPr lang="en-US" altLang="zh-CN" sz="2800" dirty="0" smtClean="0"/>
              <a:t>A</a:t>
            </a:r>
            <a:r>
              <a:rPr lang="zh-CN" altLang="en-US" sz="2800" dirty="0" smtClean="0"/>
              <a:t> 美容院不知商品为假名牌，不应承担责任</a:t>
            </a:r>
            <a:endParaRPr lang="en-US" altLang="zh-CN" sz="2800" dirty="0" smtClean="0"/>
          </a:p>
          <a:p>
            <a:r>
              <a:rPr lang="en-US" altLang="zh-CN" sz="2800" dirty="0" smtClean="0"/>
              <a:t>B</a:t>
            </a:r>
            <a:r>
              <a:rPr lang="zh-CN" altLang="en-US" sz="2800" dirty="0" smtClean="0"/>
              <a:t> 美容院不是假名牌生产者，不应承担责任</a:t>
            </a:r>
            <a:endParaRPr lang="en-US" altLang="zh-CN" sz="2800" dirty="0" smtClean="0"/>
          </a:p>
          <a:p>
            <a:r>
              <a:rPr lang="en-US" altLang="zh-CN" sz="2800" dirty="0" smtClean="0"/>
              <a:t>C</a:t>
            </a:r>
            <a:r>
              <a:rPr lang="zh-CN" altLang="en-US" sz="2800" dirty="0" smtClean="0"/>
              <a:t> 王某对该产品有怀疑仍接受了服务，应承担部分责任</a:t>
            </a:r>
            <a:endParaRPr lang="en-US" altLang="zh-CN" sz="2800" dirty="0" smtClean="0"/>
          </a:p>
          <a:p>
            <a:r>
              <a:rPr lang="en-US" altLang="zh-CN" sz="2800" dirty="0" smtClean="0"/>
              <a:t>D</a:t>
            </a:r>
            <a:r>
              <a:rPr lang="zh-CN" altLang="en-US" sz="2800" dirty="0" smtClean="0"/>
              <a:t> 美容院违反了保证商品和服务安全的义务，应承担全部责任</a:t>
            </a:r>
            <a:endParaRPr lang="en-US" sz="2800" dirty="0"/>
          </a:p>
        </p:txBody>
      </p:sp>
      <p:sp>
        <p:nvSpPr>
          <p:cNvPr id="2" name="TextBox 1"/>
          <p:cNvSpPr txBox="1"/>
          <p:nvPr/>
        </p:nvSpPr>
        <p:spPr>
          <a:xfrm>
            <a:off x="1935126" y="228601"/>
            <a:ext cx="6337004" cy="523220"/>
          </a:xfrm>
          <a:prstGeom prst="rect">
            <a:avLst/>
          </a:prstGeom>
          <a:noFill/>
        </p:spPr>
        <p:txBody>
          <a:bodyPr wrap="square" rtlCol="0">
            <a:spAutoFit/>
          </a:bodyPr>
          <a:lstStyle/>
          <a:p>
            <a:r>
              <a:rPr lang="en-US" altLang="zh-CN" sz="2800" dirty="0" smtClean="0"/>
              <a:t>D</a:t>
            </a:r>
            <a:endParaRPr lang="en-US" sz="2800" dirty="0"/>
          </a:p>
        </p:txBody>
      </p:sp>
    </p:spTree>
    <p:extLst>
      <p:ext uri="{BB962C8B-B14F-4D97-AF65-F5344CB8AC3E}">
        <p14:creationId xmlns:p14="http://schemas.microsoft.com/office/powerpoint/2010/main" val="155152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136" y="157164"/>
            <a:ext cx="6359527" cy="514350"/>
          </a:xfrm>
        </p:spPr>
        <p:txBody>
          <a:bodyPr>
            <a:normAutofit fontScale="90000"/>
          </a:bodyPr>
          <a:lstStyle/>
          <a:p>
            <a:r>
              <a:rPr lang="en-US" altLang="zh-CN" dirty="0" smtClean="0"/>
              <a:t>3.1</a:t>
            </a:r>
            <a:r>
              <a:rPr lang="zh-CN" altLang="en-US" dirty="0" smtClean="0"/>
              <a:t> 国家对消费者权益的保护</a:t>
            </a:r>
            <a:endParaRPr lang="en-US" dirty="0"/>
          </a:p>
        </p:txBody>
      </p:sp>
      <p:sp>
        <p:nvSpPr>
          <p:cNvPr id="3" name="Content Placeholder 2"/>
          <p:cNvSpPr>
            <a:spLocks noGrp="1"/>
          </p:cNvSpPr>
          <p:nvPr>
            <p:ph idx="1"/>
          </p:nvPr>
        </p:nvSpPr>
        <p:spPr/>
        <p:txBody>
          <a:bodyPr/>
          <a:lstStyle/>
          <a:p>
            <a:r>
              <a:rPr lang="zh-CN" altLang="en-US" sz="2800" dirty="0" smtClean="0"/>
              <a:t>消费者参与立法；</a:t>
            </a:r>
            <a:endParaRPr lang="en-US" altLang="zh-CN" sz="2800" dirty="0" smtClean="0"/>
          </a:p>
          <a:p>
            <a:r>
              <a:rPr lang="zh-CN" altLang="en-US" sz="2800" dirty="0" smtClean="0"/>
              <a:t>各级政府发挥领导、监督管理职能，保护消费者；</a:t>
            </a:r>
            <a:endParaRPr lang="en-US" altLang="zh-CN" sz="2800" dirty="0" smtClean="0"/>
          </a:p>
          <a:p>
            <a:r>
              <a:rPr lang="zh-CN" altLang="en-US" sz="2800" dirty="0" smtClean="0"/>
              <a:t>各级工商和其他部门履行职责，保护消费者；</a:t>
            </a:r>
            <a:endParaRPr lang="en-US" altLang="zh-CN" sz="2800" dirty="0" smtClean="0"/>
          </a:p>
          <a:p>
            <a:r>
              <a:rPr lang="zh-CN" altLang="en-US" sz="2800" dirty="0" smtClean="0"/>
              <a:t>司法机关保障消费者权益，民事诉讼、刑事诉讼。</a:t>
            </a:r>
            <a:endParaRPr lang="en-US" altLang="zh-CN" sz="2800" dirty="0" smtClean="0"/>
          </a:p>
          <a:p>
            <a:endParaRPr lang="en-US" dirty="0"/>
          </a:p>
        </p:txBody>
      </p:sp>
    </p:spTree>
    <p:extLst>
      <p:ext uri="{BB962C8B-B14F-4D97-AF65-F5344CB8AC3E}">
        <p14:creationId xmlns:p14="http://schemas.microsoft.com/office/powerpoint/2010/main" val="243234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3.2</a:t>
            </a:r>
            <a:r>
              <a:rPr lang="zh-CN" altLang="en-US" dirty="0" smtClean="0"/>
              <a:t> 消费者组织</a:t>
            </a:r>
            <a:endParaRPr lang="en-US" dirty="0"/>
          </a:p>
        </p:txBody>
      </p:sp>
      <p:sp>
        <p:nvSpPr>
          <p:cNvPr id="3" name="Content Placeholder 2"/>
          <p:cNvSpPr>
            <a:spLocks noGrp="1"/>
          </p:cNvSpPr>
          <p:nvPr>
            <p:ph idx="1"/>
          </p:nvPr>
        </p:nvSpPr>
        <p:spPr/>
        <p:txBody>
          <a:bodyPr/>
          <a:lstStyle/>
          <a:p>
            <a:r>
              <a:rPr lang="zh-CN" altLang="en-US" sz="2800" dirty="0" smtClean="0"/>
              <a:t>消费者组织的概念：包括消费者协会和其他消费者组织在内的，</a:t>
            </a:r>
            <a:r>
              <a:rPr lang="zh-CN" altLang="en-US" sz="2800" dirty="0"/>
              <a:t>依法成立的对商品和服务进行社会监督的保护消费者合法权益的</a:t>
            </a:r>
            <a:r>
              <a:rPr lang="zh-CN" altLang="en-US" sz="2800" u="sng" dirty="0"/>
              <a:t>社会组织</a:t>
            </a:r>
            <a:r>
              <a:rPr lang="zh-CN" altLang="en-US" sz="2800" dirty="0" smtClean="0"/>
              <a:t>。</a:t>
            </a:r>
            <a:endParaRPr lang="en-US" altLang="zh-CN" sz="2800" dirty="0" smtClean="0"/>
          </a:p>
          <a:p>
            <a:r>
              <a:rPr lang="zh-CN" altLang="en-US" sz="2800" dirty="0" smtClean="0"/>
              <a:t>消协的经费来源：各级人民政府的支持</a:t>
            </a:r>
            <a:endParaRPr lang="en-US" altLang="zh-CN" sz="2800" dirty="0" smtClean="0"/>
          </a:p>
          <a:p>
            <a:r>
              <a:rPr lang="zh-CN" altLang="en-US" sz="2800" dirty="0" smtClean="0"/>
              <a:t>注意：消协不得从事商品经营和营利性服务，</a:t>
            </a:r>
            <a:r>
              <a:rPr lang="zh-CN" altLang="en-US" sz="2800" dirty="0"/>
              <a:t>不得以收取费用或者其他牟取利益的方式向消费者推荐商品和服务</a:t>
            </a:r>
            <a:r>
              <a:rPr lang="zh-CN" altLang="en-US" sz="2800" dirty="0" smtClean="0"/>
              <a:t>。</a:t>
            </a:r>
            <a:endParaRPr lang="zh-CN" altLang="en-US" sz="2800" dirty="0"/>
          </a:p>
          <a:p>
            <a:endParaRPr lang="en-US" dirty="0"/>
          </a:p>
        </p:txBody>
      </p:sp>
    </p:spTree>
    <p:extLst>
      <p:ext uri="{BB962C8B-B14F-4D97-AF65-F5344CB8AC3E}">
        <p14:creationId xmlns:p14="http://schemas.microsoft.com/office/powerpoint/2010/main" val="1001910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6" y="228601"/>
            <a:ext cx="6288089" cy="414338"/>
          </a:xfrm>
        </p:spPr>
        <p:txBody>
          <a:bodyPr>
            <a:normAutofit fontScale="90000"/>
          </a:bodyPr>
          <a:lstStyle/>
          <a:p>
            <a:r>
              <a:rPr lang="en-US" altLang="zh-CN" dirty="0" smtClean="0"/>
              <a:t>3.2.1</a:t>
            </a:r>
            <a:r>
              <a:rPr lang="zh-CN" altLang="en-US" dirty="0" smtClean="0"/>
              <a:t> 消费者协会的公益性职权</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68140931"/>
              </p:ext>
            </p:extLst>
          </p:nvPr>
        </p:nvGraphicFramePr>
        <p:xfrm>
          <a:off x="1484313" y="1057275"/>
          <a:ext cx="10018712" cy="580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03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a:t>
            </a:r>
            <a:r>
              <a:rPr lang="zh-CN" altLang="en-US" dirty="0" smtClean="0"/>
              <a:t> 争议解决机制</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5911278"/>
              </p:ext>
            </p:extLst>
          </p:nvPr>
        </p:nvGraphicFramePr>
        <p:xfrm>
          <a:off x="1484313" y="2057400"/>
          <a:ext cx="10018712" cy="430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028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6" y="28576"/>
            <a:ext cx="7145339" cy="814388"/>
          </a:xfrm>
        </p:spPr>
        <p:txBody>
          <a:bodyPr/>
          <a:lstStyle/>
          <a:p>
            <a:r>
              <a:rPr lang="en-US" altLang="zh-CN" dirty="0" smtClean="0"/>
              <a:t>4.2</a:t>
            </a:r>
            <a:r>
              <a:rPr lang="zh-CN" altLang="en-US" dirty="0" smtClean="0"/>
              <a:t> 经营者的责任</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20072483"/>
              </p:ext>
            </p:extLst>
          </p:nvPr>
        </p:nvGraphicFramePr>
        <p:xfrm>
          <a:off x="1484313" y="814389"/>
          <a:ext cx="10018712" cy="5769996"/>
        </p:xfrm>
        <a:graphic>
          <a:graphicData uri="http://schemas.openxmlformats.org/drawingml/2006/table">
            <a:tbl>
              <a:tblPr firstRow="1" bandRow="1">
                <a:tableStyleId>{BC89EF96-8CEA-46FF-86C4-4CE0E7609802}</a:tableStyleId>
              </a:tblPr>
              <a:tblGrid>
                <a:gridCol w="1887537"/>
                <a:gridCol w="8131175"/>
              </a:tblGrid>
              <a:tr h="2476041">
                <a:tc>
                  <a:txBody>
                    <a:bodyPr/>
                    <a:lstStyle/>
                    <a:p>
                      <a:r>
                        <a:rPr lang="zh-CN" altLang="en-US" sz="2800" dirty="0" smtClean="0"/>
                        <a:t>销售者先行赔付的，生产者与销售者承担连带责任</a:t>
                      </a:r>
                      <a:endParaRPr lang="en-US" sz="2800" dirty="0"/>
                    </a:p>
                  </a:txBody>
                  <a:tcPr/>
                </a:tc>
                <a:tc>
                  <a:txBody>
                    <a:bodyPr/>
                    <a:lstStyle/>
                    <a:p>
                      <a:r>
                        <a:rPr lang="zh-CN" altLang="en-US" sz="2800" dirty="0" smtClean="0"/>
                        <a:t>（</a:t>
                      </a:r>
                      <a:r>
                        <a:rPr lang="en-US" altLang="zh-CN" sz="2800" dirty="0" smtClean="0"/>
                        <a:t>1</a:t>
                      </a:r>
                      <a:r>
                        <a:rPr lang="zh-CN" altLang="en-US" sz="2800" dirty="0" smtClean="0"/>
                        <a:t>）消费者在购买使用商品时，产生损害，可以向销售者索赔；</a:t>
                      </a:r>
                      <a:endParaRPr lang="en-US" altLang="zh-CN" sz="2800" dirty="0" smtClean="0"/>
                    </a:p>
                    <a:p>
                      <a:r>
                        <a:rPr lang="zh-CN" altLang="en-US" sz="2800" dirty="0" smtClean="0"/>
                        <a:t>（</a:t>
                      </a:r>
                      <a:r>
                        <a:rPr lang="en-US" altLang="zh-CN" sz="2800" dirty="0" smtClean="0"/>
                        <a:t>2</a:t>
                      </a:r>
                      <a:r>
                        <a:rPr lang="zh-CN" altLang="en-US" sz="2800" dirty="0" smtClean="0"/>
                        <a:t>）</a:t>
                      </a:r>
                      <a:r>
                        <a:rPr lang="zh-CN" altLang="en-US" sz="2800" dirty="0" smtClean="0"/>
                        <a:t>质量缺陷造成</a:t>
                      </a:r>
                      <a:r>
                        <a:rPr lang="zh-CN" altLang="en-US" sz="2800" dirty="0" smtClean="0"/>
                        <a:t>损害的，生产者和销售者承担连带责任；</a:t>
                      </a:r>
                      <a:endParaRPr lang="en-US" altLang="zh-CN" sz="2800" dirty="0" smtClean="0"/>
                    </a:p>
                  </a:txBody>
                  <a:tcPr/>
                </a:tc>
              </a:tr>
              <a:tr h="1477326">
                <a:tc>
                  <a:txBody>
                    <a:bodyPr/>
                    <a:lstStyle/>
                    <a:p>
                      <a:r>
                        <a:rPr lang="zh-CN" altLang="en-US" sz="2800" b="1" dirty="0" smtClean="0"/>
                        <a:t>变更后企业仍承担赔偿责任</a:t>
                      </a:r>
                      <a:endParaRPr lang="en-US" sz="2800" b="1" dirty="0"/>
                    </a:p>
                  </a:txBody>
                  <a:tcPr/>
                </a:tc>
                <a:tc>
                  <a:txBody>
                    <a:bodyPr/>
                    <a:lstStyle/>
                    <a:p>
                      <a:r>
                        <a:rPr lang="zh-CN" altLang="en-US" sz="2800" b="1" dirty="0" smtClean="0"/>
                        <a:t>企业发生分立、合并的，仍承担原企业的赔偿责任</a:t>
                      </a:r>
                      <a:endParaRPr lang="en-US" sz="2800" b="1" dirty="0"/>
                    </a:p>
                  </a:txBody>
                  <a:tcPr/>
                </a:tc>
              </a:tr>
              <a:tr h="1640910">
                <a:tc>
                  <a:txBody>
                    <a:bodyPr/>
                    <a:lstStyle/>
                    <a:p>
                      <a:r>
                        <a:rPr lang="zh-CN" altLang="en-US" sz="2800" b="1" dirty="0" smtClean="0"/>
                        <a:t>营业执照持有人与租借人</a:t>
                      </a:r>
                      <a:endParaRPr lang="en-US" sz="2800" b="1" dirty="0"/>
                    </a:p>
                  </a:txBody>
                  <a:tcPr/>
                </a:tc>
                <a:tc>
                  <a:txBody>
                    <a:bodyPr/>
                    <a:lstStyle/>
                    <a:p>
                      <a:r>
                        <a:rPr lang="zh-CN" altLang="en-US" sz="2800" b="1" dirty="0" smtClean="0"/>
                        <a:t>可以向持有人索赔，也可以向租借人索赔</a:t>
                      </a:r>
                      <a:endParaRPr lang="en-US" sz="2800" b="1" dirty="0"/>
                    </a:p>
                  </a:txBody>
                  <a:tcPr/>
                </a:tc>
              </a:tr>
            </a:tbl>
          </a:graphicData>
        </a:graphic>
      </p:graphicFrame>
    </p:spTree>
    <p:extLst>
      <p:ext uri="{BB962C8B-B14F-4D97-AF65-F5344CB8AC3E}">
        <p14:creationId xmlns:p14="http://schemas.microsoft.com/office/powerpoint/2010/main" val="910923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04037"/>
            <a:ext cx="10018713" cy="6039293"/>
          </a:xfrm>
        </p:spPr>
        <p:txBody>
          <a:bodyPr>
            <a:normAutofit/>
          </a:bodyPr>
          <a:lstStyle/>
          <a:p>
            <a:r>
              <a:rPr lang="zh-CN" altLang="en-US" sz="2800" dirty="0" smtClean="0"/>
              <a:t>例子</a:t>
            </a:r>
            <a:r>
              <a:rPr lang="en-US" altLang="zh-CN" sz="2800" dirty="0" smtClean="0"/>
              <a:t>1:2015</a:t>
            </a:r>
            <a:r>
              <a:rPr lang="zh-CN" altLang="en-US" sz="2800" dirty="0" smtClean="0"/>
              <a:t>年，赵某从</a:t>
            </a:r>
            <a:r>
              <a:rPr lang="en-US" altLang="zh-CN" sz="2800" dirty="0" smtClean="0"/>
              <a:t>A</a:t>
            </a:r>
            <a:r>
              <a:rPr lang="zh-CN" altLang="en-US" sz="2800" dirty="0" smtClean="0"/>
              <a:t>销售公司购买了电视机，该销售公司为其出具了发票、保修卡，并承诺保修</a:t>
            </a:r>
            <a:r>
              <a:rPr lang="en-US" altLang="zh-CN" sz="2800" dirty="0" smtClean="0"/>
              <a:t>3</a:t>
            </a:r>
            <a:r>
              <a:rPr lang="zh-CN" altLang="en-US" sz="2800" dirty="0" smtClean="0"/>
              <a:t>年。</a:t>
            </a:r>
            <a:r>
              <a:rPr lang="en-US" altLang="zh-CN" sz="2800" dirty="0" smtClean="0"/>
              <a:t>2016</a:t>
            </a:r>
            <a:r>
              <a:rPr lang="zh-CN" altLang="en-US" sz="2800" dirty="0" smtClean="0"/>
              <a:t>年，</a:t>
            </a:r>
            <a:r>
              <a:rPr lang="en-US" altLang="zh-CN" sz="2800" dirty="0" smtClean="0"/>
              <a:t>A</a:t>
            </a:r>
            <a:r>
              <a:rPr lang="zh-CN" altLang="en-US" sz="2800" dirty="0" smtClean="0"/>
              <a:t>销售公司也更名为</a:t>
            </a:r>
            <a:r>
              <a:rPr lang="en-US" altLang="zh-CN" sz="2800" dirty="0" smtClean="0"/>
              <a:t>B</a:t>
            </a:r>
            <a:r>
              <a:rPr lang="zh-CN" altLang="en-US" sz="2800" dirty="0" smtClean="0"/>
              <a:t>销售公司。</a:t>
            </a:r>
            <a:r>
              <a:rPr lang="en-US" altLang="zh-CN" sz="2800" dirty="0" smtClean="0"/>
              <a:t>2017</a:t>
            </a:r>
            <a:r>
              <a:rPr lang="zh-CN" altLang="en-US" sz="2800" dirty="0" smtClean="0"/>
              <a:t>年，赵某购买的电视机开关失灵，无法使用。</a:t>
            </a:r>
            <a:endParaRPr lang="en-US" altLang="zh-CN" sz="2800" dirty="0" smtClean="0"/>
          </a:p>
          <a:p>
            <a:r>
              <a:rPr lang="en-US" altLang="zh-CN" sz="2800" dirty="0" smtClean="0"/>
              <a:t>Q</a:t>
            </a:r>
            <a:r>
              <a:rPr lang="zh-CN" altLang="en-US" sz="2800" dirty="0" smtClean="0"/>
              <a:t>：赵某是否可以请求</a:t>
            </a:r>
            <a:r>
              <a:rPr lang="en-US" altLang="zh-CN" sz="2800" dirty="0" smtClean="0"/>
              <a:t>B</a:t>
            </a:r>
            <a:r>
              <a:rPr lang="zh-CN" altLang="en-US" sz="2800" dirty="0" smtClean="0"/>
              <a:t>销售公司维修？</a:t>
            </a:r>
            <a:endParaRPr lang="en-US" altLang="zh-CN" sz="2800" dirty="0" smtClean="0"/>
          </a:p>
          <a:p>
            <a:endParaRPr lang="en-US" sz="2800" dirty="0"/>
          </a:p>
          <a:p>
            <a:r>
              <a:rPr lang="zh-CN" altLang="en-US" sz="2800" dirty="0" smtClean="0"/>
              <a:t>例子</a:t>
            </a:r>
            <a:r>
              <a:rPr lang="en-US" altLang="zh-CN" sz="2800" dirty="0" smtClean="0"/>
              <a:t>2:</a:t>
            </a:r>
            <a:r>
              <a:rPr lang="zh-CN" altLang="en-US" sz="2800" dirty="0" smtClean="0"/>
              <a:t> </a:t>
            </a:r>
            <a:r>
              <a:rPr lang="en-US" altLang="zh-CN" sz="2800" dirty="0" smtClean="0"/>
              <a:t>A</a:t>
            </a:r>
            <a:r>
              <a:rPr lang="zh-CN" altLang="en-US" sz="2800" dirty="0" smtClean="0"/>
              <a:t>洗浴中心老板将该洗浴中心承包给了王某，双方签订了承包协议，但负责人一直没有更改。王某承包后，一老太太来洗澡，洗着洗着忽然水温升高，猝不及防的她，摔倒在地。经检查，老太太系粉碎性骨折。</a:t>
            </a:r>
            <a:endParaRPr lang="en-US" altLang="zh-CN" sz="2800" dirty="0" smtClean="0"/>
          </a:p>
          <a:p>
            <a:r>
              <a:rPr lang="en-US" altLang="zh-CN" sz="2800" dirty="0" smtClean="0"/>
              <a:t>Q</a:t>
            </a:r>
            <a:r>
              <a:rPr lang="zh-CN" altLang="en-US" sz="2800" dirty="0" smtClean="0"/>
              <a:t>：老太太可以向谁请求赔偿？</a:t>
            </a:r>
            <a:endParaRPr lang="en-US" altLang="zh-CN" sz="2800" dirty="0" smtClean="0"/>
          </a:p>
        </p:txBody>
      </p:sp>
    </p:spTree>
    <p:extLst>
      <p:ext uri="{BB962C8B-B14F-4D97-AF65-F5344CB8AC3E}">
        <p14:creationId xmlns:p14="http://schemas.microsoft.com/office/powerpoint/2010/main" val="20646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主要学习要点</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833386"/>
              </p:ext>
            </p:extLst>
          </p:nvPr>
        </p:nvGraphicFramePr>
        <p:xfrm>
          <a:off x="1484313" y="2128837"/>
          <a:ext cx="10018712" cy="420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282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9588972"/>
              </p:ext>
            </p:extLst>
          </p:nvPr>
        </p:nvGraphicFramePr>
        <p:xfrm>
          <a:off x="1484313" y="300039"/>
          <a:ext cx="10018713" cy="6243635"/>
        </p:xfrm>
        <a:graphic>
          <a:graphicData uri="http://schemas.openxmlformats.org/drawingml/2006/table">
            <a:tbl>
              <a:tblPr firstRow="1" bandRow="1">
                <a:tableStyleId>{BC89EF96-8CEA-46FF-86C4-4CE0E7609802}</a:tableStyleId>
              </a:tblPr>
              <a:tblGrid>
                <a:gridCol w="1987550"/>
                <a:gridCol w="8031163"/>
              </a:tblGrid>
              <a:tr h="2619456">
                <a:tc>
                  <a:txBody>
                    <a:bodyPr/>
                    <a:lstStyle/>
                    <a:p>
                      <a:r>
                        <a:rPr lang="zh-CN" altLang="en-US" sz="2800" dirty="0" smtClean="0"/>
                        <a:t>展销会举办者、柜台出租者</a:t>
                      </a:r>
                      <a:endParaRPr lang="en-US" sz="2800" dirty="0"/>
                    </a:p>
                  </a:txBody>
                  <a:tcPr/>
                </a:tc>
                <a:tc>
                  <a:txBody>
                    <a:bodyPr/>
                    <a:lstStyle/>
                    <a:p>
                      <a:pPr marL="514350" indent="-514350">
                        <a:buFont typeface="+mj-lt"/>
                        <a:buAutoNum type="arabicParenR"/>
                      </a:pPr>
                      <a:r>
                        <a:rPr lang="zh-CN" altLang="en-US" sz="2800" dirty="0" smtClean="0"/>
                        <a:t>产销期间：向销售者、服务者索赔</a:t>
                      </a:r>
                      <a:endParaRPr lang="en-US" altLang="zh-CN" sz="2800" dirty="0" smtClean="0"/>
                    </a:p>
                    <a:p>
                      <a:pPr marL="514350" indent="-514350">
                        <a:buFont typeface="+mj-lt"/>
                        <a:buAutoNum type="arabicParenR"/>
                      </a:pPr>
                      <a:r>
                        <a:rPr lang="zh-CN" altLang="en-US" sz="2800" dirty="0" smtClean="0"/>
                        <a:t>产销会结束：消费者可以向展销会举办者、柜台出租者求偿；举办者、出租者可以向销售者、服务者追偿；</a:t>
                      </a:r>
                      <a:endParaRPr lang="en-US" altLang="zh-CN" sz="2800" dirty="0" smtClean="0"/>
                    </a:p>
                    <a:p>
                      <a:pPr marL="514350" indent="-514350">
                        <a:buFont typeface="+mj-lt"/>
                        <a:buAutoNum type="arabicParenR"/>
                      </a:pPr>
                      <a:r>
                        <a:rPr lang="zh-CN" altLang="en-US" sz="2800" dirty="0" smtClean="0"/>
                        <a:t>展销会场地提供者不承担责任</a:t>
                      </a:r>
                      <a:endParaRPr lang="en-US" altLang="zh-CN" sz="2800" dirty="0" smtClean="0"/>
                    </a:p>
                  </a:txBody>
                  <a:tcPr/>
                </a:tc>
              </a:tr>
              <a:tr h="3624179">
                <a:tc>
                  <a:txBody>
                    <a:bodyPr/>
                    <a:lstStyle/>
                    <a:p>
                      <a:r>
                        <a:rPr lang="zh-CN" altLang="en-US" sz="2800" dirty="0" smtClean="0"/>
                        <a:t>网络交易平台提供者</a:t>
                      </a:r>
                      <a:endParaRPr lang="en-US" sz="2800" dirty="0"/>
                    </a:p>
                  </a:txBody>
                  <a:tcPr/>
                </a:tc>
                <a:tc>
                  <a:txBody>
                    <a:bodyPr/>
                    <a:lstStyle/>
                    <a:p>
                      <a:pPr marL="514350" indent="-514350">
                        <a:buFont typeface="+mj-lt"/>
                        <a:buAutoNum type="arabicParenR"/>
                      </a:pPr>
                      <a:r>
                        <a:rPr lang="zh-CN" altLang="en-US" sz="2800" dirty="0" smtClean="0"/>
                        <a:t>向销售者、服务者索赔；</a:t>
                      </a:r>
                      <a:endParaRPr lang="en-US" altLang="zh-CN" sz="2800" dirty="0" smtClean="0"/>
                    </a:p>
                    <a:p>
                      <a:pPr marL="514350" indent="-514350">
                        <a:buFont typeface="+mj-lt"/>
                        <a:buAutoNum type="arabicParenR"/>
                      </a:pPr>
                      <a:r>
                        <a:rPr lang="zh-CN" altLang="en-US" sz="2800" dirty="0" smtClean="0"/>
                        <a:t>网络平台无法提供销售者、服务者真实名称、地址、联络方式的，可以向网络平台索赔；网络平台可以追偿；</a:t>
                      </a:r>
                      <a:endParaRPr lang="en-US" altLang="zh-CN" sz="2800" dirty="0" smtClean="0"/>
                    </a:p>
                    <a:p>
                      <a:pPr marL="514350" indent="-514350">
                        <a:buFont typeface="+mj-lt"/>
                        <a:buAutoNum type="arabicParenR"/>
                      </a:pPr>
                      <a:r>
                        <a:rPr lang="zh-CN" altLang="en-US" sz="2800" dirty="0" smtClean="0"/>
                        <a:t>网络平台明知或应知销售者或服务者利用其平台侵害消费者合法权益，未采取必要措施的，应承担连带责任；</a:t>
                      </a:r>
                      <a:endParaRPr lang="en-US" altLang="zh-CN" sz="2800" dirty="0" smtClean="0"/>
                    </a:p>
                  </a:txBody>
                  <a:tcPr/>
                </a:tc>
              </a:tr>
            </a:tbl>
          </a:graphicData>
        </a:graphic>
      </p:graphicFrame>
    </p:spTree>
    <p:extLst>
      <p:ext uri="{BB962C8B-B14F-4D97-AF65-F5344CB8AC3E}">
        <p14:creationId xmlns:p14="http://schemas.microsoft.com/office/powerpoint/2010/main" val="872285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14375"/>
            <a:ext cx="10018713" cy="5076825"/>
          </a:xfrm>
        </p:spPr>
        <p:txBody>
          <a:bodyPr>
            <a:normAutofit/>
          </a:bodyPr>
          <a:lstStyle/>
          <a:p>
            <a:r>
              <a:rPr lang="zh-CN" altLang="en-US" sz="2800" dirty="0" smtClean="0"/>
              <a:t>（多选）甲公司租赁乙公司大楼办展销会，向众商户出租展台，消费者李某在其中丙公司的展台购买了一台丁公司的家用电暖器，使用中出现质量问题。下列错误的是（    ）</a:t>
            </a:r>
            <a:endParaRPr lang="en-US" altLang="zh-CN" sz="2800" dirty="0" smtClean="0"/>
          </a:p>
          <a:p>
            <a:r>
              <a:rPr lang="en-US" altLang="zh-CN" sz="2800" dirty="0" smtClean="0"/>
              <a:t>A</a:t>
            </a:r>
            <a:r>
              <a:rPr lang="zh-CN" altLang="en-US" sz="2800" dirty="0" smtClean="0"/>
              <a:t>  丙公司认为属于产品质量问题，应找丁公司解决</a:t>
            </a:r>
            <a:endParaRPr lang="en-US" altLang="zh-CN" sz="2800" dirty="0" smtClean="0"/>
          </a:p>
          <a:p>
            <a:r>
              <a:rPr lang="en-US" altLang="zh-CN" sz="2800" dirty="0" smtClean="0"/>
              <a:t>B</a:t>
            </a:r>
            <a:r>
              <a:rPr lang="zh-CN" altLang="en-US" sz="2800" dirty="0" smtClean="0"/>
              <a:t> 乙公司称自己与产品质量问题无关，不应承担责任</a:t>
            </a:r>
            <a:endParaRPr lang="en-US" altLang="zh-CN" sz="2800" dirty="0" smtClean="0"/>
          </a:p>
          <a:p>
            <a:r>
              <a:rPr lang="en-US" altLang="zh-CN" sz="2800" dirty="0" smtClean="0"/>
              <a:t>C</a:t>
            </a:r>
            <a:r>
              <a:rPr lang="zh-CN" altLang="en-US" sz="2800" dirty="0" smtClean="0"/>
              <a:t> 丁公司认为产品已交丙公司包销，自己不再负责</a:t>
            </a:r>
            <a:endParaRPr lang="en-US" altLang="zh-CN" sz="2800" dirty="0" smtClean="0"/>
          </a:p>
          <a:p>
            <a:r>
              <a:rPr lang="en-US" altLang="zh-CN" sz="2800" dirty="0" smtClean="0"/>
              <a:t>D</a:t>
            </a:r>
            <a:r>
              <a:rPr lang="zh-CN" altLang="en-US" sz="2800" dirty="0" smtClean="0"/>
              <a:t> 甲公司称展销会结束后，丙公司已撤离，自己无法负责</a:t>
            </a:r>
            <a:endParaRPr lang="en-US" sz="2800" dirty="0"/>
          </a:p>
        </p:txBody>
      </p:sp>
      <p:sp>
        <p:nvSpPr>
          <p:cNvPr id="2" name="TextBox 1"/>
          <p:cNvSpPr txBox="1"/>
          <p:nvPr/>
        </p:nvSpPr>
        <p:spPr>
          <a:xfrm>
            <a:off x="2014534" y="345043"/>
            <a:ext cx="8958263" cy="523220"/>
          </a:xfrm>
          <a:prstGeom prst="rect">
            <a:avLst/>
          </a:prstGeom>
          <a:noFill/>
        </p:spPr>
        <p:txBody>
          <a:bodyPr wrap="square" rtlCol="0">
            <a:spAutoFit/>
          </a:bodyPr>
          <a:lstStyle/>
          <a:p>
            <a:r>
              <a:rPr lang="en-US" altLang="zh-CN" sz="2800" dirty="0" smtClean="0"/>
              <a:t>ACD</a:t>
            </a:r>
            <a:endParaRPr lang="en-US" sz="2800" dirty="0"/>
          </a:p>
        </p:txBody>
      </p:sp>
    </p:spTree>
    <p:extLst>
      <p:ext uri="{BB962C8B-B14F-4D97-AF65-F5344CB8AC3E}">
        <p14:creationId xmlns:p14="http://schemas.microsoft.com/office/powerpoint/2010/main" val="19354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经营者的责任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288639"/>
              </p:ext>
            </p:extLst>
          </p:nvPr>
        </p:nvGraphicFramePr>
        <p:xfrm>
          <a:off x="1484313" y="2666999"/>
          <a:ext cx="10018712" cy="3563680"/>
        </p:xfrm>
        <a:graphic>
          <a:graphicData uri="http://schemas.openxmlformats.org/drawingml/2006/table">
            <a:tbl>
              <a:tblPr firstRow="1" bandRow="1">
                <a:tableStyleId>{BC89EF96-8CEA-46FF-86C4-4CE0E7609802}</a:tableStyleId>
              </a:tblPr>
              <a:tblGrid>
                <a:gridCol w="2981361"/>
                <a:gridCol w="7037351"/>
              </a:tblGrid>
              <a:tr h="3563680">
                <a:tc>
                  <a:txBody>
                    <a:bodyPr/>
                    <a:lstStyle/>
                    <a:p>
                      <a:r>
                        <a:rPr lang="zh-CN" altLang="en-US" sz="2800" dirty="0" smtClean="0"/>
                        <a:t>虚假广告</a:t>
                      </a:r>
                      <a:endParaRPr lang="en-US" sz="2800" dirty="0"/>
                    </a:p>
                  </a:txBody>
                  <a:tcPr/>
                </a:tc>
                <a:tc>
                  <a:txBody>
                    <a:bodyPr/>
                    <a:lstStyle/>
                    <a:p>
                      <a:pPr marL="514350" indent="-514350">
                        <a:buFont typeface="+mj-lt"/>
                        <a:buAutoNum type="arabicParenR"/>
                      </a:pPr>
                      <a:r>
                        <a:rPr lang="zh-CN" altLang="en-US" sz="2800" dirty="0" smtClean="0"/>
                        <a:t>向经营者索赔；</a:t>
                      </a:r>
                      <a:endParaRPr lang="en-US" altLang="zh-CN" sz="2800" dirty="0" smtClean="0"/>
                    </a:p>
                    <a:p>
                      <a:pPr marL="514350" indent="-514350">
                        <a:buFont typeface="+mj-lt"/>
                        <a:buAutoNum type="arabicParenR"/>
                      </a:pPr>
                      <a:r>
                        <a:rPr lang="zh-CN" altLang="en-US" sz="2800" dirty="0" smtClean="0"/>
                        <a:t>广告经营者、发布者无法提供经营者的真实名称、地址、联络方式的，承担赔偿责任；</a:t>
                      </a:r>
                      <a:endParaRPr lang="en-US" altLang="zh-CN" sz="2800" dirty="0" smtClean="0"/>
                    </a:p>
                    <a:p>
                      <a:pPr marL="514350" indent="-514350">
                        <a:buFont typeface="+mj-lt"/>
                        <a:buAutoNum type="arabicParenR"/>
                      </a:pPr>
                      <a:r>
                        <a:rPr lang="zh-CN" altLang="en-US" sz="2800" dirty="0" smtClean="0"/>
                        <a:t>涉及生命健康的，经营者、广告经营者和发布者承担连带责任；社会团体和个人承担连带责任。</a:t>
                      </a:r>
                      <a:endParaRPr lang="en-US" sz="2800" dirty="0" smtClean="0"/>
                    </a:p>
                    <a:p>
                      <a:endParaRPr lang="en-US" dirty="0"/>
                    </a:p>
                  </a:txBody>
                  <a:tcPr/>
                </a:tc>
              </a:tr>
            </a:tbl>
          </a:graphicData>
        </a:graphic>
      </p:graphicFrame>
    </p:spTree>
    <p:extLst>
      <p:ext uri="{BB962C8B-B14F-4D97-AF65-F5344CB8AC3E}">
        <p14:creationId xmlns:p14="http://schemas.microsoft.com/office/powerpoint/2010/main" val="1397583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7" y="0"/>
            <a:ext cx="7531102" cy="842963"/>
          </a:xfrm>
        </p:spPr>
        <p:txBody>
          <a:bodyPr/>
          <a:lstStyle/>
          <a:p>
            <a:r>
              <a:rPr lang="en-US" altLang="zh-CN" dirty="0" smtClean="0"/>
              <a:t>4.3</a:t>
            </a:r>
            <a:r>
              <a:rPr lang="zh-CN" altLang="en-US" dirty="0" smtClean="0"/>
              <a:t> 民事责任：一般规则</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572712"/>
              </p:ext>
            </p:extLst>
          </p:nvPr>
        </p:nvGraphicFramePr>
        <p:xfrm>
          <a:off x="1484313" y="700088"/>
          <a:ext cx="10018712" cy="6157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744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4" y="0"/>
            <a:ext cx="6973889" cy="371475"/>
          </a:xfrm>
        </p:spPr>
        <p:txBody>
          <a:bodyPr>
            <a:normAutofit fontScale="90000"/>
          </a:bodyPr>
          <a:lstStyle/>
          <a:p>
            <a:r>
              <a:rPr lang="en-US" altLang="zh-CN" dirty="0" smtClean="0"/>
              <a:t>4.3</a:t>
            </a:r>
            <a:r>
              <a:rPr lang="zh-CN" altLang="en-US" dirty="0" smtClean="0"/>
              <a:t> 民事责任：特殊规则</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219107"/>
              </p:ext>
            </p:extLst>
          </p:nvPr>
        </p:nvGraphicFramePr>
        <p:xfrm>
          <a:off x="1484313" y="628650"/>
          <a:ext cx="10018712" cy="6157795"/>
        </p:xfrm>
        <a:graphic>
          <a:graphicData uri="http://schemas.openxmlformats.org/drawingml/2006/table">
            <a:tbl>
              <a:tblPr firstRow="1" bandRow="1">
                <a:tableStyleId>{BC89EF96-8CEA-46FF-86C4-4CE0E7609802}</a:tableStyleId>
              </a:tblPr>
              <a:tblGrid>
                <a:gridCol w="2373312"/>
                <a:gridCol w="7645400"/>
              </a:tblGrid>
              <a:tr h="1267058">
                <a:tc>
                  <a:txBody>
                    <a:bodyPr/>
                    <a:lstStyle/>
                    <a:p>
                      <a:r>
                        <a:rPr lang="zh-CN" altLang="en-US" sz="2800" dirty="0" smtClean="0"/>
                        <a:t>人身伤害</a:t>
                      </a:r>
                      <a:endParaRPr lang="en-US" sz="2800" dirty="0"/>
                    </a:p>
                  </a:txBody>
                  <a:tcPr/>
                </a:tc>
                <a:tc>
                  <a:txBody>
                    <a:bodyPr/>
                    <a:lstStyle/>
                    <a:p>
                      <a:r>
                        <a:rPr lang="zh-CN" altLang="en-US" sz="2800" dirty="0" smtClean="0"/>
                        <a:t>医疗费、护理费、康复费用、交通费、误工费、残疾生活辅助具费用、残疾赔偿金、丧葬费、死亡赔偿金</a:t>
                      </a:r>
                      <a:endParaRPr lang="en-US" sz="2800" dirty="0"/>
                    </a:p>
                  </a:txBody>
                  <a:tcPr/>
                </a:tc>
              </a:tr>
              <a:tr h="1661253">
                <a:tc>
                  <a:txBody>
                    <a:bodyPr/>
                    <a:lstStyle/>
                    <a:p>
                      <a:r>
                        <a:rPr lang="zh-CN" altLang="en-US" sz="2800" b="1" dirty="0" smtClean="0"/>
                        <a:t>侵犯人格尊严、人身自由</a:t>
                      </a:r>
                      <a:endParaRPr lang="en-US" sz="2800" b="1" dirty="0"/>
                    </a:p>
                  </a:txBody>
                  <a:tcPr/>
                </a:tc>
                <a:tc>
                  <a:txBody>
                    <a:bodyPr/>
                    <a:lstStyle/>
                    <a:p>
                      <a:r>
                        <a:rPr lang="zh-CN" altLang="en-US" sz="2800" b="1" dirty="0" smtClean="0"/>
                        <a:t>停止侵害、恢复名誉、消除影响、赔礼道歉、赔偿损失；</a:t>
                      </a:r>
                      <a:endParaRPr lang="en-US" altLang="zh-CN" sz="2800" b="1" dirty="0" smtClean="0"/>
                    </a:p>
                    <a:p>
                      <a:r>
                        <a:rPr lang="zh-CN" altLang="en-US" sz="2800" b="1" dirty="0" smtClean="0"/>
                        <a:t>有侮辱诽谤、搜查身体、侵犯人身自由，造成精神损害的，精神损害赔偿金</a:t>
                      </a:r>
                      <a:endParaRPr lang="en-US" sz="2800" b="1" dirty="0"/>
                    </a:p>
                  </a:txBody>
                  <a:tcPr/>
                </a:tc>
              </a:tr>
              <a:tr h="872862">
                <a:tc>
                  <a:txBody>
                    <a:bodyPr/>
                    <a:lstStyle/>
                    <a:p>
                      <a:r>
                        <a:rPr lang="zh-CN" altLang="en-US" sz="2800" b="1" dirty="0" smtClean="0"/>
                        <a:t>财产损害</a:t>
                      </a:r>
                      <a:endParaRPr lang="en-US" sz="2800" b="1" dirty="0"/>
                    </a:p>
                  </a:txBody>
                  <a:tcPr/>
                </a:tc>
                <a:tc>
                  <a:txBody>
                    <a:bodyPr/>
                    <a:lstStyle/>
                    <a:p>
                      <a:r>
                        <a:rPr lang="zh-CN" altLang="en-US" sz="2800" b="1" dirty="0" smtClean="0"/>
                        <a:t>修理、重做、更换、退货、补足、退款、赔偿；</a:t>
                      </a:r>
                      <a:endParaRPr lang="en-US" altLang="zh-CN" sz="2800" b="1" dirty="0" smtClean="0"/>
                    </a:p>
                    <a:p>
                      <a:r>
                        <a:rPr lang="zh-CN" altLang="en-US" sz="2800" b="1" dirty="0" smtClean="0"/>
                        <a:t>经营者承担必要的运输等合理费用</a:t>
                      </a:r>
                      <a:endParaRPr lang="en-US" sz="2800" b="1" dirty="0"/>
                    </a:p>
                  </a:txBody>
                  <a:tcPr/>
                </a:tc>
              </a:tr>
              <a:tr h="872862">
                <a:tc>
                  <a:txBody>
                    <a:bodyPr/>
                    <a:lstStyle/>
                    <a:p>
                      <a:r>
                        <a:rPr lang="zh-CN" altLang="en-US" sz="2800" b="1" dirty="0" smtClean="0"/>
                        <a:t>预收款</a:t>
                      </a:r>
                      <a:endParaRPr lang="en-US" sz="2800" b="1" dirty="0"/>
                    </a:p>
                  </a:txBody>
                  <a:tcPr/>
                </a:tc>
                <a:tc>
                  <a:txBody>
                    <a:bodyPr/>
                    <a:lstStyle/>
                    <a:p>
                      <a:r>
                        <a:rPr lang="zh-CN" altLang="en-US" sz="2800" b="1" dirty="0" smtClean="0"/>
                        <a:t>未按约定提供，应履行约定或退回预收款，并支付利息和合理费用</a:t>
                      </a:r>
                      <a:endParaRPr lang="en-US" altLang="zh-CN" sz="2800" b="1" dirty="0" smtClean="0"/>
                    </a:p>
                  </a:txBody>
                  <a:tcPr/>
                </a:tc>
              </a:tr>
              <a:tr h="1098115">
                <a:tc>
                  <a:txBody>
                    <a:bodyPr/>
                    <a:lstStyle/>
                    <a:p>
                      <a:r>
                        <a:rPr lang="zh-CN" altLang="en-US" sz="2800" b="1" dirty="0" smtClean="0"/>
                        <a:t>行政查处</a:t>
                      </a:r>
                      <a:endParaRPr lang="en-US" sz="2800" b="1" dirty="0"/>
                    </a:p>
                  </a:txBody>
                  <a:tcPr/>
                </a:tc>
                <a:tc>
                  <a:txBody>
                    <a:bodyPr/>
                    <a:lstStyle/>
                    <a:p>
                      <a:r>
                        <a:rPr lang="zh-CN" altLang="en-US" sz="2800" b="1" dirty="0" smtClean="0"/>
                        <a:t>退货</a:t>
                      </a:r>
                      <a:endParaRPr lang="en-US" sz="2800" b="1" dirty="0"/>
                    </a:p>
                  </a:txBody>
                  <a:tcPr/>
                </a:tc>
              </a:tr>
            </a:tbl>
          </a:graphicData>
        </a:graphic>
      </p:graphicFrame>
    </p:spTree>
    <p:extLst>
      <p:ext uri="{BB962C8B-B14F-4D97-AF65-F5344CB8AC3E}">
        <p14:creationId xmlns:p14="http://schemas.microsoft.com/office/powerpoint/2010/main" val="514607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61" y="0"/>
            <a:ext cx="6802439" cy="542925"/>
          </a:xfrm>
        </p:spPr>
        <p:txBody>
          <a:bodyPr>
            <a:normAutofit fontScale="90000"/>
          </a:bodyPr>
          <a:lstStyle/>
          <a:p>
            <a:r>
              <a:rPr lang="en-US" altLang="zh-CN" dirty="0" smtClean="0"/>
              <a:t>4.3</a:t>
            </a:r>
            <a:r>
              <a:rPr lang="zh-CN" altLang="en-US" dirty="0" smtClean="0"/>
              <a:t> 欺诈</a:t>
            </a:r>
            <a:endParaRPr lang="en-US" dirty="0"/>
          </a:p>
        </p:txBody>
      </p:sp>
      <p:sp>
        <p:nvSpPr>
          <p:cNvPr id="3" name="Content Placeholder 2"/>
          <p:cNvSpPr>
            <a:spLocks noGrp="1"/>
          </p:cNvSpPr>
          <p:nvPr>
            <p:ph idx="1"/>
          </p:nvPr>
        </p:nvSpPr>
        <p:spPr>
          <a:xfrm>
            <a:off x="1484310" y="1100138"/>
            <a:ext cx="10018713" cy="4691063"/>
          </a:xfrm>
        </p:spPr>
        <p:txBody>
          <a:bodyPr>
            <a:noAutofit/>
          </a:bodyPr>
          <a:lstStyle/>
          <a:p>
            <a:r>
              <a:rPr lang="zh-CN" altLang="en-US" sz="2800" dirty="0" smtClean="0"/>
              <a:t>概念：经营者在提供商品或服务时，以虚假陈述、隐瞒实情等不正当手段误导消费者，损害消费者权益的行为。</a:t>
            </a:r>
            <a:endParaRPr lang="en-US" altLang="zh-CN" sz="2800" dirty="0" smtClean="0"/>
          </a:p>
          <a:p>
            <a:r>
              <a:rPr lang="zh-CN" altLang="en-US" sz="2800" dirty="0" smtClean="0"/>
              <a:t>认定要素： （</a:t>
            </a:r>
            <a:r>
              <a:rPr lang="en-US" altLang="zh-CN" sz="2800" dirty="0" smtClean="0"/>
              <a:t>1</a:t>
            </a:r>
            <a:r>
              <a:rPr lang="zh-CN" altLang="en-US" sz="2800" dirty="0" smtClean="0"/>
              <a:t>）存在虚假陈述、隐瞒实情，足以使消费者被误导；（</a:t>
            </a:r>
            <a:r>
              <a:rPr lang="en-US" altLang="zh-CN" sz="2800" dirty="0" smtClean="0"/>
              <a:t>2</a:t>
            </a:r>
            <a:r>
              <a:rPr lang="zh-CN" altLang="en-US" sz="2800" dirty="0" smtClean="0"/>
              <a:t>）消费者因误导购买了商品或</a:t>
            </a:r>
            <a:r>
              <a:rPr lang="zh-CN" altLang="en-US" sz="2800" dirty="0" smtClean="0"/>
              <a:t>服务</a:t>
            </a:r>
            <a:endParaRPr lang="en-US" altLang="zh-CN" sz="2800" dirty="0" smtClean="0"/>
          </a:p>
        </p:txBody>
      </p:sp>
    </p:spTree>
    <p:extLst>
      <p:ext uri="{BB962C8B-B14F-4D97-AF65-F5344CB8AC3E}">
        <p14:creationId xmlns:p14="http://schemas.microsoft.com/office/powerpoint/2010/main" val="15895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600" y="175439"/>
            <a:ext cx="10018713" cy="717696"/>
          </a:xfrm>
        </p:spPr>
        <p:txBody>
          <a:bodyPr>
            <a:normAutofit fontScale="90000"/>
          </a:bodyPr>
          <a:lstStyle/>
          <a:p>
            <a:r>
              <a:rPr lang="zh-CN" altLang="en-US" dirty="0"/>
              <a:t>典型欺诈</a:t>
            </a:r>
            <a:r>
              <a:rPr lang="zh-CN" altLang="en-US" dirty="0" smtClean="0"/>
              <a:t>行为</a:t>
            </a:r>
            <a:r>
              <a:rPr lang="en-US" altLang="zh-CN" dirty="0"/>
              <a:t/>
            </a:r>
            <a:br>
              <a:rPr lang="en-US" altLang="zh-CN" dirty="0"/>
            </a:br>
            <a:endParaRPr lang="en-US" dirty="0"/>
          </a:p>
        </p:txBody>
      </p:sp>
      <p:sp>
        <p:nvSpPr>
          <p:cNvPr id="3" name="Content Placeholder 2"/>
          <p:cNvSpPr>
            <a:spLocks noGrp="1"/>
          </p:cNvSpPr>
          <p:nvPr>
            <p:ph idx="1"/>
          </p:nvPr>
        </p:nvSpPr>
        <p:spPr>
          <a:xfrm>
            <a:off x="1484310" y="893135"/>
            <a:ext cx="10018713" cy="5964865"/>
          </a:xfrm>
        </p:spPr>
        <p:txBody>
          <a:bodyPr>
            <a:normAutofit lnSpcReduction="10000"/>
          </a:bodyPr>
          <a:lstStyle/>
          <a:p>
            <a:pPr marL="514350" indent="-514350">
              <a:buFont typeface="+mj-lt"/>
              <a:buAutoNum type="arabicParenR"/>
            </a:pPr>
            <a:r>
              <a:rPr lang="zh-CN" altLang="en-US" sz="2800" dirty="0" smtClean="0"/>
              <a:t>掺假</a:t>
            </a:r>
            <a:r>
              <a:rPr lang="zh-CN" altLang="en-US" sz="2800" dirty="0"/>
              <a:t>、掺杂，以假充真，以次充好</a:t>
            </a:r>
            <a:r>
              <a:rPr lang="zh-CN" altLang="en-US" sz="2800" dirty="0" smtClean="0"/>
              <a:t>，销售商品分量不足；</a:t>
            </a:r>
            <a:endParaRPr lang="en-US" altLang="zh-CN" sz="2800" dirty="0" smtClean="0"/>
          </a:p>
          <a:p>
            <a:pPr marL="514350" indent="-514350">
              <a:buFont typeface="+mj-lt"/>
              <a:buAutoNum type="arabicParenR"/>
            </a:pPr>
            <a:r>
              <a:rPr lang="zh-CN" altLang="en-US" sz="2800" dirty="0" smtClean="0"/>
              <a:t>将残次品、处理品当作正品销售</a:t>
            </a:r>
            <a:r>
              <a:rPr lang="zh-CN" altLang="en-US" sz="2800" dirty="0"/>
              <a:t>，</a:t>
            </a:r>
            <a:r>
              <a:rPr lang="zh-CN" altLang="en-US" sz="2800" dirty="0" smtClean="0"/>
              <a:t>销售</a:t>
            </a:r>
            <a:r>
              <a:rPr lang="zh-CN" altLang="en-US" sz="2800" dirty="0"/>
              <a:t>过期失效</a:t>
            </a:r>
            <a:r>
              <a:rPr lang="zh-CN" altLang="en-US" sz="2800" dirty="0" smtClean="0"/>
              <a:t>产品；</a:t>
            </a:r>
            <a:endParaRPr lang="en-US" altLang="zh-CN" sz="2800" dirty="0" smtClean="0"/>
          </a:p>
          <a:p>
            <a:pPr marL="514350" indent="-514350">
              <a:buFont typeface="+mj-lt"/>
              <a:buAutoNum type="arabicParenR"/>
            </a:pPr>
            <a:r>
              <a:rPr lang="zh-CN" altLang="en-US" sz="2800" dirty="0" smtClean="0"/>
              <a:t>虚假</a:t>
            </a:r>
            <a:r>
              <a:rPr lang="zh-CN" altLang="en-US" sz="2800" dirty="0"/>
              <a:t>的优惠价、折扣、清仓价</a:t>
            </a:r>
            <a:r>
              <a:rPr lang="zh-CN" altLang="en-US" sz="2800" dirty="0" smtClean="0"/>
              <a:t>等；</a:t>
            </a:r>
            <a:endParaRPr lang="en-US" altLang="zh-CN" sz="2800" dirty="0" smtClean="0"/>
          </a:p>
          <a:p>
            <a:pPr marL="514350" indent="-514350">
              <a:buFont typeface="+mj-lt"/>
              <a:buAutoNum type="arabicParenR"/>
            </a:pPr>
            <a:r>
              <a:rPr lang="zh-CN" altLang="en-US" sz="2800" dirty="0" smtClean="0"/>
              <a:t>虚假</a:t>
            </a:r>
            <a:r>
              <a:rPr lang="zh-CN" altLang="en-US" sz="2800" dirty="0"/>
              <a:t>的商品说明、商品标准</a:t>
            </a:r>
            <a:r>
              <a:rPr lang="zh-CN" altLang="en-US" sz="2800" dirty="0" smtClean="0"/>
              <a:t>等；</a:t>
            </a:r>
            <a:endParaRPr lang="en-US" altLang="zh-CN" sz="2800" dirty="0" smtClean="0"/>
          </a:p>
          <a:p>
            <a:pPr marL="514350" indent="-514350">
              <a:buFont typeface="+mj-lt"/>
              <a:buAutoNum type="arabicParenR"/>
            </a:pPr>
            <a:r>
              <a:rPr lang="zh-CN" altLang="en-US" sz="2800" dirty="0" smtClean="0"/>
              <a:t>不</a:t>
            </a:r>
            <a:r>
              <a:rPr lang="zh-CN" altLang="en-US" sz="2800" dirty="0"/>
              <a:t>以真实名称</a:t>
            </a:r>
            <a:r>
              <a:rPr lang="zh-CN" altLang="en-US" sz="2800" dirty="0" smtClean="0"/>
              <a:t>标记；</a:t>
            </a:r>
            <a:endParaRPr lang="en-US" altLang="zh-CN" sz="2800" dirty="0" smtClean="0"/>
          </a:p>
          <a:p>
            <a:pPr marL="514350" indent="-514350">
              <a:buFont typeface="+mj-lt"/>
              <a:buAutoNum type="arabicParenR"/>
            </a:pPr>
            <a:r>
              <a:rPr lang="zh-CN" altLang="en-US" sz="2800" dirty="0" smtClean="0"/>
              <a:t>采取雇用他人等方式欺骗性</a:t>
            </a:r>
            <a:r>
              <a:rPr lang="zh-CN" altLang="en-US" sz="2800" dirty="0"/>
              <a:t>销售</a:t>
            </a:r>
            <a:r>
              <a:rPr lang="zh-CN" altLang="en-US" sz="2800" dirty="0" smtClean="0"/>
              <a:t>诱导；</a:t>
            </a:r>
            <a:endParaRPr lang="en-US" altLang="zh-CN" sz="2800" dirty="0" smtClean="0"/>
          </a:p>
          <a:p>
            <a:pPr marL="514350" indent="-514350">
              <a:buFont typeface="+mj-lt"/>
              <a:buAutoNum type="arabicParenR"/>
            </a:pPr>
            <a:r>
              <a:rPr lang="zh-CN" altLang="en-US" sz="2800" dirty="0" smtClean="0"/>
              <a:t>虚假宣传；</a:t>
            </a:r>
            <a:endParaRPr lang="en-US" altLang="zh-CN" sz="2800" dirty="0"/>
          </a:p>
          <a:p>
            <a:pPr marL="514350" indent="-514350">
              <a:buFont typeface="+mj-lt"/>
              <a:buAutoNum type="arabicParenR"/>
            </a:pPr>
            <a:r>
              <a:rPr lang="zh-CN" altLang="en-US" sz="2800" dirty="0" smtClean="0"/>
              <a:t>骗取消费者预付款的；</a:t>
            </a:r>
            <a:endParaRPr lang="en-US" altLang="zh-CN" sz="2800" dirty="0"/>
          </a:p>
          <a:p>
            <a:pPr marL="514350" indent="-514350">
              <a:buFont typeface="+mj-lt"/>
              <a:buAutoNum type="arabicParenR"/>
            </a:pPr>
            <a:r>
              <a:rPr lang="zh-CN" altLang="en-US" sz="2800" dirty="0" smtClean="0"/>
              <a:t>利用邮购销售骗取价款而不提供或不按照约定条件提供商品的；</a:t>
            </a:r>
            <a:endParaRPr lang="en-US" altLang="zh-CN" sz="2800" dirty="0"/>
          </a:p>
          <a:p>
            <a:pPr marL="514350" indent="-514350">
              <a:buFont typeface="+mj-lt"/>
              <a:buAutoNum type="arabicParenR"/>
            </a:pPr>
            <a:r>
              <a:rPr lang="zh-CN" altLang="en-US" sz="2800" dirty="0" smtClean="0"/>
              <a:t>以虚假有奖销售、还本销售等方式销售商品的</a:t>
            </a:r>
            <a:endParaRPr lang="en-US" altLang="zh-CN" sz="2800" dirty="0"/>
          </a:p>
        </p:txBody>
      </p:sp>
    </p:spTree>
    <p:extLst>
      <p:ext uri="{BB962C8B-B14F-4D97-AF65-F5344CB8AC3E}">
        <p14:creationId xmlns:p14="http://schemas.microsoft.com/office/powerpoint/2010/main" val="200310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85801"/>
            <a:ext cx="10018713" cy="5105400"/>
          </a:xfrm>
        </p:spPr>
        <p:txBody>
          <a:bodyPr>
            <a:normAutofit lnSpcReduction="10000"/>
          </a:bodyPr>
          <a:lstStyle/>
          <a:p>
            <a:r>
              <a:rPr lang="zh-CN" altLang="en-US" sz="3200" dirty="0"/>
              <a:t>赔偿：三倍惩罚性赔偿（在补偿性赔偿之外另行计算）</a:t>
            </a:r>
            <a:endParaRPr lang="en-US" altLang="zh-CN" sz="3200" dirty="0"/>
          </a:p>
          <a:p>
            <a:r>
              <a:rPr lang="zh-CN" altLang="en-US" sz="3200" dirty="0"/>
              <a:t>注意：惩罚性赔偿不足</a:t>
            </a:r>
            <a:r>
              <a:rPr lang="en-US" altLang="zh-CN" sz="3200" dirty="0"/>
              <a:t>500</a:t>
            </a:r>
            <a:r>
              <a:rPr lang="zh-CN" altLang="en-US" sz="3200" dirty="0"/>
              <a:t>元的，为</a:t>
            </a:r>
            <a:r>
              <a:rPr lang="en-US" altLang="zh-CN" sz="3200" dirty="0"/>
              <a:t>500</a:t>
            </a:r>
            <a:r>
              <a:rPr lang="zh-CN" altLang="en-US" sz="3200" dirty="0"/>
              <a:t>元</a:t>
            </a:r>
            <a:endParaRPr lang="en-US" sz="3200" dirty="0"/>
          </a:p>
          <a:p>
            <a:endParaRPr lang="en-US" altLang="zh-CN" sz="3200" dirty="0" smtClean="0"/>
          </a:p>
          <a:p>
            <a:r>
              <a:rPr lang="zh-CN" altLang="en-US" sz="3200" dirty="0" smtClean="0"/>
              <a:t>例子：</a:t>
            </a:r>
            <a:r>
              <a:rPr lang="zh-CN" altLang="en-US" sz="3200" dirty="0" smtClean="0"/>
              <a:t>消费者</a:t>
            </a:r>
            <a:r>
              <a:rPr lang="zh-CN" altLang="en-US" sz="3200" dirty="0" smtClean="0"/>
              <a:t>花</a:t>
            </a:r>
            <a:r>
              <a:rPr lang="en-US" altLang="zh-CN" sz="3200" dirty="0" smtClean="0"/>
              <a:t>100</a:t>
            </a:r>
            <a:r>
              <a:rPr lang="zh-CN" altLang="en-US" sz="3200" dirty="0" smtClean="0"/>
              <a:t>元购买一副耳机，明确标注日本原装制造，后来发现是国产，消费者可以获得多少赔偿？</a:t>
            </a:r>
            <a:endParaRPr lang="en-US" altLang="zh-CN" sz="3200" dirty="0" smtClean="0"/>
          </a:p>
          <a:p>
            <a:r>
              <a:rPr lang="zh-CN" altLang="en-US" sz="3200" dirty="0" smtClean="0"/>
              <a:t>补偿性赔偿：</a:t>
            </a:r>
            <a:r>
              <a:rPr lang="en-US" altLang="zh-CN" sz="3200" dirty="0" smtClean="0"/>
              <a:t>100</a:t>
            </a:r>
            <a:r>
              <a:rPr lang="zh-CN" altLang="en-US" sz="3200" dirty="0" smtClean="0"/>
              <a:t>元</a:t>
            </a:r>
            <a:endParaRPr lang="en-US" altLang="zh-CN" sz="3200" dirty="0" smtClean="0"/>
          </a:p>
          <a:p>
            <a:r>
              <a:rPr lang="zh-CN" altLang="en-US" sz="3200" dirty="0" smtClean="0"/>
              <a:t>惩罚性赔偿：</a:t>
            </a:r>
            <a:r>
              <a:rPr lang="en-US" altLang="zh-CN" sz="3200" dirty="0" smtClean="0"/>
              <a:t>300</a:t>
            </a:r>
            <a:r>
              <a:rPr lang="zh-CN" altLang="en-US" sz="3200" dirty="0" smtClean="0"/>
              <a:t>元，但因为</a:t>
            </a:r>
            <a:r>
              <a:rPr lang="en-US" altLang="zh-CN" sz="3200" dirty="0" smtClean="0"/>
              <a:t>300</a:t>
            </a:r>
            <a:r>
              <a:rPr lang="zh-CN" altLang="en-US" sz="3200" dirty="0" smtClean="0"/>
              <a:t>小于</a:t>
            </a:r>
            <a:r>
              <a:rPr lang="en-US" altLang="zh-CN" sz="3200" dirty="0" smtClean="0"/>
              <a:t>500</a:t>
            </a:r>
            <a:r>
              <a:rPr lang="zh-CN" altLang="en-US" sz="3200" dirty="0" smtClean="0"/>
              <a:t>，为</a:t>
            </a:r>
            <a:r>
              <a:rPr lang="en-US" altLang="zh-CN" sz="3200" dirty="0" smtClean="0"/>
              <a:t>500</a:t>
            </a:r>
            <a:r>
              <a:rPr lang="zh-CN" altLang="en-US" sz="3200" dirty="0" smtClean="0"/>
              <a:t>元</a:t>
            </a:r>
            <a:endParaRPr lang="en-US" altLang="zh-CN" sz="3200" dirty="0" smtClean="0"/>
          </a:p>
          <a:p>
            <a:r>
              <a:rPr lang="zh-CN" altLang="en-US" sz="3200" dirty="0" smtClean="0"/>
              <a:t>因此，总赔偿额为：</a:t>
            </a:r>
            <a:r>
              <a:rPr lang="en-US" altLang="zh-CN" sz="3200" dirty="0" smtClean="0"/>
              <a:t>500+100=600</a:t>
            </a:r>
            <a:r>
              <a:rPr lang="zh-CN" altLang="en-US" sz="3200" dirty="0" smtClean="0"/>
              <a:t>元</a:t>
            </a:r>
            <a:endParaRPr lang="en-US" altLang="zh-CN" sz="3200" dirty="0" smtClean="0"/>
          </a:p>
          <a:p>
            <a:endParaRPr lang="en-US" dirty="0"/>
          </a:p>
        </p:txBody>
      </p:sp>
    </p:spTree>
    <p:extLst>
      <p:ext uri="{BB962C8B-B14F-4D97-AF65-F5344CB8AC3E}">
        <p14:creationId xmlns:p14="http://schemas.microsoft.com/office/powerpoint/2010/main" val="60936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4.3</a:t>
            </a:r>
            <a:r>
              <a:rPr lang="zh-CN" altLang="en-US" dirty="0" smtClean="0"/>
              <a:t> 故意侵权的加重责任</a:t>
            </a:r>
            <a:endParaRPr lang="en-US" dirty="0"/>
          </a:p>
        </p:txBody>
      </p:sp>
      <p:sp>
        <p:nvSpPr>
          <p:cNvPr id="3" name="Content Placeholder 2"/>
          <p:cNvSpPr>
            <a:spLocks noGrp="1"/>
          </p:cNvSpPr>
          <p:nvPr>
            <p:ph idx="1"/>
          </p:nvPr>
        </p:nvSpPr>
        <p:spPr/>
        <p:txBody>
          <a:bodyPr>
            <a:normAutofit/>
          </a:bodyPr>
          <a:lstStyle/>
          <a:p>
            <a:r>
              <a:rPr lang="zh-CN" altLang="en-US" sz="3200" dirty="0" smtClean="0"/>
              <a:t>明知商品或服务存在缺陷，仍向消费者提供的，造成消费者或他人人身、健康严重损害的，受害人可以要求</a:t>
            </a:r>
            <a:r>
              <a:rPr lang="zh-CN" altLang="en-US" sz="3200" u="sng" dirty="0" smtClean="0"/>
              <a:t>侵权责任</a:t>
            </a:r>
            <a:r>
              <a:rPr lang="en-US" altLang="zh-CN" sz="3200" u="sng" dirty="0" smtClean="0"/>
              <a:t>+</a:t>
            </a:r>
            <a:r>
              <a:rPr lang="zh-CN" altLang="en-US" sz="3200" u="sng" dirty="0" smtClean="0"/>
              <a:t>精神赔偿</a:t>
            </a:r>
            <a:r>
              <a:rPr lang="en-US" altLang="zh-CN" sz="3200" u="sng" dirty="0" smtClean="0"/>
              <a:t>+</a:t>
            </a:r>
            <a:r>
              <a:rPr lang="zh-CN" altLang="en-US" sz="3200" u="sng" dirty="0" smtClean="0"/>
              <a:t>两倍以下的惩罚性赔偿</a:t>
            </a:r>
            <a:r>
              <a:rPr lang="zh-CN" altLang="en-US" sz="3200" dirty="0" smtClean="0"/>
              <a:t>。</a:t>
            </a:r>
            <a:endParaRPr lang="en-US" altLang="zh-CN" sz="3200" dirty="0" smtClean="0"/>
          </a:p>
          <a:p>
            <a:r>
              <a:rPr lang="zh-CN" altLang="en-US" sz="3200" dirty="0" smtClean="0"/>
              <a:t>例子：经营者故意销售假药，导致消费者的孩子死亡</a:t>
            </a:r>
            <a:endParaRPr lang="en-US" sz="3200" dirty="0"/>
          </a:p>
        </p:txBody>
      </p:sp>
    </p:spTree>
    <p:extLst>
      <p:ext uri="{BB962C8B-B14F-4D97-AF65-F5344CB8AC3E}">
        <p14:creationId xmlns:p14="http://schemas.microsoft.com/office/powerpoint/2010/main" val="942141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精神损害赔偿</a:t>
            </a:r>
            <a:endParaRPr lang="en-US" dirty="0"/>
          </a:p>
        </p:txBody>
      </p:sp>
      <p:sp>
        <p:nvSpPr>
          <p:cNvPr id="3" name="Content Placeholder 2"/>
          <p:cNvSpPr>
            <a:spLocks noGrp="1"/>
          </p:cNvSpPr>
          <p:nvPr>
            <p:ph idx="1"/>
          </p:nvPr>
        </p:nvSpPr>
        <p:spPr>
          <a:xfrm>
            <a:off x="1484310" y="2171701"/>
            <a:ext cx="10018713" cy="3619500"/>
          </a:xfrm>
        </p:spPr>
        <p:txBody>
          <a:bodyPr/>
          <a:lstStyle/>
          <a:p>
            <a:pPr marL="0" indent="0">
              <a:buNone/>
            </a:pPr>
            <a:r>
              <a:rPr lang="zh-CN" altLang="en-US" sz="2800" b="1" u="sng" dirty="0" smtClean="0"/>
              <a:t>自然人</a:t>
            </a:r>
            <a:r>
              <a:rPr lang="zh-CN" altLang="en-US" sz="2800" dirty="0" smtClean="0"/>
              <a:t>人身权利受到侵害，包括：</a:t>
            </a:r>
            <a:endParaRPr lang="en-US" altLang="zh-CN" sz="2800" dirty="0" smtClean="0"/>
          </a:p>
          <a:p>
            <a:pPr marL="457200" indent="-457200">
              <a:buFont typeface="+mj-lt"/>
              <a:buAutoNum type="arabicParenR"/>
            </a:pPr>
            <a:r>
              <a:rPr lang="zh-CN" altLang="en-US" sz="2800" dirty="0" smtClean="0"/>
              <a:t>生命权</a:t>
            </a:r>
            <a:r>
              <a:rPr lang="zh-CN" altLang="en-US" sz="2800" dirty="0"/>
              <a:t>、健康权、</a:t>
            </a:r>
            <a:r>
              <a:rPr lang="zh-CN" altLang="en-US" sz="2800" dirty="0" smtClean="0"/>
              <a:t>身体权</a:t>
            </a:r>
            <a:r>
              <a:rPr lang="zh-CN" altLang="en-US" sz="2800" dirty="0"/>
              <a:t>、</a:t>
            </a:r>
            <a:r>
              <a:rPr lang="zh-CN" altLang="en-US" sz="2800" dirty="0" smtClean="0"/>
              <a:t>姓名权</a:t>
            </a:r>
            <a:r>
              <a:rPr lang="zh-CN" altLang="en-US" sz="2800" dirty="0"/>
              <a:t>、肖像权、名誉权、</a:t>
            </a:r>
            <a:r>
              <a:rPr lang="zh-CN" altLang="en-US" sz="2800" dirty="0" smtClean="0"/>
              <a:t>荣誉权</a:t>
            </a:r>
            <a:r>
              <a:rPr lang="zh-CN" altLang="en-US" sz="2800" dirty="0"/>
              <a:t>、</a:t>
            </a:r>
            <a:r>
              <a:rPr lang="zh-CN" altLang="en-US" sz="2800" dirty="0" smtClean="0"/>
              <a:t>人格</a:t>
            </a:r>
            <a:r>
              <a:rPr lang="zh-CN" altLang="en-US" sz="2800" dirty="0"/>
              <a:t>尊严权、</a:t>
            </a:r>
            <a:r>
              <a:rPr lang="zh-CN" altLang="en-US" sz="2800" dirty="0" smtClean="0"/>
              <a:t>人身自由权；</a:t>
            </a:r>
            <a:endParaRPr lang="en-US" altLang="zh-CN" sz="2800" dirty="0" smtClean="0"/>
          </a:p>
          <a:p>
            <a:pPr marL="457200" indent="-457200">
              <a:buFont typeface="+mj-lt"/>
              <a:buAutoNum type="arabicParenR"/>
            </a:pPr>
            <a:r>
              <a:rPr lang="zh-CN" altLang="en-US" sz="2800" dirty="0" smtClean="0"/>
              <a:t>侵害隐私、亲子关系、死亡近亲属、具有人格象征意义的特定纪念物。</a:t>
            </a:r>
            <a:endParaRPr lang="en-US" altLang="zh-CN" sz="2800"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8102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 </a:t>
            </a:r>
            <a:r>
              <a:rPr lang="zh-CN" altLang="en-US" dirty="0" smtClean="0"/>
              <a:t>概述：</a:t>
            </a:r>
            <a:endParaRPr lang="en-US" dirty="0"/>
          </a:p>
        </p:txBody>
      </p:sp>
      <p:sp>
        <p:nvSpPr>
          <p:cNvPr id="3" name="Content Placeholder 2"/>
          <p:cNvSpPr>
            <a:spLocks noGrp="1"/>
          </p:cNvSpPr>
          <p:nvPr>
            <p:ph idx="1"/>
          </p:nvPr>
        </p:nvSpPr>
        <p:spPr/>
        <p:txBody>
          <a:bodyPr/>
          <a:lstStyle/>
          <a:p>
            <a:endParaRPr lang="zh-CN" altLang="en-US" dirty="0"/>
          </a:p>
          <a:p>
            <a:endParaRPr lang="en-US" dirty="0"/>
          </a:p>
        </p:txBody>
      </p:sp>
      <p:graphicFrame>
        <p:nvGraphicFramePr>
          <p:cNvPr id="4" name="Diagram 3"/>
          <p:cNvGraphicFramePr/>
          <p:nvPr>
            <p:extLst>
              <p:ext uri="{D42A27DB-BD31-4B8C-83A1-F6EECF244321}">
                <p14:modId xmlns:p14="http://schemas.microsoft.com/office/powerpoint/2010/main" val="938723050"/>
              </p:ext>
            </p:extLst>
          </p:nvPr>
        </p:nvGraphicFramePr>
        <p:xfrm>
          <a:off x="1185863" y="2243138"/>
          <a:ext cx="10115550" cy="3895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986338" y="3371850"/>
            <a:ext cx="2714625" cy="1384995"/>
          </a:xfrm>
          <a:prstGeom prst="rect">
            <a:avLst/>
          </a:prstGeom>
          <a:noFill/>
        </p:spPr>
        <p:txBody>
          <a:bodyPr wrap="square" rtlCol="0">
            <a:spAutoFit/>
          </a:bodyPr>
          <a:lstStyle/>
          <a:p>
            <a:r>
              <a:rPr lang="zh-CN" altLang="en-US" sz="2800" b="1" dirty="0" smtClean="0"/>
              <a:t>交易原则：自愿、平等、公平、诚实信用</a:t>
            </a:r>
            <a:endParaRPr lang="en-US" sz="2800" b="1" dirty="0"/>
          </a:p>
        </p:txBody>
      </p:sp>
    </p:spTree>
    <p:extLst>
      <p:ext uri="{BB962C8B-B14F-4D97-AF65-F5344CB8AC3E}">
        <p14:creationId xmlns:p14="http://schemas.microsoft.com/office/powerpoint/2010/main" val="1641994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4.4</a:t>
            </a:r>
            <a:r>
              <a:rPr lang="zh-CN" altLang="en-US" dirty="0" smtClean="0"/>
              <a:t> 行政责任</a:t>
            </a:r>
            <a:endParaRPr lang="en-US" dirty="0"/>
          </a:p>
        </p:txBody>
      </p:sp>
      <p:sp>
        <p:nvSpPr>
          <p:cNvPr id="3" name="Content Placeholder 2"/>
          <p:cNvSpPr>
            <a:spLocks noGrp="1"/>
          </p:cNvSpPr>
          <p:nvPr>
            <p:ph idx="1"/>
          </p:nvPr>
        </p:nvSpPr>
        <p:spPr>
          <a:xfrm>
            <a:off x="1484310" y="1850065"/>
            <a:ext cx="10018713" cy="3941135"/>
          </a:xfrm>
        </p:spPr>
        <p:txBody>
          <a:bodyPr>
            <a:normAutofit/>
          </a:bodyPr>
          <a:lstStyle/>
          <a:p>
            <a:r>
              <a:rPr lang="zh-CN" altLang="en-US" sz="2800" dirty="0" smtClean="0"/>
              <a:t>主要责任形式：责令改正、警告、没收违法所得、罚款、责令停业整顿、吊销营业执照等。</a:t>
            </a:r>
            <a:endParaRPr lang="en-US" altLang="zh-CN" sz="2800" dirty="0" smtClean="0"/>
          </a:p>
          <a:p>
            <a:r>
              <a:rPr lang="zh-CN" altLang="en-US" sz="2800" dirty="0" smtClean="0"/>
              <a:t>执法机关：工商局</a:t>
            </a:r>
            <a:endParaRPr lang="en-US" altLang="zh-CN" sz="2800" dirty="0" smtClean="0"/>
          </a:p>
          <a:p>
            <a:r>
              <a:rPr lang="zh-CN" altLang="en-US" sz="2800" dirty="0" smtClean="0"/>
              <a:t>救济：收到处罚</a:t>
            </a:r>
            <a:r>
              <a:rPr lang="en-US" altLang="zh-CN" sz="2800" dirty="0" smtClean="0"/>
              <a:t>15</a:t>
            </a:r>
            <a:r>
              <a:rPr lang="zh-CN" altLang="en-US" sz="2800" dirty="0" smtClean="0"/>
              <a:t>日内，行政复议，收到复议结果</a:t>
            </a:r>
            <a:r>
              <a:rPr lang="en-US" altLang="zh-CN" sz="2800" dirty="0" smtClean="0"/>
              <a:t>15</a:t>
            </a:r>
            <a:r>
              <a:rPr lang="zh-CN" altLang="en-US" sz="2800" dirty="0" smtClean="0"/>
              <a:t>日内，行政诉讼；或直接行政诉讼</a:t>
            </a:r>
            <a:endParaRPr lang="en-US" altLang="zh-CN" sz="2800" dirty="0" smtClean="0"/>
          </a:p>
          <a:p>
            <a:r>
              <a:rPr lang="zh-CN" altLang="en-US" sz="2800" dirty="0" smtClean="0"/>
              <a:t>民事责任优先</a:t>
            </a:r>
            <a:endParaRPr lang="en-US" altLang="zh-CN" sz="2800" dirty="0" smtClean="0"/>
          </a:p>
          <a:p>
            <a:endParaRPr lang="en-US" dirty="0"/>
          </a:p>
        </p:txBody>
      </p:sp>
    </p:spTree>
    <p:extLst>
      <p:ext uri="{BB962C8B-B14F-4D97-AF65-F5344CB8AC3E}">
        <p14:creationId xmlns:p14="http://schemas.microsoft.com/office/powerpoint/2010/main" val="2088712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4.5</a:t>
            </a:r>
            <a:r>
              <a:rPr lang="zh-CN" altLang="en-US" dirty="0" smtClean="0"/>
              <a:t> 刑事责任</a:t>
            </a:r>
            <a:endParaRPr lang="en-US" dirty="0"/>
          </a:p>
        </p:txBody>
      </p:sp>
      <p:sp>
        <p:nvSpPr>
          <p:cNvPr id="3" name="Content Placeholder 2"/>
          <p:cNvSpPr>
            <a:spLocks noGrp="1"/>
          </p:cNvSpPr>
          <p:nvPr>
            <p:ph idx="1"/>
          </p:nvPr>
        </p:nvSpPr>
        <p:spPr/>
        <p:txBody>
          <a:bodyPr>
            <a:normAutofit/>
          </a:bodyPr>
          <a:lstStyle/>
          <a:p>
            <a:r>
              <a:rPr lang="zh-CN" altLang="en-US" sz="2800" dirty="0" smtClean="0"/>
              <a:t>违反本法规定，侵害消费者权益，构成犯罪的；</a:t>
            </a:r>
            <a:endParaRPr lang="en-US" altLang="zh-CN" sz="2800" dirty="0" smtClean="0"/>
          </a:p>
          <a:p>
            <a:r>
              <a:rPr lang="zh-CN" altLang="en-US" sz="2800" dirty="0" smtClean="0"/>
              <a:t>以暴力、威胁等方法阻碍行政部门人员执法的；</a:t>
            </a:r>
            <a:endParaRPr lang="en-US" altLang="zh-CN" sz="2800" dirty="0" smtClean="0"/>
          </a:p>
          <a:p>
            <a:r>
              <a:rPr lang="zh-CN" altLang="en-US" sz="2800" dirty="0" smtClean="0"/>
              <a:t>国家机关工作人员玩忽职守或包庇经营者的。</a:t>
            </a:r>
            <a:endParaRPr lang="en-US" sz="2800" dirty="0"/>
          </a:p>
        </p:txBody>
      </p:sp>
    </p:spTree>
    <p:extLst>
      <p:ext uri="{BB962C8B-B14F-4D97-AF65-F5344CB8AC3E}">
        <p14:creationId xmlns:p14="http://schemas.microsoft.com/office/powerpoint/2010/main" val="1612602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887" y="114301"/>
            <a:ext cx="10018713" cy="457200"/>
          </a:xfrm>
        </p:spPr>
        <p:txBody>
          <a:bodyPr>
            <a:normAutofit fontScale="90000"/>
          </a:bodyPr>
          <a:lstStyle/>
          <a:p>
            <a:pPr algn="l"/>
            <a:r>
              <a:rPr lang="en-US" altLang="zh-CN" dirty="0" smtClean="0"/>
              <a:t>ABC</a:t>
            </a:r>
            <a:endParaRPr lang="en-US" dirty="0"/>
          </a:p>
        </p:txBody>
      </p:sp>
      <p:sp>
        <p:nvSpPr>
          <p:cNvPr id="3" name="Content Placeholder 2"/>
          <p:cNvSpPr>
            <a:spLocks noGrp="1"/>
          </p:cNvSpPr>
          <p:nvPr>
            <p:ph idx="1"/>
          </p:nvPr>
        </p:nvSpPr>
        <p:spPr>
          <a:xfrm>
            <a:off x="1641474" y="571501"/>
            <a:ext cx="10018713" cy="6286500"/>
          </a:xfrm>
        </p:spPr>
        <p:txBody>
          <a:bodyPr>
            <a:noAutofit/>
          </a:bodyPr>
          <a:lstStyle/>
          <a:p>
            <a:r>
              <a:rPr lang="zh-CN" altLang="en-US" sz="2800" b="1" dirty="0" smtClean="0"/>
              <a:t>（多选）</a:t>
            </a:r>
            <a:r>
              <a:rPr lang="en-US" altLang="zh-CN" sz="2800" b="1" dirty="0" smtClean="0"/>
              <a:t>F</a:t>
            </a:r>
            <a:r>
              <a:rPr lang="zh-CN" altLang="en-US" sz="2800" b="1" dirty="0"/>
              <a:t>公司是一家专营进口高档家具的企业。媒体曝光该公司有部分家具是在国内生产后，以“先出口，再进口”的方式取得进口报关凭证，在销售时标注为外国原产，以高于出厂价数倍的价格销售。此时，已经在</a:t>
            </a:r>
            <a:r>
              <a:rPr lang="en-US" altLang="zh-CN" sz="2800" b="1" dirty="0"/>
              <a:t>F</a:t>
            </a:r>
            <a:r>
              <a:rPr lang="zh-CN" altLang="en-US" sz="2800" b="1" dirty="0"/>
              <a:t>公司购买家具的顾客，可以行使下列哪些权利？</a:t>
            </a:r>
          </a:p>
          <a:p>
            <a:r>
              <a:rPr lang="en-US" altLang="zh-CN" sz="2800" b="1" dirty="0"/>
              <a:t>A </a:t>
            </a:r>
            <a:r>
              <a:rPr lang="zh-CN" altLang="en-US" sz="2800" b="1" dirty="0"/>
              <a:t>顾客有权要求</a:t>
            </a:r>
            <a:r>
              <a:rPr lang="en-US" altLang="zh-CN" sz="2800" b="1" dirty="0"/>
              <a:t>F</a:t>
            </a:r>
            <a:r>
              <a:rPr lang="zh-CN" altLang="en-US" sz="2800" b="1" dirty="0"/>
              <a:t>公司提供所售商品的产地、制造商、采购价格、材料等真实信息并提供充分证明</a:t>
            </a:r>
          </a:p>
          <a:p>
            <a:r>
              <a:rPr lang="en-US" altLang="zh-CN" sz="2800" b="1" dirty="0"/>
              <a:t>B </a:t>
            </a:r>
            <a:r>
              <a:rPr lang="zh-CN" altLang="en-US" sz="2800" b="1" dirty="0"/>
              <a:t>如</a:t>
            </a:r>
            <a:r>
              <a:rPr lang="en-US" altLang="zh-CN" sz="2800" b="1" dirty="0"/>
              <a:t>F</a:t>
            </a:r>
            <a:r>
              <a:rPr lang="zh-CN" altLang="en-US" sz="2800" b="1" dirty="0"/>
              <a:t>公司不能提供所售商品的真实信息和充分证明，顾客有权要求退货</a:t>
            </a:r>
          </a:p>
          <a:p>
            <a:r>
              <a:rPr lang="en-US" altLang="zh-CN" sz="2800" b="1" dirty="0"/>
              <a:t>C </a:t>
            </a:r>
            <a:r>
              <a:rPr lang="zh-CN" altLang="en-US" sz="2800" b="1" dirty="0"/>
              <a:t>如能够确认</a:t>
            </a:r>
            <a:r>
              <a:rPr lang="en-US" altLang="zh-CN" sz="2800" b="1" dirty="0"/>
              <a:t>F</a:t>
            </a:r>
            <a:r>
              <a:rPr lang="zh-CN" altLang="en-US" sz="2800" b="1" dirty="0"/>
              <a:t>公司对所售商品的产地、材质等有虚假陈述，顾客有权</a:t>
            </a:r>
            <a:r>
              <a:rPr lang="zh-CN" altLang="en-US" sz="2800" b="1" dirty="0" smtClean="0"/>
              <a:t>要求三倍惩罚性赔偿</a:t>
            </a:r>
            <a:endParaRPr lang="zh-CN" altLang="en-US" sz="2800" b="1" dirty="0"/>
          </a:p>
          <a:p>
            <a:r>
              <a:rPr lang="en-US" altLang="zh-CN" sz="2800" b="1" dirty="0"/>
              <a:t>D </a:t>
            </a:r>
            <a:r>
              <a:rPr lang="zh-CN" altLang="en-US" sz="2800" b="1" dirty="0"/>
              <a:t>即使</a:t>
            </a:r>
            <a:r>
              <a:rPr lang="en-US" altLang="zh-CN" sz="2800" b="1" dirty="0"/>
              <a:t>F</a:t>
            </a:r>
            <a:r>
              <a:rPr lang="zh-CN" altLang="en-US" sz="2800" b="1" dirty="0"/>
              <a:t>公司提供了所售商品的真实信息和充分证明，顾客仍有权以“对公司失去信任”为由要求</a:t>
            </a:r>
            <a:r>
              <a:rPr lang="zh-CN" altLang="en-US" sz="2800" b="1" dirty="0" smtClean="0"/>
              <a:t>退货</a:t>
            </a:r>
            <a:endParaRPr lang="zh-CN" altLang="en-US" sz="2800" b="1" dirty="0"/>
          </a:p>
        </p:txBody>
      </p:sp>
    </p:spTree>
    <p:extLst>
      <p:ext uri="{BB962C8B-B14F-4D97-AF65-F5344CB8AC3E}">
        <p14:creationId xmlns:p14="http://schemas.microsoft.com/office/powerpoint/2010/main" val="171933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57175"/>
            <a:ext cx="10018713" cy="514349"/>
          </a:xfrm>
        </p:spPr>
        <p:txBody>
          <a:bodyPr>
            <a:normAutofit fontScale="90000"/>
          </a:bodyPr>
          <a:lstStyle/>
          <a:p>
            <a:pPr algn="l"/>
            <a:r>
              <a:rPr lang="en-US" altLang="zh-CN" dirty="0" smtClean="0"/>
              <a:t>ABD</a:t>
            </a:r>
            <a:endParaRPr lang="en-US" dirty="0"/>
          </a:p>
        </p:txBody>
      </p:sp>
      <p:sp>
        <p:nvSpPr>
          <p:cNvPr id="3" name="Content Placeholder 2"/>
          <p:cNvSpPr>
            <a:spLocks noGrp="1"/>
          </p:cNvSpPr>
          <p:nvPr>
            <p:ph idx="1"/>
          </p:nvPr>
        </p:nvSpPr>
        <p:spPr>
          <a:xfrm>
            <a:off x="1484310" y="885825"/>
            <a:ext cx="10018713" cy="5443538"/>
          </a:xfrm>
        </p:spPr>
        <p:txBody>
          <a:bodyPr>
            <a:normAutofit/>
          </a:bodyPr>
          <a:lstStyle/>
          <a:p>
            <a:r>
              <a:rPr lang="zh-CN" altLang="en-US" sz="2800" dirty="0" smtClean="0"/>
              <a:t>（多选）张某</a:t>
            </a:r>
            <a:r>
              <a:rPr lang="zh-CN" altLang="en-US" sz="2800" dirty="0"/>
              <a:t>从某网店购买一套汽车坐垫。货到拆封后，张某因不喜欢其花色款式，多次与网店交涉要求退货。网店的下列哪些回答是违法的？（ ） </a:t>
            </a:r>
          </a:p>
          <a:p>
            <a:r>
              <a:rPr lang="en-US" altLang="zh-CN" sz="2800" dirty="0"/>
              <a:t>A.</a:t>
            </a:r>
            <a:r>
              <a:rPr lang="zh-CN" altLang="en-US" sz="2800" dirty="0"/>
              <a:t>客户下单时网店曾提示</a:t>
            </a:r>
            <a:r>
              <a:rPr lang="en-US" altLang="zh-CN" sz="2800" dirty="0"/>
              <a:t>"</a:t>
            </a:r>
            <a:r>
              <a:rPr lang="zh-CN" altLang="en-US" sz="2800" dirty="0"/>
              <a:t>一经拆封，概不退货</a:t>
            </a:r>
            <a:r>
              <a:rPr lang="en-US" altLang="zh-CN" sz="2800" dirty="0"/>
              <a:t>"</a:t>
            </a:r>
            <a:r>
              <a:rPr lang="zh-CN" altLang="en-US" sz="2800" dirty="0"/>
              <a:t>，故对已拆封商品不予退货 </a:t>
            </a:r>
          </a:p>
          <a:p>
            <a:r>
              <a:rPr lang="en-US" altLang="zh-CN" sz="2800" dirty="0"/>
              <a:t>B.</a:t>
            </a:r>
            <a:r>
              <a:rPr lang="zh-CN" altLang="en-US" sz="2800" dirty="0"/>
              <a:t>该商品无质量问题，花色款式也是客户自选，故退货理由不成立，不予退货 </a:t>
            </a:r>
          </a:p>
          <a:p>
            <a:r>
              <a:rPr lang="en-US" altLang="zh-CN" sz="2800" dirty="0"/>
              <a:t>C.</a:t>
            </a:r>
            <a:r>
              <a:rPr lang="zh-CN" altLang="en-US" sz="2800" dirty="0"/>
              <a:t>如网店同意退货，客户应承担退货的运费 </a:t>
            </a:r>
          </a:p>
          <a:p>
            <a:r>
              <a:rPr lang="en-US" altLang="zh-CN" sz="2800" dirty="0"/>
              <a:t>D.</a:t>
            </a:r>
            <a:r>
              <a:rPr lang="zh-CN" altLang="en-US" sz="2800" dirty="0"/>
              <a:t>如网店同意退货，货款只能在一个月后退</a:t>
            </a:r>
            <a:r>
              <a:rPr lang="zh-CN" altLang="en-US" sz="2800" dirty="0" smtClean="0"/>
              <a:t>还</a:t>
            </a:r>
            <a:endParaRPr lang="zh-CN" altLang="en-US" sz="2800" dirty="0"/>
          </a:p>
        </p:txBody>
      </p:sp>
    </p:spTree>
    <p:extLst>
      <p:ext uri="{BB962C8B-B14F-4D97-AF65-F5344CB8AC3E}">
        <p14:creationId xmlns:p14="http://schemas.microsoft.com/office/powerpoint/2010/main" val="94550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85739"/>
            <a:ext cx="10018713" cy="571500"/>
          </a:xfrm>
        </p:spPr>
        <p:txBody>
          <a:bodyPr>
            <a:normAutofit fontScale="90000"/>
          </a:bodyPr>
          <a:lstStyle/>
          <a:p>
            <a:pPr algn="l"/>
            <a:r>
              <a:rPr lang="en-US" altLang="zh-CN" dirty="0" smtClean="0"/>
              <a:t>ABCD</a:t>
            </a:r>
            <a:endParaRPr lang="en-US" dirty="0"/>
          </a:p>
        </p:txBody>
      </p:sp>
      <p:sp>
        <p:nvSpPr>
          <p:cNvPr id="3" name="Content Placeholder 2"/>
          <p:cNvSpPr>
            <a:spLocks noGrp="1"/>
          </p:cNvSpPr>
          <p:nvPr>
            <p:ph idx="1"/>
          </p:nvPr>
        </p:nvSpPr>
        <p:spPr>
          <a:xfrm>
            <a:off x="1484310" y="971549"/>
            <a:ext cx="10018713" cy="5529263"/>
          </a:xfrm>
        </p:spPr>
        <p:txBody>
          <a:bodyPr>
            <a:normAutofit/>
          </a:bodyPr>
          <a:lstStyle/>
          <a:p>
            <a:r>
              <a:rPr lang="zh-CN" altLang="en-US" sz="2800" dirty="0" smtClean="0"/>
              <a:t>（多选）彦某</a:t>
            </a:r>
            <a:r>
              <a:rPr lang="zh-CN" altLang="en-US" sz="2800" dirty="0"/>
              <a:t>将一套住房分别委托甲、乙两家中介公司出售。钱某通过甲公司看中该房，但觉得房价太高。双方在看房前所签协议中约定了防“跳单”条款：钱某对甲公司的房源信息负保密义务，不得利用其信息撇开甲公司直接与房主签约，否则支付违约金。事后钱某又在乙公司发现同一房源，而房价比甲公司低得多。钱某通过乙公司买得该房，甲公司得知后提出异议。关于本案，下列哪些判断是错误的？（ ） </a:t>
            </a:r>
          </a:p>
          <a:p>
            <a:r>
              <a:rPr lang="en-US" altLang="zh-CN" sz="2800" dirty="0"/>
              <a:t>A.</a:t>
            </a:r>
            <a:r>
              <a:rPr lang="zh-CN" altLang="en-US" sz="2800" dirty="0"/>
              <a:t>防“跳单”条款限制了消费者的自主选择权 </a:t>
            </a:r>
          </a:p>
          <a:p>
            <a:r>
              <a:rPr lang="en-US" altLang="zh-CN" sz="2800" dirty="0"/>
              <a:t>B.</a:t>
            </a:r>
            <a:r>
              <a:rPr lang="zh-CN" altLang="en-US" sz="2800" dirty="0"/>
              <a:t>甲公司抬高房价侵害了消费者的公平交易权 </a:t>
            </a:r>
          </a:p>
          <a:p>
            <a:r>
              <a:rPr lang="en-US" altLang="zh-CN" sz="2800" dirty="0"/>
              <a:t>C.</a:t>
            </a:r>
            <a:r>
              <a:rPr lang="zh-CN" altLang="en-US" sz="2800" dirty="0"/>
              <a:t>乙公司的行为属于不正当竞争行为 </a:t>
            </a:r>
          </a:p>
          <a:p>
            <a:r>
              <a:rPr lang="en-US" altLang="zh-CN" sz="2800" dirty="0"/>
              <a:t>D.</a:t>
            </a:r>
            <a:r>
              <a:rPr lang="zh-CN" altLang="en-US" sz="2800" dirty="0"/>
              <a:t>钱某侵犯了甲公司的商业</a:t>
            </a:r>
            <a:r>
              <a:rPr lang="zh-CN" altLang="en-US" sz="2800" dirty="0" smtClean="0"/>
              <a:t>秘密</a:t>
            </a:r>
            <a:endParaRPr lang="zh-CN" altLang="en-US" sz="2800" dirty="0"/>
          </a:p>
        </p:txBody>
      </p:sp>
    </p:spTree>
    <p:extLst>
      <p:ext uri="{BB962C8B-B14F-4D97-AF65-F5344CB8AC3E}">
        <p14:creationId xmlns:p14="http://schemas.microsoft.com/office/powerpoint/2010/main" val="168639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t>AB</a:t>
            </a:r>
            <a:endParaRPr lang="en-US" dirty="0"/>
          </a:p>
        </p:txBody>
      </p:sp>
      <p:sp>
        <p:nvSpPr>
          <p:cNvPr id="3" name="Content Placeholder 2"/>
          <p:cNvSpPr>
            <a:spLocks noGrp="1"/>
          </p:cNvSpPr>
          <p:nvPr>
            <p:ph idx="1"/>
          </p:nvPr>
        </p:nvSpPr>
        <p:spPr>
          <a:xfrm>
            <a:off x="1484310" y="2666999"/>
            <a:ext cx="10018713" cy="3876676"/>
          </a:xfrm>
        </p:spPr>
        <p:txBody>
          <a:bodyPr>
            <a:normAutofit/>
          </a:bodyPr>
          <a:lstStyle/>
          <a:p>
            <a:r>
              <a:rPr lang="zh-CN" altLang="en-US" sz="2800" dirty="0" smtClean="0"/>
              <a:t>（多选）某</a:t>
            </a:r>
            <a:r>
              <a:rPr lang="zh-CN" altLang="en-US" sz="2800" dirty="0"/>
              <a:t>家具店出售的衣柜，如未被恰当地固定到墙上，可能发生因柜子倾倒致人伤亡的危险。关于此事，下列哪些说法是正确的？</a:t>
            </a:r>
          </a:p>
          <a:p>
            <a:r>
              <a:rPr lang="en-US" altLang="zh-CN" sz="2800" dirty="0"/>
              <a:t>A.</a:t>
            </a:r>
            <a:r>
              <a:rPr lang="zh-CN" altLang="en-US" sz="2800" dirty="0"/>
              <a:t>该柜质量应符合产品安全性的</a:t>
            </a:r>
            <a:r>
              <a:rPr lang="zh-CN" altLang="en-US" sz="2800" dirty="0" smtClean="0"/>
              <a:t>要求</a:t>
            </a:r>
            <a:endParaRPr lang="en-US" altLang="zh-CN" sz="2800" dirty="0"/>
          </a:p>
          <a:p>
            <a:r>
              <a:rPr lang="en-US" altLang="zh-CN" sz="2800" dirty="0"/>
              <a:t>B.</a:t>
            </a:r>
            <a:r>
              <a:rPr lang="zh-CN" altLang="en-US" sz="2800" dirty="0"/>
              <a:t>该柜本身或其包装上应有警示标志或者中文警示说明</a:t>
            </a:r>
          </a:p>
          <a:p>
            <a:r>
              <a:rPr lang="en-US" altLang="zh-CN" sz="2800" dirty="0"/>
              <a:t>C.</a:t>
            </a:r>
            <a:r>
              <a:rPr lang="zh-CN" altLang="en-US" sz="2800" dirty="0"/>
              <a:t>质检部门对这种柜子进行抽查，可向该店收取检验费</a:t>
            </a:r>
          </a:p>
          <a:p>
            <a:r>
              <a:rPr lang="en-US" altLang="zh-CN" sz="2800" dirty="0"/>
              <a:t>D.</a:t>
            </a:r>
            <a:r>
              <a:rPr lang="zh-CN" altLang="en-US" sz="2800" dirty="0"/>
              <a:t>如该柜被召回，该店应承担购买者因召回支出的全部</a:t>
            </a:r>
            <a:r>
              <a:rPr lang="zh-CN" altLang="en-US" sz="2800" dirty="0" smtClean="0"/>
              <a:t>费用</a:t>
            </a:r>
            <a:endParaRPr lang="zh-CN" altLang="en-US" sz="2800" dirty="0"/>
          </a:p>
        </p:txBody>
      </p:sp>
    </p:spTree>
    <p:extLst>
      <p:ext uri="{BB962C8B-B14F-4D97-AF65-F5344CB8AC3E}">
        <p14:creationId xmlns:p14="http://schemas.microsoft.com/office/powerpoint/2010/main" val="12094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57176"/>
            <a:ext cx="10018713" cy="457200"/>
          </a:xfrm>
        </p:spPr>
        <p:txBody>
          <a:bodyPr>
            <a:normAutofit fontScale="90000"/>
          </a:bodyPr>
          <a:lstStyle/>
          <a:p>
            <a:pPr algn="l"/>
            <a:r>
              <a:rPr lang="en-US" altLang="zh-CN" dirty="0" smtClean="0"/>
              <a:t>AB</a:t>
            </a:r>
            <a:endParaRPr lang="en-US" dirty="0"/>
          </a:p>
        </p:txBody>
      </p:sp>
      <p:sp>
        <p:nvSpPr>
          <p:cNvPr id="3" name="Content Placeholder 2"/>
          <p:cNvSpPr>
            <a:spLocks noGrp="1"/>
          </p:cNvSpPr>
          <p:nvPr>
            <p:ph idx="1"/>
          </p:nvPr>
        </p:nvSpPr>
        <p:spPr>
          <a:xfrm>
            <a:off x="1484310" y="1128713"/>
            <a:ext cx="10018713" cy="5729287"/>
          </a:xfrm>
        </p:spPr>
        <p:txBody>
          <a:bodyPr>
            <a:normAutofit/>
          </a:bodyPr>
          <a:lstStyle/>
          <a:p>
            <a:r>
              <a:rPr lang="zh-CN" altLang="en-US" sz="2800" dirty="0" smtClean="0"/>
              <a:t>（多选）甲</a:t>
            </a:r>
            <a:r>
              <a:rPr lang="zh-CN" altLang="en-US" sz="2800" dirty="0"/>
              <a:t>在乙公司办理了手机通讯服务，业务单约定：如甲方</a:t>
            </a:r>
            <a:r>
              <a:rPr lang="en-US" altLang="zh-CN" sz="2800" dirty="0"/>
              <a:t>(</a:t>
            </a:r>
            <a:r>
              <a:rPr lang="zh-CN" altLang="en-US" sz="2800" dirty="0"/>
              <a:t>甲</a:t>
            </a:r>
            <a:r>
              <a:rPr lang="en-US" altLang="zh-CN" sz="2800" dirty="0"/>
              <a:t>)</a:t>
            </a:r>
            <a:r>
              <a:rPr lang="zh-CN" altLang="en-US" sz="2800" dirty="0"/>
              <a:t>预付费使用完毕而未及时补交款项，乙方</a:t>
            </a:r>
            <a:r>
              <a:rPr lang="en-US" altLang="zh-CN" sz="2800" dirty="0"/>
              <a:t>(</a:t>
            </a:r>
            <a:r>
              <a:rPr lang="zh-CN" altLang="en-US" sz="2800" dirty="0"/>
              <a:t>乙公司</a:t>
            </a:r>
            <a:r>
              <a:rPr lang="en-US" altLang="zh-CN" sz="2800" dirty="0"/>
              <a:t>)</a:t>
            </a:r>
            <a:r>
              <a:rPr lang="zh-CN" altLang="en-US" sz="2800" dirty="0"/>
              <a:t>有权暂停甲方的通讯服务，由此造成损失，乙方概不担责。甲预付了费用，</a:t>
            </a:r>
            <a:r>
              <a:rPr lang="en-US" altLang="zh-CN" sz="2800" dirty="0"/>
              <a:t>1</a:t>
            </a:r>
            <a:r>
              <a:rPr lang="zh-CN" altLang="en-US" sz="2800" dirty="0"/>
              <a:t>年后发现所用手机被停机，经查询方得知公司有“话费有效期满暂停服务”的规定，此时账户尚有余额，遂诉之。关于此事，下列哪些说法是正确的？</a:t>
            </a:r>
          </a:p>
          <a:p>
            <a:r>
              <a:rPr lang="en-US" altLang="zh-CN" sz="2800" dirty="0"/>
              <a:t>A.</a:t>
            </a:r>
            <a:r>
              <a:rPr lang="zh-CN" altLang="en-US" sz="2800" dirty="0"/>
              <a:t>乙公司侵犯了甲的</a:t>
            </a:r>
            <a:r>
              <a:rPr lang="zh-CN" altLang="en-US" sz="2800" dirty="0" smtClean="0"/>
              <a:t>知情权</a:t>
            </a:r>
            <a:endParaRPr lang="en-US" altLang="zh-CN" sz="2800" dirty="0"/>
          </a:p>
          <a:p>
            <a:r>
              <a:rPr lang="en-US" altLang="zh-CN" sz="2800" dirty="0" smtClean="0"/>
              <a:t>B</a:t>
            </a:r>
            <a:r>
              <a:rPr lang="en-US" altLang="zh-CN" sz="2800" dirty="0"/>
              <a:t>.</a:t>
            </a:r>
            <a:r>
              <a:rPr lang="zh-CN" altLang="en-US" sz="2800" dirty="0"/>
              <a:t>乙公司提供格式条款时应提醒甲注意暂停服务的情形</a:t>
            </a:r>
          </a:p>
          <a:p>
            <a:r>
              <a:rPr lang="en-US" altLang="zh-CN" sz="2800" dirty="0"/>
              <a:t>C.</a:t>
            </a:r>
            <a:r>
              <a:rPr lang="zh-CN" altLang="en-US" sz="2800" dirty="0"/>
              <a:t>甲有权要求乙公司退还全部预付费</a:t>
            </a:r>
          </a:p>
          <a:p>
            <a:r>
              <a:rPr lang="en-US" altLang="zh-CN" sz="2800" dirty="0"/>
              <a:t>D.</a:t>
            </a:r>
            <a:r>
              <a:rPr lang="zh-CN" altLang="en-US" sz="2800" dirty="0"/>
              <a:t>法院应支持甲要求乙公司承担惩罚性赔偿的</a:t>
            </a:r>
            <a:r>
              <a:rPr lang="zh-CN" altLang="en-US" sz="2800" dirty="0" smtClean="0"/>
              <a:t>请求</a:t>
            </a:r>
            <a:endParaRPr lang="zh-CN" altLang="en-US" sz="2800" dirty="0"/>
          </a:p>
        </p:txBody>
      </p:sp>
    </p:spTree>
    <p:extLst>
      <p:ext uri="{BB962C8B-B14F-4D97-AF65-F5344CB8AC3E}">
        <p14:creationId xmlns:p14="http://schemas.microsoft.com/office/powerpoint/2010/main" val="189907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1463"/>
            <a:ext cx="10018713" cy="742950"/>
          </a:xfrm>
        </p:spPr>
        <p:txBody>
          <a:bodyPr/>
          <a:lstStyle/>
          <a:p>
            <a:pPr algn="l"/>
            <a:r>
              <a:rPr lang="en-US" altLang="zh-CN" dirty="0" smtClean="0"/>
              <a:t>ABC</a:t>
            </a:r>
            <a:endParaRPr lang="en-US" dirty="0"/>
          </a:p>
        </p:txBody>
      </p:sp>
      <p:sp>
        <p:nvSpPr>
          <p:cNvPr id="3" name="Content Placeholder 2"/>
          <p:cNvSpPr>
            <a:spLocks noGrp="1"/>
          </p:cNvSpPr>
          <p:nvPr>
            <p:ph idx="1"/>
          </p:nvPr>
        </p:nvSpPr>
        <p:spPr>
          <a:xfrm>
            <a:off x="2173287" y="1014413"/>
            <a:ext cx="10018713" cy="5843587"/>
          </a:xfrm>
        </p:spPr>
        <p:txBody>
          <a:bodyPr>
            <a:normAutofit/>
          </a:bodyPr>
          <a:lstStyle/>
          <a:p>
            <a:r>
              <a:rPr lang="zh-CN" altLang="en-US" sz="2800" b="1" dirty="0" smtClean="0"/>
              <a:t>（多选）某</a:t>
            </a:r>
            <a:r>
              <a:rPr lang="zh-CN" altLang="en-US" sz="2800" b="1" dirty="0"/>
              <a:t>商场使用了由东方电梯厂生产、亚林公司销售的自动扶梯。某日营业时间，自动扶梯突然逆向运行，造成顾客王某、栗某和商场职工薛某受伤，其中栗某受重伤，经治疗半身瘫痪，数次自杀未遂。现查明，该型号自动扶梯在全国已多次发生相同问题，但电梯厂均通过更换零部件、维修进行处理，并未停止生产和销售。关于赔偿主体及赔偿责任，下列选项正确的是：</a:t>
            </a:r>
          </a:p>
          <a:p>
            <a:pPr marL="514350" indent="-514350">
              <a:buFont typeface="+mj-lt"/>
              <a:buAutoNum type="alphaUcPeriod"/>
            </a:pPr>
            <a:r>
              <a:rPr lang="zh-CN" altLang="en-US" sz="2800" b="1" dirty="0"/>
              <a:t>顾客王某、栗某有权请求商场承担赔偿责任</a:t>
            </a:r>
          </a:p>
          <a:p>
            <a:pPr marL="514350" indent="-514350">
              <a:buFont typeface="+mj-lt"/>
              <a:buAutoNum type="alphaUcPeriod"/>
            </a:pPr>
            <a:r>
              <a:rPr lang="zh-CN" altLang="en-US" sz="2800" b="1" dirty="0"/>
              <a:t>受害人有权请求电梯厂和亚林公司承担赔偿责任</a:t>
            </a:r>
          </a:p>
          <a:p>
            <a:pPr marL="514350" indent="-514350">
              <a:buFont typeface="+mj-lt"/>
              <a:buAutoNum type="alphaUcPeriod"/>
            </a:pPr>
            <a:r>
              <a:rPr lang="zh-CN" altLang="en-US" sz="2800" b="1" dirty="0"/>
              <a:t>电梯厂和亚林公司承担连带赔偿责任</a:t>
            </a:r>
          </a:p>
          <a:p>
            <a:pPr marL="514350" indent="-514350">
              <a:buFont typeface="+mj-lt"/>
              <a:buAutoNum type="alphaUcPeriod"/>
            </a:pPr>
            <a:r>
              <a:rPr lang="zh-CN" altLang="en-US" sz="2800" b="1" dirty="0"/>
              <a:t>商场和电梯厂承担按份赔偿</a:t>
            </a:r>
            <a:r>
              <a:rPr lang="zh-CN" altLang="en-US" sz="2800" b="1" dirty="0" smtClean="0"/>
              <a:t>责任</a:t>
            </a:r>
            <a:endParaRPr lang="zh-CN" altLang="en-US" sz="2800" b="1" dirty="0"/>
          </a:p>
        </p:txBody>
      </p:sp>
    </p:spTree>
    <p:extLst>
      <p:ext uri="{BB962C8B-B14F-4D97-AF65-F5344CB8AC3E}">
        <p14:creationId xmlns:p14="http://schemas.microsoft.com/office/powerpoint/2010/main" val="63934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00038"/>
            <a:ext cx="10018713" cy="700088"/>
          </a:xfrm>
        </p:spPr>
        <p:txBody>
          <a:bodyPr>
            <a:normAutofit fontScale="90000"/>
          </a:bodyPr>
          <a:lstStyle/>
          <a:p>
            <a:pPr algn="l"/>
            <a:r>
              <a:rPr lang="en-US" altLang="zh-CN" dirty="0" smtClean="0"/>
              <a:t>ABCD</a:t>
            </a:r>
            <a:endParaRPr lang="en-US" dirty="0"/>
          </a:p>
        </p:txBody>
      </p:sp>
      <p:sp>
        <p:nvSpPr>
          <p:cNvPr id="3" name="Content Placeholder 2"/>
          <p:cNvSpPr>
            <a:spLocks noGrp="1"/>
          </p:cNvSpPr>
          <p:nvPr>
            <p:ph idx="1"/>
          </p:nvPr>
        </p:nvSpPr>
        <p:spPr>
          <a:xfrm>
            <a:off x="1484310" y="1000126"/>
            <a:ext cx="10018713" cy="5672137"/>
          </a:xfrm>
        </p:spPr>
        <p:txBody>
          <a:bodyPr>
            <a:normAutofit/>
          </a:bodyPr>
          <a:lstStyle/>
          <a:p>
            <a:pPr marL="0" indent="0" defTabSz="914400">
              <a:spcBef>
                <a:spcPts val="0"/>
              </a:spcBef>
              <a:spcAft>
                <a:spcPts val="0"/>
              </a:spcAft>
              <a:buClrTx/>
              <a:buSzTx/>
              <a:buNone/>
            </a:pPr>
            <a:r>
              <a:rPr lang="zh-CN" altLang="en-US" sz="2800" b="1" dirty="0" smtClean="0"/>
              <a:t>（多选）某</a:t>
            </a:r>
            <a:r>
              <a:rPr lang="zh-CN" altLang="en-US" sz="2800" b="1" dirty="0"/>
              <a:t>商场使用了由东方电梯厂生产、亚林公司销售的自动扶梯。某日营业时间，自动扶梯突然逆向运行，造成顾客王某、栗某和商场职工薛某受伤，其中栗某受重伤，经治疗半身瘫痪，数次自杀未遂。现查明，该型号自动扶梯在全国已多次发生相同问题，但电梯厂均通过更换零部件、维修进行处理，并未停止生产和销售。</a:t>
            </a:r>
            <a:r>
              <a:rPr lang="zh-CN" altLang="en-US" sz="2800" b="1" dirty="0" smtClean="0"/>
              <a:t>关于王某和栗某主张的赔偿费用，下列</a:t>
            </a:r>
            <a:r>
              <a:rPr lang="zh-CN" altLang="en-US" sz="2800" b="1" dirty="0"/>
              <a:t>选项正确的是</a:t>
            </a:r>
            <a:r>
              <a:rPr lang="zh-CN" altLang="en-US" sz="2800" b="1" dirty="0" smtClean="0"/>
              <a:t>：</a:t>
            </a:r>
            <a:endParaRPr lang="en-US" altLang="zh-CN" sz="2800" b="1" dirty="0" smtClean="0"/>
          </a:p>
          <a:p>
            <a:pPr marL="457200" indent="-457200" defTabSz="914400">
              <a:spcBef>
                <a:spcPts val="0"/>
              </a:spcBef>
              <a:spcAft>
                <a:spcPts val="0"/>
              </a:spcAft>
              <a:buClrTx/>
              <a:buSzTx/>
              <a:buFont typeface="+mj-lt"/>
              <a:buAutoNum type="alphaUcPeriod"/>
            </a:pPr>
            <a:r>
              <a:rPr lang="zh-CN" altLang="en-US" sz="2800" b="1" dirty="0" smtClean="0"/>
              <a:t>均可主张为治疗支出的合理费用</a:t>
            </a:r>
            <a:endParaRPr lang="en-US" altLang="zh-CN" sz="2800" b="1" dirty="0" smtClean="0"/>
          </a:p>
          <a:p>
            <a:pPr marL="457200" indent="-457200" defTabSz="914400">
              <a:spcBef>
                <a:spcPts val="0"/>
              </a:spcBef>
              <a:spcAft>
                <a:spcPts val="0"/>
              </a:spcAft>
              <a:buClrTx/>
              <a:buSzTx/>
              <a:buFont typeface="+mj-lt"/>
              <a:buAutoNum type="alphaUcPeriod"/>
            </a:pPr>
            <a:r>
              <a:rPr lang="zh-CN" altLang="en-US" sz="2800" b="1" dirty="0" smtClean="0"/>
              <a:t>均可主张因误工减少的收入</a:t>
            </a:r>
            <a:endParaRPr lang="en-US" altLang="zh-CN" sz="2800" b="1" dirty="0" smtClean="0"/>
          </a:p>
          <a:p>
            <a:pPr marL="457200" indent="-457200" defTabSz="914400">
              <a:spcBef>
                <a:spcPts val="0"/>
              </a:spcBef>
              <a:spcAft>
                <a:spcPts val="0"/>
              </a:spcAft>
              <a:buClrTx/>
              <a:buSzTx/>
              <a:buFont typeface="+mj-lt"/>
              <a:buAutoNum type="alphaUcPeriod"/>
            </a:pPr>
            <a:r>
              <a:rPr lang="zh-CN" altLang="en-US" sz="2800" b="1" dirty="0" smtClean="0"/>
              <a:t>栗某可主张精神损害赔偿</a:t>
            </a:r>
            <a:endParaRPr lang="en-US" altLang="zh-CN" sz="2800" b="1" dirty="0" smtClean="0"/>
          </a:p>
          <a:p>
            <a:pPr marL="457200" indent="-457200" defTabSz="914400">
              <a:spcBef>
                <a:spcPts val="0"/>
              </a:spcBef>
              <a:spcAft>
                <a:spcPts val="0"/>
              </a:spcAft>
              <a:buClrTx/>
              <a:buSzTx/>
              <a:buFont typeface="+mj-lt"/>
              <a:buAutoNum type="alphaUcPeriod"/>
            </a:pPr>
            <a:r>
              <a:rPr lang="zh-CN" altLang="en-US" sz="2800" b="1" dirty="0" smtClean="0"/>
              <a:t>栗某可主张所受损失</a:t>
            </a:r>
            <a:r>
              <a:rPr lang="en-US" altLang="zh-CN" sz="2800" b="1" dirty="0" smtClean="0"/>
              <a:t>2</a:t>
            </a:r>
            <a:r>
              <a:rPr lang="zh-CN" altLang="en-US" sz="2800" b="1" dirty="0" smtClean="0"/>
              <a:t>倍以下的惩罚性赔偿</a:t>
            </a:r>
            <a:endParaRPr lang="zh-CN" altLang="en-US" sz="2800" b="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884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5763"/>
            <a:ext cx="10018713" cy="657225"/>
          </a:xfrm>
        </p:spPr>
        <p:txBody>
          <a:bodyPr>
            <a:normAutofit fontScale="90000"/>
          </a:bodyPr>
          <a:lstStyle/>
          <a:p>
            <a:pPr algn="l"/>
            <a:r>
              <a:rPr lang="en-US" altLang="zh-CN" dirty="0" smtClean="0"/>
              <a:t>A</a:t>
            </a:r>
            <a:endParaRPr lang="en-US" dirty="0"/>
          </a:p>
        </p:txBody>
      </p:sp>
      <p:sp>
        <p:nvSpPr>
          <p:cNvPr id="3" name="Content Placeholder 2"/>
          <p:cNvSpPr>
            <a:spLocks noGrp="1"/>
          </p:cNvSpPr>
          <p:nvPr>
            <p:ph idx="1"/>
          </p:nvPr>
        </p:nvSpPr>
        <p:spPr>
          <a:xfrm>
            <a:off x="1484310" y="1328738"/>
            <a:ext cx="10018713" cy="5286375"/>
          </a:xfrm>
        </p:spPr>
        <p:txBody>
          <a:bodyPr>
            <a:normAutofit/>
          </a:bodyPr>
          <a:lstStyle/>
          <a:p>
            <a:r>
              <a:rPr lang="zh-CN" altLang="en-US" sz="2800" dirty="0" smtClean="0"/>
              <a:t>下列行为损害了消费者的公平交易权的是（    ）</a:t>
            </a:r>
            <a:endParaRPr lang="en-US" altLang="zh-CN" sz="2800" dirty="0" smtClean="0"/>
          </a:p>
          <a:p>
            <a:pPr marL="457200" indent="-457200">
              <a:buFont typeface="+mj-lt"/>
              <a:buAutoNum type="alphaUcPeriod"/>
            </a:pPr>
            <a:r>
              <a:rPr lang="zh-CN" altLang="en-US" sz="2800" dirty="0" smtClean="0"/>
              <a:t>王某在某超市购买了</a:t>
            </a:r>
            <a:r>
              <a:rPr lang="en-US" altLang="zh-CN" sz="2800" dirty="0" smtClean="0"/>
              <a:t>20</a:t>
            </a:r>
            <a:r>
              <a:rPr lang="zh-CN" altLang="en-US" sz="2800" dirty="0" smtClean="0"/>
              <a:t>斤散装大米，回家后发现斤为</a:t>
            </a:r>
            <a:r>
              <a:rPr lang="en-US" altLang="zh-CN" sz="2800" dirty="0" smtClean="0"/>
              <a:t>18</a:t>
            </a:r>
            <a:r>
              <a:rPr lang="zh-CN" altLang="en-US" sz="2800" dirty="0" smtClean="0"/>
              <a:t>斤</a:t>
            </a:r>
            <a:endParaRPr lang="en-US" altLang="zh-CN" sz="2800" dirty="0" smtClean="0"/>
          </a:p>
          <a:p>
            <a:pPr marL="457200" indent="-457200">
              <a:buFont typeface="+mj-lt"/>
              <a:buAutoNum type="alphaUcPeriod"/>
            </a:pPr>
            <a:r>
              <a:rPr lang="zh-CN" altLang="en-US" sz="2800" dirty="0" smtClean="0"/>
              <a:t>李某在某商场购物时被旋转门夹伤</a:t>
            </a:r>
            <a:endParaRPr lang="en-US" altLang="zh-CN" sz="2800" dirty="0" smtClean="0"/>
          </a:p>
          <a:p>
            <a:pPr marL="457200" indent="-457200">
              <a:buFont typeface="+mj-lt"/>
              <a:buAutoNum type="alphaUcPeriod"/>
            </a:pPr>
            <a:r>
              <a:rPr lang="zh-CN" altLang="en-US" sz="2800" dirty="0" smtClean="0"/>
              <a:t>陈某在某商场购买了</a:t>
            </a:r>
            <a:r>
              <a:rPr lang="en-US" altLang="zh-CN" sz="2800" dirty="0" smtClean="0"/>
              <a:t>1</a:t>
            </a:r>
            <a:r>
              <a:rPr lang="zh-CN" altLang="en-US" sz="2800" dirty="0" smtClean="0"/>
              <a:t>双鞋，多次修理后仍有开胶现象，陈某要求退货，商场拒绝</a:t>
            </a:r>
            <a:endParaRPr lang="en-US" altLang="zh-CN" sz="2800" dirty="0" smtClean="0"/>
          </a:p>
          <a:p>
            <a:pPr marL="457200" indent="-457200">
              <a:buFont typeface="+mj-lt"/>
              <a:buAutoNum type="alphaUcPeriod"/>
            </a:pPr>
            <a:r>
              <a:rPr lang="zh-CN" altLang="en-US" sz="2800" dirty="0" smtClean="0"/>
              <a:t>赵某在某商场购物，保安认为赵某盗窃，将赵某带到保安室讯问</a:t>
            </a:r>
            <a:endParaRPr lang="en-US" sz="2800" dirty="0"/>
          </a:p>
        </p:txBody>
      </p:sp>
    </p:spTree>
    <p:extLst>
      <p:ext uri="{BB962C8B-B14F-4D97-AF65-F5344CB8AC3E}">
        <p14:creationId xmlns:p14="http://schemas.microsoft.com/office/powerpoint/2010/main" val="140356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消费者的定义</a:t>
            </a:r>
            <a:endParaRPr lang="en-US" dirty="0"/>
          </a:p>
        </p:txBody>
      </p:sp>
      <p:sp>
        <p:nvSpPr>
          <p:cNvPr id="3" name="Content Placeholder 2"/>
          <p:cNvSpPr>
            <a:spLocks noGrp="1"/>
          </p:cNvSpPr>
          <p:nvPr>
            <p:ph idx="1"/>
          </p:nvPr>
        </p:nvSpPr>
        <p:spPr/>
        <p:txBody>
          <a:bodyPr>
            <a:noAutofit/>
          </a:bodyPr>
          <a:lstStyle/>
          <a:p>
            <a:r>
              <a:rPr lang="zh-CN" altLang="en-US" sz="3200" dirty="0" smtClean="0"/>
              <a:t>某商场正在销售一种“袋鼠”牌皮包，王某购买了一个，在使用过程中发现该皮包为假货。王某收集了一些证据，随后再次在该商城购买</a:t>
            </a:r>
            <a:r>
              <a:rPr lang="en-US" altLang="zh-CN" sz="3200" dirty="0" smtClean="0"/>
              <a:t>100</a:t>
            </a:r>
            <a:r>
              <a:rPr lang="zh-CN" altLang="en-US" sz="3200" dirty="0" smtClean="0"/>
              <a:t>个皮包，并向商城索要了发票、合格证、信誉证、保修单等购货凭证。</a:t>
            </a:r>
            <a:endParaRPr lang="en-US" altLang="zh-CN" sz="3200" dirty="0" smtClean="0"/>
          </a:p>
          <a:p>
            <a:r>
              <a:rPr lang="zh-CN" altLang="en-US" sz="3200" dirty="0" smtClean="0"/>
              <a:t>之后，王某向法院起诉，要求商城损害赔偿。</a:t>
            </a:r>
            <a:endParaRPr lang="en-US" altLang="zh-CN" sz="3200" dirty="0" smtClean="0"/>
          </a:p>
          <a:p>
            <a:r>
              <a:rPr lang="en-US" altLang="zh-CN" sz="3200" dirty="0" smtClean="0"/>
              <a:t>Q</a:t>
            </a:r>
            <a:r>
              <a:rPr lang="zh-CN" altLang="en-US" sz="3200" dirty="0" smtClean="0"/>
              <a:t>： 王某是否受</a:t>
            </a:r>
            <a:r>
              <a:rPr lang="en-US" altLang="zh-CN" sz="3200" dirty="0" smtClean="0"/>
              <a:t>《</a:t>
            </a:r>
            <a:r>
              <a:rPr lang="zh-CN" altLang="en-US" sz="3200" dirty="0" smtClean="0"/>
              <a:t>消费者权益保护法</a:t>
            </a:r>
            <a:r>
              <a:rPr lang="en-US" altLang="zh-CN" sz="3200" dirty="0" smtClean="0"/>
              <a:t>》</a:t>
            </a:r>
            <a:r>
              <a:rPr lang="zh-CN" altLang="en-US" sz="3200" dirty="0" smtClean="0"/>
              <a:t>的保护？为什么？</a:t>
            </a:r>
            <a:endParaRPr lang="en-US" sz="3200" dirty="0"/>
          </a:p>
        </p:txBody>
      </p:sp>
    </p:spTree>
    <p:extLst>
      <p:ext uri="{BB962C8B-B14F-4D97-AF65-F5344CB8AC3E}">
        <p14:creationId xmlns:p14="http://schemas.microsoft.com/office/powerpoint/2010/main" val="16964778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教育服务不合格</a:t>
            </a:r>
            <a:endParaRPr lang="en-US" dirty="0"/>
          </a:p>
        </p:txBody>
      </p:sp>
      <p:sp>
        <p:nvSpPr>
          <p:cNvPr id="3" name="Content Placeholder 2"/>
          <p:cNvSpPr>
            <a:spLocks noGrp="1"/>
          </p:cNvSpPr>
          <p:nvPr>
            <p:ph idx="1"/>
          </p:nvPr>
        </p:nvSpPr>
        <p:spPr/>
        <p:txBody>
          <a:bodyPr>
            <a:noAutofit/>
          </a:bodyPr>
          <a:lstStyle/>
          <a:p>
            <a:r>
              <a:rPr lang="zh-CN" altLang="en-US" sz="2800" dirty="0" smtClean="0"/>
              <a:t>赵某、李某等五名同学进入某市一职业学校学习，三年学费为</a:t>
            </a:r>
            <a:r>
              <a:rPr lang="en-US" altLang="zh-CN" sz="2800" dirty="0" smtClean="0"/>
              <a:t>3</a:t>
            </a:r>
            <a:r>
              <a:rPr lang="zh-CN" altLang="en-US" sz="2800" dirty="0" smtClean="0"/>
              <a:t>万元。进入该校后，赵某等人发现该校师资、图书馆、教室、环境均很差，与当初招生宣传相差甚远，严重影响其学习，导致他们学无所成，虚度光阴，遂向法院提起诉讼，要求学校退还学费</a:t>
            </a:r>
            <a:r>
              <a:rPr lang="en-US" altLang="zh-CN" sz="2800" dirty="0" smtClean="0"/>
              <a:t>3</a:t>
            </a:r>
            <a:r>
              <a:rPr lang="zh-CN" altLang="en-US" sz="2800" dirty="0" smtClean="0"/>
              <a:t>万元。</a:t>
            </a:r>
            <a:endParaRPr lang="en-US" altLang="zh-CN" sz="2800" dirty="0" smtClean="0"/>
          </a:p>
          <a:p>
            <a:r>
              <a:rPr lang="zh-CN" altLang="en-US" sz="2800" dirty="0" smtClean="0"/>
              <a:t>原告认为：学校与学生之间属于教育合同关系；</a:t>
            </a:r>
            <a:endParaRPr lang="en-US" altLang="zh-CN" sz="2800" dirty="0" smtClean="0"/>
          </a:p>
          <a:p>
            <a:r>
              <a:rPr lang="zh-CN" altLang="en-US" sz="2800" dirty="0" smtClean="0"/>
              <a:t>被告认为：原告的学无所成原因在于其自己长期旷课、酗酒等行为。</a:t>
            </a:r>
            <a:endParaRPr lang="en-US" altLang="zh-CN" sz="2800" dirty="0" smtClean="0"/>
          </a:p>
          <a:p>
            <a:r>
              <a:rPr lang="en-US" altLang="zh-CN" sz="2800" dirty="0" smtClean="0"/>
              <a:t>Q</a:t>
            </a:r>
            <a:r>
              <a:rPr lang="zh-CN" altLang="en-US" sz="2800" dirty="0" smtClean="0"/>
              <a:t>：学生能否依据</a:t>
            </a:r>
            <a:r>
              <a:rPr lang="en-US" altLang="zh-CN" sz="2800" dirty="0" smtClean="0"/>
              <a:t>《</a:t>
            </a:r>
            <a:r>
              <a:rPr lang="zh-CN" altLang="en-US" sz="2800" dirty="0" smtClean="0"/>
              <a:t>消法</a:t>
            </a:r>
            <a:r>
              <a:rPr lang="en-US" altLang="zh-CN" sz="2800" dirty="0" smtClean="0"/>
              <a:t>》</a:t>
            </a:r>
            <a:r>
              <a:rPr lang="zh-CN" altLang="en-US" sz="2800" dirty="0" smtClean="0"/>
              <a:t>起诉学校？</a:t>
            </a:r>
            <a:endParaRPr lang="en-US" sz="2800" dirty="0"/>
          </a:p>
        </p:txBody>
      </p:sp>
    </p:spTree>
    <p:extLst>
      <p:ext uri="{BB962C8B-B14F-4D97-AF65-F5344CB8AC3E}">
        <p14:creationId xmlns:p14="http://schemas.microsoft.com/office/powerpoint/2010/main" val="5377880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职业打假人主张欺诈</a:t>
            </a:r>
            <a:endParaRPr lang="en-US" dirty="0"/>
          </a:p>
        </p:txBody>
      </p:sp>
      <p:sp>
        <p:nvSpPr>
          <p:cNvPr id="3" name="Content Placeholder 2"/>
          <p:cNvSpPr>
            <a:spLocks noGrp="1"/>
          </p:cNvSpPr>
          <p:nvPr>
            <p:ph idx="1"/>
          </p:nvPr>
        </p:nvSpPr>
        <p:spPr/>
        <p:txBody>
          <a:bodyPr/>
          <a:lstStyle/>
          <a:p>
            <a:r>
              <a:rPr lang="zh-CN" altLang="en-US" dirty="0" smtClean="0"/>
              <a:t>欺诈的“退一赔三”鼓励了市场上的职业打假人；</a:t>
            </a:r>
            <a:endParaRPr lang="en-US" altLang="zh-CN" dirty="0" smtClean="0"/>
          </a:p>
          <a:p>
            <a:r>
              <a:rPr lang="en-US" altLang="zh-CN" dirty="0" smtClean="0"/>
              <a:t>Q</a:t>
            </a:r>
            <a:r>
              <a:rPr lang="zh-CN" altLang="en-US" dirty="0" smtClean="0"/>
              <a:t>：现实中区别职业打假人与消费者？</a:t>
            </a:r>
            <a:endParaRPr lang="en-US" altLang="zh-CN" dirty="0" smtClean="0"/>
          </a:p>
          <a:p>
            <a:r>
              <a:rPr lang="zh-CN" altLang="en-US" dirty="0" smtClean="0"/>
              <a:t>在制度中如何</a:t>
            </a:r>
            <a:r>
              <a:rPr lang="zh-CN" altLang="en-US" smtClean="0"/>
              <a:t>抑制职业打假人行为？</a:t>
            </a:r>
            <a:endParaRPr lang="en-US" dirty="0"/>
          </a:p>
        </p:txBody>
      </p:sp>
    </p:spTree>
    <p:extLst>
      <p:ext uri="{BB962C8B-B14F-4D97-AF65-F5344CB8AC3E}">
        <p14:creationId xmlns:p14="http://schemas.microsoft.com/office/powerpoint/2010/main" val="3157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农民作为消费者</a:t>
            </a:r>
            <a:endParaRPr lang="en-US" dirty="0"/>
          </a:p>
        </p:txBody>
      </p:sp>
      <p:sp>
        <p:nvSpPr>
          <p:cNvPr id="3" name="Content Placeholder 2"/>
          <p:cNvSpPr>
            <a:spLocks noGrp="1"/>
          </p:cNvSpPr>
          <p:nvPr>
            <p:ph idx="1"/>
          </p:nvPr>
        </p:nvSpPr>
        <p:spPr/>
        <p:txBody>
          <a:bodyPr>
            <a:normAutofit/>
          </a:bodyPr>
          <a:lstStyle/>
          <a:p>
            <a:r>
              <a:rPr lang="zh-CN" altLang="en-US" sz="3200" dirty="0" smtClean="0"/>
              <a:t>农民购买、使用直接用于农业生产的生产资料，参照本法执行。</a:t>
            </a:r>
            <a:endParaRPr lang="en-US" sz="3200" dirty="0"/>
          </a:p>
        </p:txBody>
      </p:sp>
    </p:spTree>
    <p:extLst>
      <p:ext uri="{BB962C8B-B14F-4D97-AF65-F5344CB8AC3E}">
        <p14:creationId xmlns:p14="http://schemas.microsoft.com/office/powerpoint/2010/main" val="108514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单位购买供个人使用</a:t>
            </a:r>
            <a:endParaRPr lang="en-US" dirty="0"/>
          </a:p>
        </p:txBody>
      </p:sp>
      <p:sp>
        <p:nvSpPr>
          <p:cNvPr id="3" name="Content Placeholder 2"/>
          <p:cNvSpPr>
            <a:spLocks noGrp="1"/>
          </p:cNvSpPr>
          <p:nvPr>
            <p:ph idx="1"/>
          </p:nvPr>
        </p:nvSpPr>
        <p:spPr>
          <a:xfrm>
            <a:off x="1484310" y="2271713"/>
            <a:ext cx="10018713" cy="3929062"/>
          </a:xfrm>
        </p:spPr>
        <p:txBody>
          <a:bodyPr>
            <a:normAutofit/>
          </a:bodyPr>
          <a:lstStyle/>
          <a:p>
            <a:r>
              <a:rPr lang="en-US" altLang="zh-CN" sz="2800" dirty="0" smtClean="0"/>
              <a:t>2004</a:t>
            </a:r>
            <a:r>
              <a:rPr lang="zh-CN" altLang="en-US" sz="2800" dirty="0" smtClean="0"/>
              <a:t>年，某高校给家属区安装了天然气管道，为统一购买降低费用，高校从</a:t>
            </a:r>
            <a:r>
              <a:rPr lang="en-US" altLang="zh-CN" sz="2800" dirty="0" smtClean="0"/>
              <a:t>XX</a:t>
            </a:r>
            <a:r>
              <a:rPr lang="zh-CN" altLang="en-US" sz="2800" dirty="0" smtClean="0"/>
              <a:t>燃气具公司统一购置了</a:t>
            </a:r>
            <a:r>
              <a:rPr lang="en-US" altLang="zh-CN" sz="2800" dirty="0" smtClean="0"/>
              <a:t>1980</a:t>
            </a:r>
            <a:r>
              <a:rPr lang="zh-CN" altLang="en-US" sz="2800" dirty="0" smtClean="0"/>
              <a:t>台燃气灶。购回后，由该院基建处分配给全体教师，并由</a:t>
            </a:r>
            <a:r>
              <a:rPr lang="en-US" altLang="zh-CN" sz="2800" dirty="0" smtClean="0"/>
              <a:t>XX</a:t>
            </a:r>
            <a:r>
              <a:rPr lang="zh-CN" altLang="en-US" sz="2800" dirty="0" smtClean="0"/>
              <a:t>燃气具公司统一安装。</a:t>
            </a:r>
            <a:endParaRPr lang="en-US" altLang="zh-CN" sz="2800" dirty="0" smtClean="0"/>
          </a:p>
          <a:p>
            <a:r>
              <a:rPr lang="zh-CN" altLang="en-US" sz="2800" dirty="0" smtClean="0"/>
              <a:t>李某住在该家属区内，李某家的燃气灶发生爆炸，致使李某双目失明。经调查，该燃气灶存在质量缺陷。</a:t>
            </a:r>
            <a:endParaRPr lang="en-US" altLang="zh-CN" sz="2800" dirty="0" smtClean="0"/>
          </a:p>
          <a:p>
            <a:r>
              <a:rPr lang="en-US" altLang="zh-CN" sz="2800" dirty="0" smtClean="0"/>
              <a:t>Q</a:t>
            </a:r>
            <a:r>
              <a:rPr lang="zh-CN" altLang="en-US" sz="2800" dirty="0" smtClean="0"/>
              <a:t>：李某能否依据</a:t>
            </a:r>
            <a:r>
              <a:rPr lang="en-US" altLang="zh-CN" sz="2800" dirty="0" smtClean="0"/>
              <a:t>《</a:t>
            </a:r>
            <a:r>
              <a:rPr lang="zh-CN" altLang="en-US" sz="2800" dirty="0" smtClean="0"/>
              <a:t>消法</a:t>
            </a:r>
            <a:r>
              <a:rPr lang="en-US" altLang="zh-CN" sz="2800" dirty="0" smtClean="0"/>
              <a:t>》</a:t>
            </a:r>
            <a:r>
              <a:rPr lang="zh-CN" altLang="en-US" sz="2800" dirty="0" smtClean="0"/>
              <a:t>要求燃气灶公司损害赔偿？为什么？</a:t>
            </a:r>
            <a:endParaRPr lang="en-US" altLang="zh-CN" sz="2800" dirty="0" smtClean="0"/>
          </a:p>
          <a:p>
            <a:endParaRPr lang="en-US" dirty="0"/>
          </a:p>
        </p:txBody>
      </p:sp>
    </p:spTree>
    <p:extLst>
      <p:ext uri="{BB962C8B-B14F-4D97-AF65-F5344CB8AC3E}">
        <p14:creationId xmlns:p14="http://schemas.microsoft.com/office/powerpoint/2010/main" val="104413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zh-CN" altLang="en-US" dirty="0" smtClean="0"/>
              <a:t>基本原则</a:t>
            </a:r>
            <a:endParaRPr lang="en-US" dirty="0"/>
          </a:p>
        </p:txBody>
      </p:sp>
      <p:sp>
        <p:nvSpPr>
          <p:cNvPr id="3" name="Content Placeholder 2"/>
          <p:cNvSpPr>
            <a:spLocks noGrp="1"/>
          </p:cNvSpPr>
          <p:nvPr>
            <p:ph idx="1"/>
          </p:nvPr>
        </p:nvSpPr>
        <p:spPr/>
        <p:txBody>
          <a:bodyPr>
            <a:normAutofit/>
          </a:bodyPr>
          <a:lstStyle/>
          <a:p>
            <a:r>
              <a:rPr lang="zh-CN" altLang="en-US" sz="2800" dirty="0" smtClean="0"/>
              <a:t>自愿、平等、公平、诚实信用的原则</a:t>
            </a:r>
            <a:endParaRPr lang="en-US" altLang="zh-CN" sz="2800" dirty="0" smtClean="0"/>
          </a:p>
          <a:p>
            <a:r>
              <a:rPr lang="zh-CN" altLang="en-US" sz="2800" dirty="0" smtClean="0"/>
              <a:t>对消费者给予特别保护的原则</a:t>
            </a:r>
            <a:endParaRPr lang="en-US" altLang="zh-CN" sz="2800" dirty="0" smtClean="0"/>
          </a:p>
          <a:p>
            <a:r>
              <a:rPr lang="zh-CN" altLang="en-US" sz="2800" dirty="0" smtClean="0"/>
              <a:t>国家援助消费者的原则</a:t>
            </a:r>
            <a:endParaRPr lang="en-US" altLang="zh-CN" sz="2800" dirty="0" smtClean="0"/>
          </a:p>
          <a:p>
            <a:r>
              <a:rPr lang="zh-CN" altLang="en-US" sz="2800" dirty="0" smtClean="0"/>
              <a:t>社会保护原则</a:t>
            </a:r>
            <a:endParaRPr lang="en-US" sz="2800" dirty="0"/>
          </a:p>
        </p:txBody>
      </p:sp>
    </p:spTree>
    <p:extLst>
      <p:ext uri="{BB962C8B-B14F-4D97-AF65-F5344CB8AC3E}">
        <p14:creationId xmlns:p14="http://schemas.microsoft.com/office/powerpoint/2010/main" val="17034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62" y="100013"/>
            <a:ext cx="4730752" cy="414338"/>
          </a:xfrm>
        </p:spPr>
        <p:txBody>
          <a:bodyPr>
            <a:normAutofit fontScale="90000"/>
          </a:bodyPr>
          <a:lstStyle/>
          <a:p>
            <a:r>
              <a:rPr lang="en-US" altLang="zh-CN" dirty="0" smtClean="0"/>
              <a:t>2.</a:t>
            </a:r>
            <a:r>
              <a:rPr lang="zh-CN" altLang="en-US" dirty="0" smtClean="0"/>
              <a:t> </a:t>
            </a:r>
            <a:r>
              <a:rPr lang="en-US" altLang="zh-CN" dirty="0" smtClean="0"/>
              <a:t>1</a:t>
            </a:r>
            <a:r>
              <a:rPr lang="zh-CN" altLang="en-US" dirty="0" smtClean="0"/>
              <a:t>消费者的权利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784320"/>
              </p:ext>
            </p:extLst>
          </p:nvPr>
        </p:nvGraphicFramePr>
        <p:xfrm>
          <a:off x="-157163" y="914400"/>
          <a:ext cx="11660188"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453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1600</TotalTime>
  <Words>4035</Words>
  <Application>Microsoft Macintosh PowerPoint</Application>
  <PresentationFormat>Widescreen</PresentationFormat>
  <Paragraphs>309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Corbel</vt:lpstr>
      <vt:lpstr>Wingdings</vt:lpstr>
      <vt:lpstr>华文楷体</vt:lpstr>
      <vt:lpstr>Arial</vt:lpstr>
      <vt:lpstr>Parallax</vt:lpstr>
      <vt:lpstr>消费者权益保护法</vt:lpstr>
      <vt:lpstr>主要法条</vt:lpstr>
      <vt:lpstr>主要学习要点</vt:lpstr>
      <vt:lpstr>1. 概述：</vt:lpstr>
      <vt:lpstr>消费者的定义</vt:lpstr>
      <vt:lpstr>农民作为消费者</vt:lpstr>
      <vt:lpstr>单位购买供个人使用</vt:lpstr>
      <vt:lpstr>1.1 基本原则</vt:lpstr>
      <vt:lpstr>2. 1消费者的权利</vt:lpstr>
      <vt:lpstr>2.1.1  安全保障权</vt:lpstr>
      <vt:lpstr>2.1.2自主选择商品权</vt:lpstr>
      <vt:lpstr>2.1.3公平交易权</vt:lpstr>
      <vt:lpstr>暴利行为</vt:lpstr>
      <vt:lpstr>2.1.4 知情权</vt:lpstr>
      <vt:lpstr>2.1.5 其他权利</vt:lpstr>
      <vt:lpstr>PowerPoint Presentation</vt:lpstr>
      <vt:lpstr>PowerPoint Presentation</vt:lpstr>
      <vt:lpstr>2.2经营者的义务</vt:lpstr>
      <vt:lpstr>PowerPoint Presentation</vt:lpstr>
      <vt:lpstr>2.2 经营者的义务</vt:lpstr>
      <vt:lpstr>PowerPoint Presentation</vt:lpstr>
      <vt:lpstr>2.2 经营者的义务</vt:lpstr>
      <vt:lpstr>PowerPoint Presentation</vt:lpstr>
      <vt:lpstr>3.1 国家对消费者权益的保护</vt:lpstr>
      <vt:lpstr>3.2 消费者组织</vt:lpstr>
      <vt:lpstr>3.2.1 消费者协会的公益性职权</vt:lpstr>
      <vt:lpstr>4.1 争议解决机制</vt:lpstr>
      <vt:lpstr>4.2 经营者的责任</vt:lpstr>
      <vt:lpstr>PowerPoint Presentation</vt:lpstr>
      <vt:lpstr>PowerPoint Presentation</vt:lpstr>
      <vt:lpstr>PowerPoint Presentation</vt:lpstr>
      <vt:lpstr>经营者的责任</vt:lpstr>
      <vt:lpstr>4.3 民事责任：一般规则</vt:lpstr>
      <vt:lpstr>4.3 民事责任：特殊规则</vt:lpstr>
      <vt:lpstr>4.3 欺诈</vt:lpstr>
      <vt:lpstr>典型欺诈行为 </vt:lpstr>
      <vt:lpstr>PowerPoint Presentation</vt:lpstr>
      <vt:lpstr>4.3 故意侵权的加重责任</vt:lpstr>
      <vt:lpstr>精神损害赔偿</vt:lpstr>
      <vt:lpstr>4.4 行政责任</vt:lpstr>
      <vt:lpstr>4.5 刑事责任</vt:lpstr>
      <vt:lpstr>ABC</vt:lpstr>
      <vt:lpstr>ABD</vt:lpstr>
      <vt:lpstr>ABCD</vt:lpstr>
      <vt:lpstr>AB</vt:lpstr>
      <vt:lpstr>AB</vt:lpstr>
      <vt:lpstr>ABC</vt:lpstr>
      <vt:lpstr>ABCD</vt:lpstr>
      <vt:lpstr>A</vt:lpstr>
      <vt:lpstr>教育服务不合格</vt:lpstr>
      <vt:lpstr>职业打假人主张欺诈</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消费者权益保护法</dc:title>
  <dc:creator>Sen La</dc:creator>
  <cp:lastModifiedBy>Sen La</cp:lastModifiedBy>
  <cp:revision>85</cp:revision>
  <dcterms:created xsi:type="dcterms:W3CDTF">2016-11-23T03:47:42Z</dcterms:created>
  <dcterms:modified xsi:type="dcterms:W3CDTF">2017-04-23T15:56:54Z</dcterms:modified>
</cp:coreProperties>
</file>