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sldIdLst>
    <p:sldId id="256" r:id="rId2"/>
    <p:sldId id="280" r:id="rId3"/>
    <p:sldId id="257" r:id="rId4"/>
    <p:sldId id="310" r:id="rId5"/>
    <p:sldId id="312" r:id="rId6"/>
    <p:sldId id="258" r:id="rId7"/>
    <p:sldId id="311" r:id="rId8"/>
    <p:sldId id="309" r:id="rId9"/>
    <p:sldId id="259" r:id="rId10"/>
    <p:sldId id="317" r:id="rId11"/>
    <p:sldId id="260" r:id="rId12"/>
    <p:sldId id="318" r:id="rId13"/>
    <p:sldId id="319" r:id="rId14"/>
    <p:sldId id="261" r:id="rId15"/>
    <p:sldId id="262" r:id="rId16"/>
    <p:sldId id="320" r:id="rId17"/>
    <p:sldId id="285" r:id="rId18"/>
    <p:sldId id="321" r:id="rId19"/>
    <p:sldId id="286" r:id="rId20"/>
    <p:sldId id="322" r:id="rId21"/>
    <p:sldId id="287" r:id="rId22"/>
    <p:sldId id="323" r:id="rId23"/>
    <p:sldId id="289" r:id="rId24"/>
    <p:sldId id="324" r:id="rId25"/>
    <p:sldId id="290" r:id="rId26"/>
    <p:sldId id="325" r:id="rId27"/>
    <p:sldId id="291" r:id="rId28"/>
    <p:sldId id="326" r:id="rId29"/>
    <p:sldId id="263" r:id="rId30"/>
    <p:sldId id="327" r:id="rId31"/>
    <p:sldId id="292" r:id="rId32"/>
    <p:sldId id="328" r:id="rId33"/>
    <p:sldId id="264" r:id="rId34"/>
    <p:sldId id="265" r:id="rId35"/>
    <p:sldId id="266" r:id="rId36"/>
    <p:sldId id="329" r:id="rId37"/>
    <p:sldId id="267" r:id="rId38"/>
    <p:sldId id="294" r:id="rId39"/>
    <p:sldId id="330" r:id="rId40"/>
    <p:sldId id="268" r:id="rId41"/>
    <p:sldId id="295" r:id="rId42"/>
    <p:sldId id="297" r:id="rId43"/>
    <p:sldId id="331" r:id="rId44"/>
    <p:sldId id="298" r:id="rId45"/>
    <p:sldId id="299" r:id="rId46"/>
    <p:sldId id="300" r:id="rId47"/>
    <p:sldId id="333" r:id="rId48"/>
    <p:sldId id="269" r:id="rId49"/>
    <p:sldId id="313" r:id="rId50"/>
    <p:sldId id="270" r:id="rId51"/>
    <p:sldId id="314" r:id="rId52"/>
    <p:sldId id="315" r:id="rId53"/>
    <p:sldId id="316" r:id="rId54"/>
    <p:sldId id="271" r:id="rId55"/>
    <p:sldId id="332" r:id="rId56"/>
    <p:sldId id="301" r:id="rId57"/>
    <p:sldId id="272" r:id="rId58"/>
    <p:sldId id="274" r:id="rId59"/>
    <p:sldId id="276" r:id="rId60"/>
    <p:sldId id="275" r:id="rId61"/>
    <p:sldId id="273" r:id="rId62"/>
    <p:sldId id="277" r:id="rId63"/>
    <p:sldId id="278" r:id="rId64"/>
    <p:sldId id="279" r:id="rId65"/>
    <p:sldId id="302" r:id="rId66"/>
    <p:sldId id="303" r:id="rId67"/>
    <p:sldId id="304" r:id="rId68"/>
    <p:sldId id="307" r:id="rId69"/>
    <p:sldId id="308" r:id="rId70"/>
    <p:sldId id="30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4"/>
    <p:restoredTop sz="94595"/>
  </p:normalViewPr>
  <p:slideViewPr>
    <p:cSldViewPr snapToGrid="0" snapToObjects="1">
      <p:cViewPr varScale="1">
        <p:scale>
          <a:sx n="89" d="100"/>
          <a:sy n="89" d="100"/>
        </p:scale>
        <p:origin x="4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DAC500A-E7D8-E343-9E75-149474F59D32}" type="doc">
      <dgm:prSet loTypeId="urn:microsoft.com/office/officeart/2005/8/layout/hierarchy2#1" loCatId="" qsTypeId="urn:microsoft.com/office/officeart/2005/8/quickstyle/simple4#1" qsCatId="simple" csTypeId="urn:microsoft.com/office/officeart/2005/8/colors/accent1_2#1" csCatId="accent1" phldr="1"/>
      <dgm:spPr/>
      <dgm:t>
        <a:bodyPr/>
        <a:lstStyle/>
        <a:p>
          <a:endParaRPr lang="en-US"/>
        </a:p>
      </dgm:t>
    </dgm:pt>
    <dgm:pt modelId="{A8A275B9-EC97-5C4B-8964-F7CA089FE663}">
      <dgm:prSet phldrT="[Text]" custT="1"/>
      <dgm:spPr/>
      <dgm:t>
        <a:bodyPr/>
        <a:lstStyle/>
        <a:p>
          <a:r>
            <a:rPr lang="en-US" sz="2800" dirty="0" smtClean="0"/>
            <a:t>Monopolistic agreement</a:t>
          </a:r>
          <a:endParaRPr lang="en-US" sz="2800" dirty="0"/>
        </a:p>
      </dgm:t>
    </dgm:pt>
    <dgm:pt modelId="{8AC0D385-CBEC-3E42-A202-B6CDB23AE15B}" type="parTrans" cxnId="{34FF364D-D2B3-0148-B78C-4932BE6A7F50}">
      <dgm:prSet/>
      <dgm:spPr/>
      <dgm:t>
        <a:bodyPr/>
        <a:lstStyle/>
        <a:p>
          <a:endParaRPr lang="en-US" sz="2800"/>
        </a:p>
      </dgm:t>
    </dgm:pt>
    <dgm:pt modelId="{D8F76DF1-F124-C944-A47D-CFEE7E52E631}" type="sibTrans" cxnId="{34FF364D-D2B3-0148-B78C-4932BE6A7F50}">
      <dgm:prSet/>
      <dgm:spPr/>
      <dgm:t>
        <a:bodyPr/>
        <a:lstStyle/>
        <a:p>
          <a:endParaRPr lang="en-US" sz="2800"/>
        </a:p>
      </dgm:t>
    </dgm:pt>
    <dgm:pt modelId="{9080B3E8-F015-6447-94A2-EE06A8E2848E}">
      <dgm:prSet phldrT="[Text]" custT="1"/>
      <dgm:spPr/>
      <dgm:t>
        <a:bodyPr/>
        <a:lstStyle/>
        <a:p>
          <a:r>
            <a:rPr lang="en-US" altLang="zh-CN" sz="2800" dirty="0" smtClean="0"/>
            <a:t>horizontal agreement</a:t>
          </a:r>
          <a:r>
            <a:rPr lang="zh-CN" altLang="en-US" sz="2800" dirty="0" smtClean="0"/>
            <a:t>（</a:t>
          </a:r>
          <a:r>
            <a:rPr lang="en-US" altLang="zh-CN" sz="2800" dirty="0" smtClean="0"/>
            <a:t>cartel</a:t>
          </a:r>
          <a:r>
            <a:rPr lang="zh-CN" altLang="en-US" sz="2800" dirty="0" smtClean="0"/>
            <a:t>）</a:t>
          </a:r>
          <a:endParaRPr lang="en-US" sz="2800" dirty="0"/>
        </a:p>
      </dgm:t>
    </dgm:pt>
    <dgm:pt modelId="{BAE75B33-ADC3-FF43-A03A-07D52A3D2F4B}" type="parTrans" cxnId="{3617D7D5-D865-8247-BAC9-484274A6DE99}">
      <dgm:prSet custT="1"/>
      <dgm:spPr/>
      <dgm:t>
        <a:bodyPr/>
        <a:lstStyle/>
        <a:p>
          <a:endParaRPr lang="en-US" sz="2800"/>
        </a:p>
      </dgm:t>
    </dgm:pt>
    <dgm:pt modelId="{754B686F-10F7-6642-B708-CCB99C2E21B7}" type="sibTrans" cxnId="{3617D7D5-D865-8247-BAC9-484274A6DE99}">
      <dgm:prSet/>
      <dgm:spPr/>
      <dgm:t>
        <a:bodyPr/>
        <a:lstStyle/>
        <a:p>
          <a:endParaRPr lang="en-US" sz="2800"/>
        </a:p>
      </dgm:t>
    </dgm:pt>
    <dgm:pt modelId="{CFD5AA24-14C5-E740-8AB5-50583CB70BA6}">
      <dgm:prSet phldrT="[Text]" custT="1"/>
      <dgm:spPr/>
      <dgm:t>
        <a:bodyPr/>
        <a:lstStyle/>
        <a:p>
          <a:r>
            <a:rPr lang="en-US" sz="2800" dirty="0" smtClean="0"/>
            <a:t>fixed price</a:t>
          </a:r>
          <a:endParaRPr lang="en-US" sz="2800" dirty="0"/>
        </a:p>
      </dgm:t>
    </dgm:pt>
    <dgm:pt modelId="{AC3FA6C0-C758-394D-877B-F708DD503C78}" type="parTrans" cxnId="{87F2CDFE-B663-4342-B14F-D29A641CB785}">
      <dgm:prSet custT="1"/>
      <dgm:spPr/>
      <dgm:t>
        <a:bodyPr/>
        <a:lstStyle/>
        <a:p>
          <a:endParaRPr lang="en-US" sz="2800"/>
        </a:p>
      </dgm:t>
    </dgm:pt>
    <dgm:pt modelId="{90038B1E-4064-864C-ACF8-CA93602C1466}" type="sibTrans" cxnId="{87F2CDFE-B663-4342-B14F-D29A641CB785}">
      <dgm:prSet/>
      <dgm:spPr/>
      <dgm:t>
        <a:bodyPr/>
        <a:lstStyle/>
        <a:p>
          <a:endParaRPr lang="en-US" sz="2800"/>
        </a:p>
      </dgm:t>
    </dgm:pt>
    <dgm:pt modelId="{CBA97518-3063-F340-B950-510C879478DC}">
      <dgm:prSet phldrT="[Text]" custT="1"/>
      <dgm:spPr/>
      <dgm:t>
        <a:bodyPr/>
        <a:lstStyle/>
        <a:p>
          <a:r>
            <a:rPr lang="en-US" sz="2800" dirty="0" smtClean="0"/>
            <a:t>fixed quantity</a:t>
          </a:r>
          <a:endParaRPr lang="en-US" sz="2800" dirty="0"/>
        </a:p>
      </dgm:t>
    </dgm:pt>
    <dgm:pt modelId="{739D74FB-272C-A143-A0EB-4CD871EC5980}" type="parTrans" cxnId="{22353EF0-D506-9D40-BC2F-E013EEDFFD50}">
      <dgm:prSet custT="1"/>
      <dgm:spPr/>
      <dgm:t>
        <a:bodyPr/>
        <a:lstStyle/>
        <a:p>
          <a:endParaRPr lang="en-US" sz="2800"/>
        </a:p>
      </dgm:t>
    </dgm:pt>
    <dgm:pt modelId="{D90B3B0B-CA76-E94C-91B2-402217455648}" type="sibTrans" cxnId="{22353EF0-D506-9D40-BC2F-E013EEDFFD50}">
      <dgm:prSet/>
      <dgm:spPr/>
      <dgm:t>
        <a:bodyPr/>
        <a:lstStyle/>
        <a:p>
          <a:endParaRPr lang="en-US" sz="2800"/>
        </a:p>
      </dgm:t>
    </dgm:pt>
    <dgm:pt modelId="{AD77E585-9AA9-1D41-8B2F-4E95CA707FFB}">
      <dgm:prSet phldrT="[Text]" custT="1"/>
      <dgm:spPr/>
      <dgm:t>
        <a:bodyPr/>
        <a:lstStyle/>
        <a:p>
          <a:r>
            <a:rPr lang="en-US" sz="2800" dirty="0" smtClean="0"/>
            <a:t>vertical agreement</a:t>
          </a:r>
          <a:endParaRPr lang="en-US" sz="2800" dirty="0"/>
        </a:p>
      </dgm:t>
    </dgm:pt>
    <dgm:pt modelId="{B1A12443-24A2-8B4B-9D38-74C123ADB667}" type="parTrans" cxnId="{7736A298-241D-F74F-943C-1A7517BBE15D}">
      <dgm:prSet custT="1"/>
      <dgm:spPr/>
      <dgm:t>
        <a:bodyPr/>
        <a:lstStyle/>
        <a:p>
          <a:endParaRPr lang="en-US" sz="2800"/>
        </a:p>
      </dgm:t>
    </dgm:pt>
    <dgm:pt modelId="{DBFC4D62-5686-0649-B902-DDF79A3E527A}" type="sibTrans" cxnId="{7736A298-241D-F74F-943C-1A7517BBE15D}">
      <dgm:prSet/>
      <dgm:spPr/>
      <dgm:t>
        <a:bodyPr/>
        <a:lstStyle/>
        <a:p>
          <a:endParaRPr lang="en-US" sz="2800"/>
        </a:p>
      </dgm:t>
    </dgm:pt>
    <dgm:pt modelId="{3443A646-7643-1D4A-93D1-9CCD4146FF1A}">
      <dgm:prSet phldrT="[Text]" custT="1"/>
      <dgm:spPr/>
      <dgm:t>
        <a:bodyPr/>
        <a:lstStyle/>
        <a:p>
          <a:r>
            <a:rPr lang="en-US" sz="2800" dirty="0" smtClean="0"/>
            <a:t>Share the market  </a:t>
          </a:r>
          <a:endParaRPr lang="en-US" sz="2800" dirty="0"/>
        </a:p>
      </dgm:t>
    </dgm:pt>
    <dgm:pt modelId="{9A7AC64E-F6A8-8B4C-ACB4-E25FE9DA1746}" type="parTrans" cxnId="{51F1AFA2-A81E-6349-B92C-6A5B33A726E4}">
      <dgm:prSet custT="1"/>
      <dgm:spPr/>
      <dgm:t>
        <a:bodyPr/>
        <a:lstStyle/>
        <a:p>
          <a:endParaRPr lang="en-US" sz="2800"/>
        </a:p>
      </dgm:t>
    </dgm:pt>
    <dgm:pt modelId="{7370ADE4-1326-094F-99A9-FC4777CF208B}" type="sibTrans" cxnId="{51F1AFA2-A81E-6349-B92C-6A5B33A726E4}">
      <dgm:prSet/>
      <dgm:spPr/>
      <dgm:t>
        <a:bodyPr/>
        <a:lstStyle/>
        <a:p>
          <a:endParaRPr lang="en-US" sz="2800"/>
        </a:p>
      </dgm:t>
    </dgm:pt>
    <dgm:pt modelId="{A3476498-1263-084D-B49C-9F9380ABC6FA}">
      <dgm:prSet phldrT="[Text]" custT="1"/>
      <dgm:spPr/>
      <dgm:t>
        <a:bodyPr/>
        <a:lstStyle/>
        <a:p>
          <a:r>
            <a:rPr lang="en-US" sz="2800" dirty="0" smtClean="0"/>
            <a:t>innovation restriction</a:t>
          </a:r>
          <a:endParaRPr lang="en-US" sz="2800" dirty="0"/>
        </a:p>
      </dgm:t>
    </dgm:pt>
    <dgm:pt modelId="{61773E18-75D3-A744-9032-2F5016776A14}" type="parTrans" cxnId="{6E5E2960-44DA-D245-B336-13D8930BF893}">
      <dgm:prSet custT="1"/>
      <dgm:spPr/>
      <dgm:t>
        <a:bodyPr/>
        <a:lstStyle/>
        <a:p>
          <a:endParaRPr lang="en-US" sz="2800"/>
        </a:p>
      </dgm:t>
    </dgm:pt>
    <dgm:pt modelId="{64AAFC3B-7674-234E-9396-AA5F8C3C037E}" type="sibTrans" cxnId="{6E5E2960-44DA-D245-B336-13D8930BF893}">
      <dgm:prSet/>
      <dgm:spPr/>
      <dgm:t>
        <a:bodyPr/>
        <a:lstStyle/>
        <a:p>
          <a:endParaRPr lang="en-US" sz="2800"/>
        </a:p>
      </dgm:t>
    </dgm:pt>
    <dgm:pt modelId="{26FE2584-C394-A94E-9357-B064B612F588}">
      <dgm:prSet phldrT="[Text]" custT="1"/>
      <dgm:spPr/>
      <dgm:t>
        <a:bodyPr/>
        <a:lstStyle/>
        <a:p>
          <a:r>
            <a:rPr lang="en-US" sz="2800" dirty="0" smtClean="0"/>
            <a:t>boycott</a:t>
          </a:r>
          <a:endParaRPr lang="en-US" sz="2800" dirty="0"/>
        </a:p>
      </dgm:t>
    </dgm:pt>
    <dgm:pt modelId="{5C449A85-79EC-BA44-B8E3-1DFD651C2FEB}" type="parTrans" cxnId="{AB153AEA-A6C5-C24E-B481-27F7C347A663}">
      <dgm:prSet custT="1"/>
      <dgm:spPr/>
      <dgm:t>
        <a:bodyPr/>
        <a:lstStyle/>
        <a:p>
          <a:endParaRPr lang="en-US" sz="2800"/>
        </a:p>
      </dgm:t>
    </dgm:pt>
    <dgm:pt modelId="{C09208A4-00D0-CF4A-88D2-2EE4BB4F1242}" type="sibTrans" cxnId="{AB153AEA-A6C5-C24E-B481-27F7C347A663}">
      <dgm:prSet/>
      <dgm:spPr/>
      <dgm:t>
        <a:bodyPr/>
        <a:lstStyle/>
        <a:p>
          <a:endParaRPr lang="en-US" sz="2800"/>
        </a:p>
      </dgm:t>
    </dgm:pt>
    <dgm:pt modelId="{709CCD2C-D0CB-8949-82B1-A4E9460523D8}">
      <dgm:prSet custT="1"/>
      <dgm:spPr/>
      <dgm:t>
        <a:bodyPr/>
        <a:lstStyle/>
        <a:p>
          <a:r>
            <a:rPr lang="en-US" sz="2800" dirty="0" smtClean="0"/>
            <a:t>RPM</a:t>
          </a:r>
          <a:endParaRPr lang="en-US" sz="2800" dirty="0"/>
        </a:p>
      </dgm:t>
    </dgm:pt>
    <dgm:pt modelId="{A3422267-77C0-8647-A18C-E458E497078C}" type="parTrans" cxnId="{D2E9614C-C4A8-2642-9B1C-F9F3AB5ED1B0}">
      <dgm:prSet custT="1"/>
      <dgm:spPr/>
      <dgm:t>
        <a:bodyPr/>
        <a:lstStyle/>
        <a:p>
          <a:endParaRPr lang="en-US" sz="2800"/>
        </a:p>
      </dgm:t>
    </dgm:pt>
    <dgm:pt modelId="{569B583E-6B5D-1441-B95B-B1E5BE1B1D47}" type="sibTrans" cxnId="{D2E9614C-C4A8-2642-9B1C-F9F3AB5ED1B0}">
      <dgm:prSet/>
      <dgm:spPr/>
      <dgm:t>
        <a:bodyPr/>
        <a:lstStyle/>
        <a:p>
          <a:endParaRPr lang="en-US" sz="2800"/>
        </a:p>
      </dgm:t>
    </dgm:pt>
    <dgm:pt modelId="{3933E94C-6A4A-0146-A3C1-E3B9542D530C}">
      <dgm:prSet custT="1"/>
      <dgm:spPr/>
      <dgm:t>
        <a:bodyPr/>
        <a:lstStyle/>
        <a:p>
          <a:r>
            <a:rPr lang="en-US" sz="2800" dirty="0" smtClean="0"/>
            <a:t>fixed price</a:t>
          </a:r>
          <a:endParaRPr lang="en-US" sz="2800" dirty="0"/>
        </a:p>
      </dgm:t>
    </dgm:pt>
    <dgm:pt modelId="{4342C6BB-A8B3-0941-B05D-D8CD354ACD08}" type="parTrans" cxnId="{0C3BF57D-8179-A34F-A809-B0A6BCFC9FC1}">
      <dgm:prSet custT="1"/>
      <dgm:spPr/>
      <dgm:t>
        <a:bodyPr/>
        <a:lstStyle/>
        <a:p>
          <a:endParaRPr lang="en-US" sz="2800"/>
        </a:p>
      </dgm:t>
    </dgm:pt>
    <dgm:pt modelId="{2353BFB2-C614-844A-870D-5E7C46E4D4E8}" type="sibTrans" cxnId="{0C3BF57D-8179-A34F-A809-B0A6BCFC9FC1}">
      <dgm:prSet/>
      <dgm:spPr/>
      <dgm:t>
        <a:bodyPr/>
        <a:lstStyle/>
        <a:p>
          <a:endParaRPr lang="en-US" sz="2800"/>
        </a:p>
      </dgm:t>
    </dgm:pt>
    <dgm:pt modelId="{D99DCEAF-038E-6A44-9BD8-8320B2230376}">
      <dgm:prSet custT="1"/>
      <dgm:spPr/>
      <dgm:t>
        <a:bodyPr/>
        <a:lstStyle/>
        <a:p>
          <a:r>
            <a:rPr lang="en-US" sz="2800" dirty="0" smtClean="0"/>
            <a:t>fixed the lowest price </a:t>
          </a:r>
          <a:endParaRPr lang="en-US" sz="2800" dirty="0"/>
        </a:p>
      </dgm:t>
    </dgm:pt>
    <dgm:pt modelId="{01A9E43F-9789-0740-AAD1-CC3AA442CB98}" type="parTrans" cxnId="{7796A9DA-ECDF-C743-94DB-2FCCAD3A0D0A}">
      <dgm:prSet custT="1"/>
      <dgm:spPr/>
      <dgm:t>
        <a:bodyPr/>
        <a:lstStyle/>
        <a:p>
          <a:endParaRPr lang="en-US" sz="2800"/>
        </a:p>
      </dgm:t>
    </dgm:pt>
    <dgm:pt modelId="{2AF5E875-639A-6542-A723-928B887CDC3B}" type="sibTrans" cxnId="{7796A9DA-ECDF-C743-94DB-2FCCAD3A0D0A}">
      <dgm:prSet/>
      <dgm:spPr/>
      <dgm:t>
        <a:bodyPr/>
        <a:lstStyle/>
        <a:p>
          <a:endParaRPr lang="en-US" sz="2800"/>
        </a:p>
      </dgm:t>
    </dgm:pt>
    <dgm:pt modelId="{3501763D-58A5-E849-A1B8-C4CD1C36A191}" type="pres">
      <dgm:prSet presAssocID="{8DAC500A-E7D8-E343-9E75-149474F59D32}" presName="diagram" presStyleCnt="0">
        <dgm:presLayoutVars>
          <dgm:chPref val="1"/>
          <dgm:dir/>
          <dgm:animOne val="branch"/>
          <dgm:animLvl val="lvl"/>
          <dgm:resizeHandles val="exact"/>
        </dgm:presLayoutVars>
      </dgm:prSet>
      <dgm:spPr/>
      <dgm:t>
        <a:bodyPr/>
        <a:lstStyle/>
        <a:p>
          <a:endParaRPr lang="en-US"/>
        </a:p>
      </dgm:t>
    </dgm:pt>
    <dgm:pt modelId="{1A203B66-953B-1840-9CAC-A69FC9174D75}" type="pres">
      <dgm:prSet presAssocID="{A8A275B9-EC97-5C4B-8964-F7CA089FE663}" presName="root1" presStyleCnt="0"/>
      <dgm:spPr/>
    </dgm:pt>
    <dgm:pt modelId="{B53EC935-FBB5-3048-B405-027D8EEEDDC3}" type="pres">
      <dgm:prSet presAssocID="{A8A275B9-EC97-5C4B-8964-F7CA089FE663}" presName="LevelOneTextNode" presStyleLbl="node0" presStyleIdx="0" presStyleCnt="1" custScaleY="409111">
        <dgm:presLayoutVars>
          <dgm:chPref val="3"/>
        </dgm:presLayoutVars>
      </dgm:prSet>
      <dgm:spPr/>
      <dgm:t>
        <a:bodyPr/>
        <a:lstStyle/>
        <a:p>
          <a:endParaRPr lang="en-US"/>
        </a:p>
      </dgm:t>
    </dgm:pt>
    <dgm:pt modelId="{56FC7AD6-6E8C-C34C-8E27-24A703F3A298}" type="pres">
      <dgm:prSet presAssocID="{A8A275B9-EC97-5C4B-8964-F7CA089FE663}" presName="level2hierChild" presStyleCnt="0"/>
      <dgm:spPr/>
    </dgm:pt>
    <dgm:pt modelId="{EE6FA795-4794-C041-927E-91FF9A8C86CF}" type="pres">
      <dgm:prSet presAssocID="{BAE75B33-ADC3-FF43-A03A-07D52A3D2F4B}" presName="conn2-1" presStyleLbl="parChTrans1D2" presStyleIdx="0" presStyleCnt="2"/>
      <dgm:spPr/>
      <dgm:t>
        <a:bodyPr/>
        <a:lstStyle/>
        <a:p>
          <a:endParaRPr lang="en-US"/>
        </a:p>
      </dgm:t>
    </dgm:pt>
    <dgm:pt modelId="{9A4DB7C5-D9B9-A341-B0C4-7B06B4BAA589}" type="pres">
      <dgm:prSet presAssocID="{BAE75B33-ADC3-FF43-A03A-07D52A3D2F4B}" presName="connTx" presStyleLbl="parChTrans1D2" presStyleIdx="0" presStyleCnt="2"/>
      <dgm:spPr/>
      <dgm:t>
        <a:bodyPr/>
        <a:lstStyle/>
        <a:p>
          <a:endParaRPr lang="en-US"/>
        </a:p>
      </dgm:t>
    </dgm:pt>
    <dgm:pt modelId="{4026D6DA-AD96-C44C-995B-C5FFBCFA3CF7}" type="pres">
      <dgm:prSet presAssocID="{9080B3E8-F015-6447-94A2-EE06A8E2848E}" presName="root2" presStyleCnt="0"/>
      <dgm:spPr/>
    </dgm:pt>
    <dgm:pt modelId="{1AFBFE74-8695-9942-A164-BFDD5FF0973F}" type="pres">
      <dgm:prSet presAssocID="{9080B3E8-F015-6447-94A2-EE06A8E2848E}" presName="LevelTwoTextNode" presStyleLbl="node2" presStyleIdx="0" presStyleCnt="2" custScaleY="296719">
        <dgm:presLayoutVars>
          <dgm:chPref val="3"/>
        </dgm:presLayoutVars>
      </dgm:prSet>
      <dgm:spPr/>
      <dgm:t>
        <a:bodyPr/>
        <a:lstStyle/>
        <a:p>
          <a:endParaRPr lang="en-US"/>
        </a:p>
      </dgm:t>
    </dgm:pt>
    <dgm:pt modelId="{EE1306FB-35EA-AD45-B4AD-0DDB4910275B}" type="pres">
      <dgm:prSet presAssocID="{9080B3E8-F015-6447-94A2-EE06A8E2848E}" presName="level3hierChild" presStyleCnt="0"/>
      <dgm:spPr/>
    </dgm:pt>
    <dgm:pt modelId="{167A825B-DAF5-9246-919C-AE0E0EECB8B1}" type="pres">
      <dgm:prSet presAssocID="{AC3FA6C0-C758-394D-877B-F708DD503C78}" presName="conn2-1" presStyleLbl="parChTrans1D3" presStyleIdx="0" presStyleCnt="6"/>
      <dgm:spPr/>
      <dgm:t>
        <a:bodyPr/>
        <a:lstStyle/>
        <a:p>
          <a:endParaRPr lang="en-US"/>
        </a:p>
      </dgm:t>
    </dgm:pt>
    <dgm:pt modelId="{71064DE4-A4BA-B140-ABA0-E75E88528EF2}" type="pres">
      <dgm:prSet presAssocID="{AC3FA6C0-C758-394D-877B-F708DD503C78}" presName="connTx" presStyleLbl="parChTrans1D3" presStyleIdx="0" presStyleCnt="6"/>
      <dgm:spPr/>
      <dgm:t>
        <a:bodyPr/>
        <a:lstStyle/>
        <a:p>
          <a:endParaRPr lang="en-US"/>
        </a:p>
      </dgm:t>
    </dgm:pt>
    <dgm:pt modelId="{462FB7EC-3954-7547-9486-153DE9D905FC}" type="pres">
      <dgm:prSet presAssocID="{CFD5AA24-14C5-E740-8AB5-50583CB70BA6}" presName="root2" presStyleCnt="0"/>
      <dgm:spPr/>
    </dgm:pt>
    <dgm:pt modelId="{13BB125B-4B12-8D44-AFFB-47B219ECDA06}" type="pres">
      <dgm:prSet presAssocID="{CFD5AA24-14C5-E740-8AB5-50583CB70BA6}" presName="LevelTwoTextNode" presStyleLbl="node3" presStyleIdx="0" presStyleCnt="6" custScaleX="239151">
        <dgm:presLayoutVars>
          <dgm:chPref val="3"/>
        </dgm:presLayoutVars>
      </dgm:prSet>
      <dgm:spPr/>
      <dgm:t>
        <a:bodyPr/>
        <a:lstStyle/>
        <a:p>
          <a:endParaRPr lang="en-US"/>
        </a:p>
      </dgm:t>
    </dgm:pt>
    <dgm:pt modelId="{56F96BC9-F9DC-B34D-9503-828D6139692E}" type="pres">
      <dgm:prSet presAssocID="{CFD5AA24-14C5-E740-8AB5-50583CB70BA6}" presName="level3hierChild" presStyleCnt="0"/>
      <dgm:spPr/>
    </dgm:pt>
    <dgm:pt modelId="{C1341548-BACB-6940-936F-BF38627E6CFB}" type="pres">
      <dgm:prSet presAssocID="{739D74FB-272C-A143-A0EB-4CD871EC5980}" presName="conn2-1" presStyleLbl="parChTrans1D3" presStyleIdx="1" presStyleCnt="6"/>
      <dgm:spPr/>
      <dgm:t>
        <a:bodyPr/>
        <a:lstStyle/>
        <a:p>
          <a:endParaRPr lang="en-US"/>
        </a:p>
      </dgm:t>
    </dgm:pt>
    <dgm:pt modelId="{FDBA4D57-95C9-6C41-B529-BF2DA97BBA3A}" type="pres">
      <dgm:prSet presAssocID="{739D74FB-272C-A143-A0EB-4CD871EC5980}" presName="connTx" presStyleLbl="parChTrans1D3" presStyleIdx="1" presStyleCnt="6"/>
      <dgm:spPr/>
      <dgm:t>
        <a:bodyPr/>
        <a:lstStyle/>
        <a:p>
          <a:endParaRPr lang="en-US"/>
        </a:p>
      </dgm:t>
    </dgm:pt>
    <dgm:pt modelId="{C3F643A2-FCCD-1543-80A4-F740B7357419}" type="pres">
      <dgm:prSet presAssocID="{CBA97518-3063-F340-B950-510C879478DC}" presName="root2" presStyleCnt="0"/>
      <dgm:spPr/>
    </dgm:pt>
    <dgm:pt modelId="{5A5E1AD2-6C9B-AF40-A897-12E63A42A528}" type="pres">
      <dgm:prSet presAssocID="{CBA97518-3063-F340-B950-510C879478DC}" presName="LevelTwoTextNode" presStyleLbl="node3" presStyleIdx="1" presStyleCnt="6" custScaleX="244170">
        <dgm:presLayoutVars>
          <dgm:chPref val="3"/>
        </dgm:presLayoutVars>
      </dgm:prSet>
      <dgm:spPr/>
      <dgm:t>
        <a:bodyPr/>
        <a:lstStyle/>
        <a:p>
          <a:endParaRPr lang="en-US"/>
        </a:p>
      </dgm:t>
    </dgm:pt>
    <dgm:pt modelId="{7BDB28A9-2B80-9D40-AF6B-2BAD2E729554}" type="pres">
      <dgm:prSet presAssocID="{CBA97518-3063-F340-B950-510C879478DC}" presName="level3hierChild" presStyleCnt="0"/>
      <dgm:spPr/>
    </dgm:pt>
    <dgm:pt modelId="{A9E5A5F0-408D-4642-A46B-57D0622CCEAA}" type="pres">
      <dgm:prSet presAssocID="{9A7AC64E-F6A8-8B4C-ACB4-E25FE9DA1746}" presName="conn2-1" presStyleLbl="parChTrans1D3" presStyleIdx="2" presStyleCnt="6"/>
      <dgm:spPr/>
      <dgm:t>
        <a:bodyPr/>
        <a:lstStyle/>
        <a:p>
          <a:endParaRPr lang="en-US"/>
        </a:p>
      </dgm:t>
    </dgm:pt>
    <dgm:pt modelId="{E2F59576-D824-A64F-98D1-C75A5286A238}" type="pres">
      <dgm:prSet presAssocID="{9A7AC64E-F6A8-8B4C-ACB4-E25FE9DA1746}" presName="connTx" presStyleLbl="parChTrans1D3" presStyleIdx="2" presStyleCnt="6"/>
      <dgm:spPr/>
      <dgm:t>
        <a:bodyPr/>
        <a:lstStyle/>
        <a:p>
          <a:endParaRPr lang="en-US"/>
        </a:p>
      </dgm:t>
    </dgm:pt>
    <dgm:pt modelId="{1F097C0D-FD1F-874D-88D6-1BF00C12D61D}" type="pres">
      <dgm:prSet presAssocID="{3443A646-7643-1D4A-93D1-9CCD4146FF1A}" presName="root2" presStyleCnt="0"/>
      <dgm:spPr/>
    </dgm:pt>
    <dgm:pt modelId="{D6B52B8F-69FA-7F40-B569-E1D9E11187D9}" type="pres">
      <dgm:prSet presAssocID="{3443A646-7643-1D4A-93D1-9CCD4146FF1A}" presName="LevelTwoTextNode" presStyleLbl="node3" presStyleIdx="2" presStyleCnt="6" custScaleX="244710">
        <dgm:presLayoutVars>
          <dgm:chPref val="3"/>
        </dgm:presLayoutVars>
      </dgm:prSet>
      <dgm:spPr/>
      <dgm:t>
        <a:bodyPr/>
        <a:lstStyle/>
        <a:p>
          <a:endParaRPr lang="en-US"/>
        </a:p>
      </dgm:t>
    </dgm:pt>
    <dgm:pt modelId="{05F3B39A-DFA4-104D-B865-AEEB315573A4}" type="pres">
      <dgm:prSet presAssocID="{3443A646-7643-1D4A-93D1-9CCD4146FF1A}" presName="level3hierChild" presStyleCnt="0"/>
      <dgm:spPr/>
    </dgm:pt>
    <dgm:pt modelId="{A8E4B744-6AB9-7443-A39C-BED89E5E5A85}" type="pres">
      <dgm:prSet presAssocID="{61773E18-75D3-A744-9032-2F5016776A14}" presName="conn2-1" presStyleLbl="parChTrans1D3" presStyleIdx="3" presStyleCnt="6"/>
      <dgm:spPr/>
      <dgm:t>
        <a:bodyPr/>
        <a:lstStyle/>
        <a:p>
          <a:endParaRPr lang="en-US"/>
        </a:p>
      </dgm:t>
    </dgm:pt>
    <dgm:pt modelId="{D07203DC-F8D8-D44E-AD1A-195B5BFAC6A4}" type="pres">
      <dgm:prSet presAssocID="{61773E18-75D3-A744-9032-2F5016776A14}" presName="connTx" presStyleLbl="parChTrans1D3" presStyleIdx="3" presStyleCnt="6"/>
      <dgm:spPr/>
      <dgm:t>
        <a:bodyPr/>
        <a:lstStyle/>
        <a:p>
          <a:endParaRPr lang="en-US"/>
        </a:p>
      </dgm:t>
    </dgm:pt>
    <dgm:pt modelId="{B61D420A-B7AC-F34C-B473-60090A312D9B}" type="pres">
      <dgm:prSet presAssocID="{A3476498-1263-084D-B49C-9F9380ABC6FA}" presName="root2" presStyleCnt="0"/>
      <dgm:spPr/>
    </dgm:pt>
    <dgm:pt modelId="{4C1A2D30-3FC4-524C-8BFA-EDBBB99DB7E4}" type="pres">
      <dgm:prSet presAssocID="{A3476498-1263-084D-B49C-9F9380ABC6FA}" presName="LevelTwoTextNode" presStyleLbl="node3" presStyleIdx="3" presStyleCnt="6" custScaleX="255134">
        <dgm:presLayoutVars>
          <dgm:chPref val="3"/>
        </dgm:presLayoutVars>
      </dgm:prSet>
      <dgm:spPr/>
      <dgm:t>
        <a:bodyPr/>
        <a:lstStyle/>
        <a:p>
          <a:endParaRPr lang="en-US"/>
        </a:p>
      </dgm:t>
    </dgm:pt>
    <dgm:pt modelId="{C7DE2EC8-9D5E-D04D-BD9A-E5CC2C6D7BF2}" type="pres">
      <dgm:prSet presAssocID="{A3476498-1263-084D-B49C-9F9380ABC6FA}" presName="level3hierChild" presStyleCnt="0"/>
      <dgm:spPr/>
    </dgm:pt>
    <dgm:pt modelId="{38E61251-499C-A146-A4C5-707CD180AA17}" type="pres">
      <dgm:prSet presAssocID="{5C449A85-79EC-BA44-B8E3-1DFD651C2FEB}" presName="conn2-1" presStyleLbl="parChTrans1D3" presStyleIdx="4" presStyleCnt="6"/>
      <dgm:spPr/>
      <dgm:t>
        <a:bodyPr/>
        <a:lstStyle/>
        <a:p>
          <a:endParaRPr lang="en-US"/>
        </a:p>
      </dgm:t>
    </dgm:pt>
    <dgm:pt modelId="{859CEA36-356F-D145-8A8A-3274D4A9D89A}" type="pres">
      <dgm:prSet presAssocID="{5C449A85-79EC-BA44-B8E3-1DFD651C2FEB}" presName="connTx" presStyleLbl="parChTrans1D3" presStyleIdx="4" presStyleCnt="6"/>
      <dgm:spPr/>
      <dgm:t>
        <a:bodyPr/>
        <a:lstStyle/>
        <a:p>
          <a:endParaRPr lang="en-US"/>
        </a:p>
      </dgm:t>
    </dgm:pt>
    <dgm:pt modelId="{3B57EFDE-F6DE-174E-9658-A4F6B5BDBB2A}" type="pres">
      <dgm:prSet presAssocID="{26FE2584-C394-A94E-9357-B064B612F588}" presName="root2" presStyleCnt="0"/>
      <dgm:spPr/>
    </dgm:pt>
    <dgm:pt modelId="{E93E4AA5-D829-3F49-80AE-F9DD1E79FC62}" type="pres">
      <dgm:prSet presAssocID="{26FE2584-C394-A94E-9357-B064B612F588}" presName="LevelTwoTextNode" presStyleLbl="node3" presStyleIdx="4" presStyleCnt="6" custScaleX="261389">
        <dgm:presLayoutVars>
          <dgm:chPref val="3"/>
        </dgm:presLayoutVars>
      </dgm:prSet>
      <dgm:spPr/>
      <dgm:t>
        <a:bodyPr/>
        <a:lstStyle/>
        <a:p>
          <a:endParaRPr lang="en-US"/>
        </a:p>
      </dgm:t>
    </dgm:pt>
    <dgm:pt modelId="{31FFC790-790E-3C45-BFCC-EA001B9F63C6}" type="pres">
      <dgm:prSet presAssocID="{26FE2584-C394-A94E-9357-B064B612F588}" presName="level3hierChild" presStyleCnt="0"/>
      <dgm:spPr/>
    </dgm:pt>
    <dgm:pt modelId="{CF9FB331-4988-EA4C-B235-E0032366F394}" type="pres">
      <dgm:prSet presAssocID="{B1A12443-24A2-8B4B-9D38-74C123ADB667}" presName="conn2-1" presStyleLbl="parChTrans1D2" presStyleIdx="1" presStyleCnt="2"/>
      <dgm:spPr/>
      <dgm:t>
        <a:bodyPr/>
        <a:lstStyle/>
        <a:p>
          <a:endParaRPr lang="en-US"/>
        </a:p>
      </dgm:t>
    </dgm:pt>
    <dgm:pt modelId="{BDB67285-CEF9-F54B-B349-877491662E93}" type="pres">
      <dgm:prSet presAssocID="{B1A12443-24A2-8B4B-9D38-74C123ADB667}" presName="connTx" presStyleLbl="parChTrans1D2" presStyleIdx="1" presStyleCnt="2"/>
      <dgm:spPr/>
      <dgm:t>
        <a:bodyPr/>
        <a:lstStyle/>
        <a:p>
          <a:endParaRPr lang="en-US"/>
        </a:p>
      </dgm:t>
    </dgm:pt>
    <dgm:pt modelId="{2EC78F6B-081D-BF47-BE13-13D00163A3B8}" type="pres">
      <dgm:prSet presAssocID="{AD77E585-9AA9-1D41-8B2F-4E95CA707FFB}" presName="root2" presStyleCnt="0"/>
      <dgm:spPr/>
    </dgm:pt>
    <dgm:pt modelId="{3518B4FA-38F9-7346-A2C3-757B6CDF701E}" type="pres">
      <dgm:prSet presAssocID="{AD77E585-9AA9-1D41-8B2F-4E95CA707FFB}" presName="LevelTwoTextNode" presStyleLbl="node2" presStyleIdx="1" presStyleCnt="2" custScaleY="262241">
        <dgm:presLayoutVars>
          <dgm:chPref val="3"/>
        </dgm:presLayoutVars>
      </dgm:prSet>
      <dgm:spPr/>
      <dgm:t>
        <a:bodyPr/>
        <a:lstStyle/>
        <a:p>
          <a:endParaRPr lang="en-US"/>
        </a:p>
      </dgm:t>
    </dgm:pt>
    <dgm:pt modelId="{684D4B4F-8334-5646-97D7-E6652BF47C7B}" type="pres">
      <dgm:prSet presAssocID="{AD77E585-9AA9-1D41-8B2F-4E95CA707FFB}" presName="level3hierChild" presStyleCnt="0"/>
      <dgm:spPr/>
    </dgm:pt>
    <dgm:pt modelId="{6800D900-76AF-3347-8B94-EC6EE32A9C24}" type="pres">
      <dgm:prSet presAssocID="{A3422267-77C0-8647-A18C-E458E497078C}" presName="conn2-1" presStyleLbl="parChTrans1D3" presStyleIdx="5" presStyleCnt="6"/>
      <dgm:spPr/>
      <dgm:t>
        <a:bodyPr/>
        <a:lstStyle/>
        <a:p>
          <a:endParaRPr lang="en-US"/>
        </a:p>
      </dgm:t>
    </dgm:pt>
    <dgm:pt modelId="{9B052D9C-416C-084D-87B8-AEB4D22C42C9}" type="pres">
      <dgm:prSet presAssocID="{A3422267-77C0-8647-A18C-E458E497078C}" presName="connTx" presStyleLbl="parChTrans1D3" presStyleIdx="5" presStyleCnt="6"/>
      <dgm:spPr/>
      <dgm:t>
        <a:bodyPr/>
        <a:lstStyle/>
        <a:p>
          <a:endParaRPr lang="en-US"/>
        </a:p>
      </dgm:t>
    </dgm:pt>
    <dgm:pt modelId="{260E92C0-D62B-FE49-9309-2D6D0ADBE70F}" type="pres">
      <dgm:prSet presAssocID="{709CCD2C-D0CB-8949-82B1-A4E9460523D8}" presName="root2" presStyleCnt="0"/>
      <dgm:spPr/>
    </dgm:pt>
    <dgm:pt modelId="{05653070-5C37-3341-A306-B6CAF57E9CB3}" type="pres">
      <dgm:prSet presAssocID="{709CCD2C-D0CB-8949-82B1-A4E9460523D8}" presName="LevelTwoTextNode" presStyleLbl="node3" presStyleIdx="5" presStyleCnt="6">
        <dgm:presLayoutVars>
          <dgm:chPref val="3"/>
        </dgm:presLayoutVars>
      </dgm:prSet>
      <dgm:spPr/>
      <dgm:t>
        <a:bodyPr/>
        <a:lstStyle/>
        <a:p>
          <a:endParaRPr lang="en-US"/>
        </a:p>
      </dgm:t>
    </dgm:pt>
    <dgm:pt modelId="{EDC70479-4D02-E343-AB8D-48B4B0CA0499}" type="pres">
      <dgm:prSet presAssocID="{709CCD2C-D0CB-8949-82B1-A4E9460523D8}" presName="level3hierChild" presStyleCnt="0"/>
      <dgm:spPr/>
    </dgm:pt>
    <dgm:pt modelId="{645A0526-00F2-3F4F-9AAC-808C63C6C9A7}" type="pres">
      <dgm:prSet presAssocID="{4342C6BB-A8B3-0941-B05D-D8CD354ACD08}" presName="conn2-1" presStyleLbl="parChTrans1D4" presStyleIdx="0" presStyleCnt="2"/>
      <dgm:spPr/>
      <dgm:t>
        <a:bodyPr/>
        <a:lstStyle/>
        <a:p>
          <a:endParaRPr lang="en-US"/>
        </a:p>
      </dgm:t>
    </dgm:pt>
    <dgm:pt modelId="{B88D1242-7764-4F44-80E5-14E7BF9F68B4}" type="pres">
      <dgm:prSet presAssocID="{4342C6BB-A8B3-0941-B05D-D8CD354ACD08}" presName="connTx" presStyleLbl="parChTrans1D4" presStyleIdx="0" presStyleCnt="2"/>
      <dgm:spPr/>
      <dgm:t>
        <a:bodyPr/>
        <a:lstStyle/>
        <a:p>
          <a:endParaRPr lang="en-US"/>
        </a:p>
      </dgm:t>
    </dgm:pt>
    <dgm:pt modelId="{1EC8D8C9-D7B4-3940-B454-7307727405ED}" type="pres">
      <dgm:prSet presAssocID="{3933E94C-6A4A-0146-A3C1-E3B9542D530C}" presName="root2" presStyleCnt="0"/>
      <dgm:spPr/>
    </dgm:pt>
    <dgm:pt modelId="{12D2B744-1D9C-F140-886B-09908585E7DA}" type="pres">
      <dgm:prSet presAssocID="{3933E94C-6A4A-0146-A3C1-E3B9542D530C}" presName="LevelTwoTextNode" presStyleLbl="node4" presStyleIdx="0" presStyleCnt="2" custScaleX="208107">
        <dgm:presLayoutVars>
          <dgm:chPref val="3"/>
        </dgm:presLayoutVars>
      </dgm:prSet>
      <dgm:spPr/>
      <dgm:t>
        <a:bodyPr/>
        <a:lstStyle/>
        <a:p>
          <a:endParaRPr lang="en-US"/>
        </a:p>
      </dgm:t>
    </dgm:pt>
    <dgm:pt modelId="{41E387C7-3AE6-B54F-B313-6712FE747A31}" type="pres">
      <dgm:prSet presAssocID="{3933E94C-6A4A-0146-A3C1-E3B9542D530C}" presName="level3hierChild" presStyleCnt="0"/>
      <dgm:spPr/>
    </dgm:pt>
    <dgm:pt modelId="{5BC43E4F-DECA-0E40-A665-A2A481F71D46}" type="pres">
      <dgm:prSet presAssocID="{01A9E43F-9789-0740-AAD1-CC3AA442CB98}" presName="conn2-1" presStyleLbl="parChTrans1D4" presStyleIdx="1" presStyleCnt="2"/>
      <dgm:spPr/>
      <dgm:t>
        <a:bodyPr/>
        <a:lstStyle/>
        <a:p>
          <a:endParaRPr lang="en-US"/>
        </a:p>
      </dgm:t>
    </dgm:pt>
    <dgm:pt modelId="{AAA2065D-4CEC-A341-8BAC-30FE66BFAE6B}" type="pres">
      <dgm:prSet presAssocID="{01A9E43F-9789-0740-AAD1-CC3AA442CB98}" presName="connTx" presStyleLbl="parChTrans1D4" presStyleIdx="1" presStyleCnt="2"/>
      <dgm:spPr/>
      <dgm:t>
        <a:bodyPr/>
        <a:lstStyle/>
        <a:p>
          <a:endParaRPr lang="en-US"/>
        </a:p>
      </dgm:t>
    </dgm:pt>
    <dgm:pt modelId="{704D9F9D-2B13-E74D-8FCF-001698A7075F}" type="pres">
      <dgm:prSet presAssocID="{D99DCEAF-038E-6A44-9BD8-8320B2230376}" presName="root2" presStyleCnt="0"/>
      <dgm:spPr/>
    </dgm:pt>
    <dgm:pt modelId="{D2825951-D646-B441-B195-719BE46483E9}" type="pres">
      <dgm:prSet presAssocID="{D99DCEAF-038E-6A44-9BD8-8320B2230376}" presName="LevelTwoTextNode" presStyleLbl="node4" presStyleIdx="1" presStyleCnt="2" custScaleX="211428">
        <dgm:presLayoutVars>
          <dgm:chPref val="3"/>
        </dgm:presLayoutVars>
      </dgm:prSet>
      <dgm:spPr/>
      <dgm:t>
        <a:bodyPr/>
        <a:lstStyle/>
        <a:p>
          <a:endParaRPr lang="en-US"/>
        </a:p>
      </dgm:t>
    </dgm:pt>
    <dgm:pt modelId="{4C88DC66-717C-4443-942B-321A1AF19322}" type="pres">
      <dgm:prSet presAssocID="{D99DCEAF-038E-6A44-9BD8-8320B2230376}" presName="level3hierChild" presStyleCnt="0"/>
      <dgm:spPr/>
    </dgm:pt>
  </dgm:ptLst>
  <dgm:cxnLst>
    <dgm:cxn modelId="{76DF4331-385E-F648-B5E6-7822C55F83A1}" type="presOf" srcId="{A8A275B9-EC97-5C4B-8964-F7CA089FE663}" destId="{B53EC935-FBB5-3048-B405-027D8EEEDDC3}" srcOrd="0" destOrd="0" presId="urn:microsoft.com/office/officeart/2005/8/layout/hierarchy2#1"/>
    <dgm:cxn modelId="{DC92B406-BE53-E14C-A3FD-02470AFF161C}" type="presOf" srcId="{61773E18-75D3-A744-9032-2F5016776A14}" destId="{A8E4B744-6AB9-7443-A39C-BED89E5E5A85}" srcOrd="0" destOrd="0" presId="urn:microsoft.com/office/officeart/2005/8/layout/hierarchy2#1"/>
    <dgm:cxn modelId="{8101C2B1-7534-A049-AE3A-614330236DA6}" type="presOf" srcId="{739D74FB-272C-A143-A0EB-4CD871EC5980}" destId="{FDBA4D57-95C9-6C41-B529-BF2DA97BBA3A}" srcOrd="1" destOrd="0" presId="urn:microsoft.com/office/officeart/2005/8/layout/hierarchy2#1"/>
    <dgm:cxn modelId="{7736A298-241D-F74F-943C-1A7517BBE15D}" srcId="{A8A275B9-EC97-5C4B-8964-F7CA089FE663}" destId="{AD77E585-9AA9-1D41-8B2F-4E95CA707FFB}" srcOrd="1" destOrd="0" parTransId="{B1A12443-24A2-8B4B-9D38-74C123ADB667}" sibTransId="{DBFC4D62-5686-0649-B902-DDF79A3E527A}"/>
    <dgm:cxn modelId="{682F4645-903A-A84C-A3E0-72AC929A6B82}" type="presOf" srcId="{26FE2584-C394-A94E-9357-B064B612F588}" destId="{E93E4AA5-D829-3F49-80AE-F9DD1E79FC62}" srcOrd="0" destOrd="0" presId="urn:microsoft.com/office/officeart/2005/8/layout/hierarchy2#1"/>
    <dgm:cxn modelId="{C6149FD2-AF2A-CA4F-9B14-B2ED88DB7E45}" type="presOf" srcId="{BAE75B33-ADC3-FF43-A03A-07D52A3D2F4B}" destId="{9A4DB7C5-D9B9-A341-B0C4-7B06B4BAA589}" srcOrd="1" destOrd="0" presId="urn:microsoft.com/office/officeart/2005/8/layout/hierarchy2#1"/>
    <dgm:cxn modelId="{7796A9DA-ECDF-C743-94DB-2FCCAD3A0D0A}" srcId="{709CCD2C-D0CB-8949-82B1-A4E9460523D8}" destId="{D99DCEAF-038E-6A44-9BD8-8320B2230376}" srcOrd="1" destOrd="0" parTransId="{01A9E43F-9789-0740-AAD1-CC3AA442CB98}" sibTransId="{2AF5E875-639A-6542-A723-928B887CDC3B}"/>
    <dgm:cxn modelId="{AB153AEA-A6C5-C24E-B481-27F7C347A663}" srcId="{9080B3E8-F015-6447-94A2-EE06A8E2848E}" destId="{26FE2584-C394-A94E-9357-B064B612F588}" srcOrd="4" destOrd="0" parTransId="{5C449A85-79EC-BA44-B8E3-1DFD651C2FEB}" sibTransId="{C09208A4-00D0-CF4A-88D2-2EE4BB4F1242}"/>
    <dgm:cxn modelId="{056FA30C-13FD-9A48-A4CF-66C539C2DE65}" type="presOf" srcId="{AC3FA6C0-C758-394D-877B-F708DD503C78}" destId="{167A825B-DAF5-9246-919C-AE0E0EECB8B1}" srcOrd="0" destOrd="0" presId="urn:microsoft.com/office/officeart/2005/8/layout/hierarchy2#1"/>
    <dgm:cxn modelId="{FEA2A8E6-25CD-E74F-87F6-61285F8BCD05}" type="presOf" srcId="{BAE75B33-ADC3-FF43-A03A-07D52A3D2F4B}" destId="{EE6FA795-4794-C041-927E-91FF9A8C86CF}" srcOrd="0" destOrd="0" presId="urn:microsoft.com/office/officeart/2005/8/layout/hierarchy2#1"/>
    <dgm:cxn modelId="{D2E9614C-C4A8-2642-9B1C-F9F3AB5ED1B0}" srcId="{AD77E585-9AA9-1D41-8B2F-4E95CA707FFB}" destId="{709CCD2C-D0CB-8949-82B1-A4E9460523D8}" srcOrd="0" destOrd="0" parTransId="{A3422267-77C0-8647-A18C-E458E497078C}" sibTransId="{569B583E-6B5D-1441-B95B-B1E5BE1B1D47}"/>
    <dgm:cxn modelId="{E310B8E6-A2A8-C341-B88F-3754E7792AC2}" type="presOf" srcId="{A3422267-77C0-8647-A18C-E458E497078C}" destId="{6800D900-76AF-3347-8B94-EC6EE32A9C24}" srcOrd="0" destOrd="0" presId="urn:microsoft.com/office/officeart/2005/8/layout/hierarchy2#1"/>
    <dgm:cxn modelId="{A07ABC43-F372-4B40-9B70-5390A75168D0}" type="presOf" srcId="{A3476498-1263-084D-B49C-9F9380ABC6FA}" destId="{4C1A2D30-3FC4-524C-8BFA-EDBBB99DB7E4}" srcOrd="0" destOrd="0" presId="urn:microsoft.com/office/officeart/2005/8/layout/hierarchy2#1"/>
    <dgm:cxn modelId="{FE7B9397-41A6-2740-9FD6-0CC070FFA25E}" type="presOf" srcId="{61773E18-75D3-A744-9032-2F5016776A14}" destId="{D07203DC-F8D8-D44E-AD1A-195B5BFAC6A4}" srcOrd="1" destOrd="0" presId="urn:microsoft.com/office/officeart/2005/8/layout/hierarchy2#1"/>
    <dgm:cxn modelId="{84E49B2B-EC4C-9E40-8F1B-10F0D720679E}" type="presOf" srcId="{01A9E43F-9789-0740-AAD1-CC3AA442CB98}" destId="{AAA2065D-4CEC-A341-8BAC-30FE66BFAE6B}" srcOrd="1" destOrd="0" presId="urn:microsoft.com/office/officeart/2005/8/layout/hierarchy2#1"/>
    <dgm:cxn modelId="{0C3BF57D-8179-A34F-A809-B0A6BCFC9FC1}" srcId="{709CCD2C-D0CB-8949-82B1-A4E9460523D8}" destId="{3933E94C-6A4A-0146-A3C1-E3B9542D530C}" srcOrd="0" destOrd="0" parTransId="{4342C6BB-A8B3-0941-B05D-D8CD354ACD08}" sibTransId="{2353BFB2-C614-844A-870D-5E7C46E4D4E8}"/>
    <dgm:cxn modelId="{DEA21D0D-0ED0-C04C-B2EB-07B08B9AA64F}" type="presOf" srcId="{D99DCEAF-038E-6A44-9BD8-8320B2230376}" destId="{D2825951-D646-B441-B195-719BE46483E9}" srcOrd="0" destOrd="0" presId="urn:microsoft.com/office/officeart/2005/8/layout/hierarchy2#1"/>
    <dgm:cxn modelId="{CFE00321-E9CD-5243-9C6D-41A5F640C1FD}" type="presOf" srcId="{9A7AC64E-F6A8-8B4C-ACB4-E25FE9DA1746}" destId="{E2F59576-D824-A64F-98D1-C75A5286A238}" srcOrd="1" destOrd="0" presId="urn:microsoft.com/office/officeart/2005/8/layout/hierarchy2#1"/>
    <dgm:cxn modelId="{51F1AFA2-A81E-6349-B92C-6A5B33A726E4}" srcId="{9080B3E8-F015-6447-94A2-EE06A8E2848E}" destId="{3443A646-7643-1D4A-93D1-9CCD4146FF1A}" srcOrd="2" destOrd="0" parTransId="{9A7AC64E-F6A8-8B4C-ACB4-E25FE9DA1746}" sibTransId="{7370ADE4-1326-094F-99A9-FC4777CF208B}"/>
    <dgm:cxn modelId="{1009B9AE-E254-5C49-8583-A20221AC385D}" type="presOf" srcId="{AD77E585-9AA9-1D41-8B2F-4E95CA707FFB}" destId="{3518B4FA-38F9-7346-A2C3-757B6CDF701E}" srcOrd="0" destOrd="0" presId="urn:microsoft.com/office/officeart/2005/8/layout/hierarchy2#1"/>
    <dgm:cxn modelId="{050FC9CF-300C-0A41-90B6-B08737ACBB2C}" type="presOf" srcId="{CBA97518-3063-F340-B950-510C879478DC}" destId="{5A5E1AD2-6C9B-AF40-A897-12E63A42A528}" srcOrd="0" destOrd="0" presId="urn:microsoft.com/office/officeart/2005/8/layout/hierarchy2#1"/>
    <dgm:cxn modelId="{476DFE8E-626C-6C4E-9208-D64288FC6645}" type="presOf" srcId="{5C449A85-79EC-BA44-B8E3-1DFD651C2FEB}" destId="{859CEA36-356F-D145-8A8A-3274D4A9D89A}" srcOrd="1" destOrd="0" presId="urn:microsoft.com/office/officeart/2005/8/layout/hierarchy2#1"/>
    <dgm:cxn modelId="{6E8EF984-893C-5643-B940-C23C78D0C697}" type="presOf" srcId="{3443A646-7643-1D4A-93D1-9CCD4146FF1A}" destId="{D6B52B8F-69FA-7F40-B569-E1D9E11187D9}" srcOrd="0" destOrd="0" presId="urn:microsoft.com/office/officeart/2005/8/layout/hierarchy2#1"/>
    <dgm:cxn modelId="{27404F15-F60C-6B43-A78C-5CA6173D9237}" type="presOf" srcId="{8DAC500A-E7D8-E343-9E75-149474F59D32}" destId="{3501763D-58A5-E849-A1B8-C4CD1C36A191}" srcOrd="0" destOrd="0" presId="urn:microsoft.com/office/officeart/2005/8/layout/hierarchy2#1"/>
    <dgm:cxn modelId="{B465A216-39B1-214A-BE4D-464D36CCF3D2}" type="presOf" srcId="{A3422267-77C0-8647-A18C-E458E497078C}" destId="{9B052D9C-416C-084D-87B8-AEB4D22C42C9}" srcOrd="1" destOrd="0" presId="urn:microsoft.com/office/officeart/2005/8/layout/hierarchy2#1"/>
    <dgm:cxn modelId="{050B3268-FFB8-4445-B311-6BF2AE23F751}" type="presOf" srcId="{CFD5AA24-14C5-E740-8AB5-50583CB70BA6}" destId="{13BB125B-4B12-8D44-AFFB-47B219ECDA06}" srcOrd="0" destOrd="0" presId="urn:microsoft.com/office/officeart/2005/8/layout/hierarchy2#1"/>
    <dgm:cxn modelId="{D60E99BD-7C29-2645-9B6F-5C782F4E5135}" type="presOf" srcId="{4342C6BB-A8B3-0941-B05D-D8CD354ACD08}" destId="{B88D1242-7764-4F44-80E5-14E7BF9F68B4}" srcOrd="1" destOrd="0" presId="urn:microsoft.com/office/officeart/2005/8/layout/hierarchy2#1"/>
    <dgm:cxn modelId="{11B89CC1-9432-A74F-B712-4E104CCC4DA7}" type="presOf" srcId="{3933E94C-6A4A-0146-A3C1-E3B9542D530C}" destId="{12D2B744-1D9C-F140-886B-09908585E7DA}" srcOrd="0" destOrd="0" presId="urn:microsoft.com/office/officeart/2005/8/layout/hierarchy2#1"/>
    <dgm:cxn modelId="{6E5E2960-44DA-D245-B336-13D8930BF893}" srcId="{9080B3E8-F015-6447-94A2-EE06A8E2848E}" destId="{A3476498-1263-084D-B49C-9F9380ABC6FA}" srcOrd="3" destOrd="0" parTransId="{61773E18-75D3-A744-9032-2F5016776A14}" sibTransId="{64AAFC3B-7674-234E-9396-AA5F8C3C037E}"/>
    <dgm:cxn modelId="{22353EF0-D506-9D40-BC2F-E013EEDFFD50}" srcId="{9080B3E8-F015-6447-94A2-EE06A8E2848E}" destId="{CBA97518-3063-F340-B950-510C879478DC}" srcOrd="1" destOrd="0" parTransId="{739D74FB-272C-A143-A0EB-4CD871EC5980}" sibTransId="{D90B3B0B-CA76-E94C-91B2-402217455648}"/>
    <dgm:cxn modelId="{045D8F88-C4B6-A141-81FB-3651BF26B51B}" type="presOf" srcId="{9A7AC64E-F6A8-8B4C-ACB4-E25FE9DA1746}" destId="{A9E5A5F0-408D-4642-A46B-57D0622CCEAA}" srcOrd="0" destOrd="0" presId="urn:microsoft.com/office/officeart/2005/8/layout/hierarchy2#1"/>
    <dgm:cxn modelId="{D2B23564-7956-2E42-980F-20E98AC50EA0}" type="presOf" srcId="{709CCD2C-D0CB-8949-82B1-A4E9460523D8}" destId="{05653070-5C37-3341-A306-B6CAF57E9CB3}" srcOrd="0" destOrd="0" presId="urn:microsoft.com/office/officeart/2005/8/layout/hierarchy2#1"/>
    <dgm:cxn modelId="{0A8010B1-BF01-C244-8ACD-61180E60C1F1}" type="presOf" srcId="{4342C6BB-A8B3-0941-B05D-D8CD354ACD08}" destId="{645A0526-00F2-3F4F-9AAC-808C63C6C9A7}" srcOrd="0" destOrd="0" presId="urn:microsoft.com/office/officeart/2005/8/layout/hierarchy2#1"/>
    <dgm:cxn modelId="{780133B6-3425-A842-B3FE-8D2B92C7CA22}" type="presOf" srcId="{B1A12443-24A2-8B4B-9D38-74C123ADB667}" destId="{BDB67285-CEF9-F54B-B349-877491662E93}" srcOrd="1" destOrd="0" presId="urn:microsoft.com/office/officeart/2005/8/layout/hierarchy2#1"/>
    <dgm:cxn modelId="{952B5E3C-9C02-0248-9C3E-458C56B8198A}" type="presOf" srcId="{AC3FA6C0-C758-394D-877B-F708DD503C78}" destId="{71064DE4-A4BA-B140-ABA0-E75E88528EF2}" srcOrd="1" destOrd="0" presId="urn:microsoft.com/office/officeart/2005/8/layout/hierarchy2#1"/>
    <dgm:cxn modelId="{87F2CDFE-B663-4342-B14F-D29A641CB785}" srcId="{9080B3E8-F015-6447-94A2-EE06A8E2848E}" destId="{CFD5AA24-14C5-E740-8AB5-50583CB70BA6}" srcOrd="0" destOrd="0" parTransId="{AC3FA6C0-C758-394D-877B-F708DD503C78}" sibTransId="{90038B1E-4064-864C-ACF8-CA93602C1466}"/>
    <dgm:cxn modelId="{34FF364D-D2B3-0148-B78C-4932BE6A7F50}" srcId="{8DAC500A-E7D8-E343-9E75-149474F59D32}" destId="{A8A275B9-EC97-5C4B-8964-F7CA089FE663}" srcOrd="0" destOrd="0" parTransId="{8AC0D385-CBEC-3E42-A202-B6CDB23AE15B}" sibTransId="{D8F76DF1-F124-C944-A47D-CFEE7E52E631}"/>
    <dgm:cxn modelId="{CEFD556C-5DB7-D041-98A3-E0290C2E4353}" type="presOf" srcId="{5C449A85-79EC-BA44-B8E3-1DFD651C2FEB}" destId="{38E61251-499C-A146-A4C5-707CD180AA17}" srcOrd="0" destOrd="0" presId="urn:microsoft.com/office/officeart/2005/8/layout/hierarchy2#1"/>
    <dgm:cxn modelId="{3617D7D5-D865-8247-BAC9-484274A6DE99}" srcId="{A8A275B9-EC97-5C4B-8964-F7CA089FE663}" destId="{9080B3E8-F015-6447-94A2-EE06A8E2848E}" srcOrd="0" destOrd="0" parTransId="{BAE75B33-ADC3-FF43-A03A-07D52A3D2F4B}" sibTransId="{754B686F-10F7-6642-B708-CCB99C2E21B7}"/>
    <dgm:cxn modelId="{FF2AB2D2-83D4-CF41-8FE7-83CE17F1A9D6}" type="presOf" srcId="{739D74FB-272C-A143-A0EB-4CD871EC5980}" destId="{C1341548-BACB-6940-936F-BF38627E6CFB}" srcOrd="0" destOrd="0" presId="urn:microsoft.com/office/officeart/2005/8/layout/hierarchy2#1"/>
    <dgm:cxn modelId="{CAE8F378-B115-0B44-8456-2D70F1EB1C78}" type="presOf" srcId="{9080B3E8-F015-6447-94A2-EE06A8E2848E}" destId="{1AFBFE74-8695-9942-A164-BFDD5FF0973F}" srcOrd="0" destOrd="0" presId="urn:microsoft.com/office/officeart/2005/8/layout/hierarchy2#1"/>
    <dgm:cxn modelId="{447AE9AF-C5F4-7341-9BBA-EB542CBB10DC}" type="presOf" srcId="{01A9E43F-9789-0740-AAD1-CC3AA442CB98}" destId="{5BC43E4F-DECA-0E40-A665-A2A481F71D46}" srcOrd="0" destOrd="0" presId="urn:microsoft.com/office/officeart/2005/8/layout/hierarchy2#1"/>
    <dgm:cxn modelId="{9AF1521A-D7F2-4B46-B566-10160B0C0F72}" type="presOf" srcId="{B1A12443-24A2-8B4B-9D38-74C123ADB667}" destId="{CF9FB331-4988-EA4C-B235-E0032366F394}" srcOrd="0" destOrd="0" presId="urn:microsoft.com/office/officeart/2005/8/layout/hierarchy2#1"/>
    <dgm:cxn modelId="{0AC0E766-8563-D24D-9A88-90EB195B1CDE}" type="presParOf" srcId="{3501763D-58A5-E849-A1B8-C4CD1C36A191}" destId="{1A203B66-953B-1840-9CAC-A69FC9174D75}" srcOrd="0" destOrd="0" presId="urn:microsoft.com/office/officeart/2005/8/layout/hierarchy2#1"/>
    <dgm:cxn modelId="{D61495AA-41FA-0A4D-8C5B-8C6B9DFB379C}" type="presParOf" srcId="{1A203B66-953B-1840-9CAC-A69FC9174D75}" destId="{B53EC935-FBB5-3048-B405-027D8EEEDDC3}" srcOrd="0" destOrd="0" presId="urn:microsoft.com/office/officeart/2005/8/layout/hierarchy2#1"/>
    <dgm:cxn modelId="{B7EDDA8D-9AED-3245-A84B-A7ADB318DFB1}" type="presParOf" srcId="{1A203B66-953B-1840-9CAC-A69FC9174D75}" destId="{56FC7AD6-6E8C-C34C-8E27-24A703F3A298}" srcOrd="1" destOrd="0" presId="urn:microsoft.com/office/officeart/2005/8/layout/hierarchy2#1"/>
    <dgm:cxn modelId="{8DAFB3E4-1B1D-504B-9118-729BD4952C15}" type="presParOf" srcId="{56FC7AD6-6E8C-C34C-8E27-24A703F3A298}" destId="{EE6FA795-4794-C041-927E-91FF9A8C86CF}" srcOrd="0" destOrd="0" presId="urn:microsoft.com/office/officeart/2005/8/layout/hierarchy2#1"/>
    <dgm:cxn modelId="{2FCB8186-B4D3-2D48-ACCD-DD39F043F72E}" type="presParOf" srcId="{EE6FA795-4794-C041-927E-91FF9A8C86CF}" destId="{9A4DB7C5-D9B9-A341-B0C4-7B06B4BAA589}" srcOrd="0" destOrd="0" presId="urn:microsoft.com/office/officeart/2005/8/layout/hierarchy2#1"/>
    <dgm:cxn modelId="{700595B1-BF3E-E44A-A230-0E42502B8937}" type="presParOf" srcId="{56FC7AD6-6E8C-C34C-8E27-24A703F3A298}" destId="{4026D6DA-AD96-C44C-995B-C5FFBCFA3CF7}" srcOrd="1" destOrd="0" presId="urn:microsoft.com/office/officeart/2005/8/layout/hierarchy2#1"/>
    <dgm:cxn modelId="{678C3644-4598-DB49-8585-4E89AEE0F586}" type="presParOf" srcId="{4026D6DA-AD96-C44C-995B-C5FFBCFA3CF7}" destId="{1AFBFE74-8695-9942-A164-BFDD5FF0973F}" srcOrd="0" destOrd="0" presId="urn:microsoft.com/office/officeart/2005/8/layout/hierarchy2#1"/>
    <dgm:cxn modelId="{1BB18F8D-9ADC-9643-A405-7D163099631D}" type="presParOf" srcId="{4026D6DA-AD96-C44C-995B-C5FFBCFA3CF7}" destId="{EE1306FB-35EA-AD45-B4AD-0DDB4910275B}" srcOrd="1" destOrd="0" presId="urn:microsoft.com/office/officeart/2005/8/layout/hierarchy2#1"/>
    <dgm:cxn modelId="{5B43A31F-DEAF-DA44-981B-EC94E0594AA2}" type="presParOf" srcId="{EE1306FB-35EA-AD45-B4AD-0DDB4910275B}" destId="{167A825B-DAF5-9246-919C-AE0E0EECB8B1}" srcOrd="0" destOrd="0" presId="urn:microsoft.com/office/officeart/2005/8/layout/hierarchy2#1"/>
    <dgm:cxn modelId="{A620D3A6-7FEE-FC4E-BEEF-24855BE55EAB}" type="presParOf" srcId="{167A825B-DAF5-9246-919C-AE0E0EECB8B1}" destId="{71064DE4-A4BA-B140-ABA0-E75E88528EF2}" srcOrd="0" destOrd="0" presId="urn:microsoft.com/office/officeart/2005/8/layout/hierarchy2#1"/>
    <dgm:cxn modelId="{DBDF066F-82A4-C444-8445-9219AE43B4D3}" type="presParOf" srcId="{EE1306FB-35EA-AD45-B4AD-0DDB4910275B}" destId="{462FB7EC-3954-7547-9486-153DE9D905FC}" srcOrd="1" destOrd="0" presId="urn:microsoft.com/office/officeart/2005/8/layout/hierarchy2#1"/>
    <dgm:cxn modelId="{14CDFAC6-ECF2-C54A-A11C-8BC060D9E92C}" type="presParOf" srcId="{462FB7EC-3954-7547-9486-153DE9D905FC}" destId="{13BB125B-4B12-8D44-AFFB-47B219ECDA06}" srcOrd="0" destOrd="0" presId="urn:microsoft.com/office/officeart/2005/8/layout/hierarchy2#1"/>
    <dgm:cxn modelId="{C6672CDC-27C0-3C4F-A486-D6D8CF369788}" type="presParOf" srcId="{462FB7EC-3954-7547-9486-153DE9D905FC}" destId="{56F96BC9-F9DC-B34D-9503-828D6139692E}" srcOrd="1" destOrd="0" presId="urn:microsoft.com/office/officeart/2005/8/layout/hierarchy2#1"/>
    <dgm:cxn modelId="{A2806CD4-0CCC-3143-A83A-B21C0FDCD798}" type="presParOf" srcId="{EE1306FB-35EA-AD45-B4AD-0DDB4910275B}" destId="{C1341548-BACB-6940-936F-BF38627E6CFB}" srcOrd="2" destOrd="0" presId="urn:microsoft.com/office/officeart/2005/8/layout/hierarchy2#1"/>
    <dgm:cxn modelId="{7DBBEC5D-7E79-DF43-9B18-373D65288D9C}" type="presParOf" srcId="{C1341548-BACB-6940-936F-BF38627E6CFB}" destId="{FDBA4D57-95C9-6C41-B529-BF2DA97BBA3A}" srcOrd="0" destOrd="0" presId="urn:microsoft.com/office/officeart/2005/8/layout/hierarchy2#1"/>
    <dgm:cxn modelId="{52CF73BD-8D57-0B42-BDBC-40E30BF13FF4}" type="presParOf" srcId="{EE1306FB-35EA-AD45-B4AD-0DDB4910275B}" destId="{C3F643A2-FCCD-1543-80A4-F740B7357419}" srcOrd="3" destOrd="0" presId="urn:microsoft.com/office/officeart/2005/8/layout/hierarchy2#1"/>
    <dgm:cxn modelId="{68DF20EA-0B19-B44A-90CB-7E380A9A9B18}" type="presParOf" srcId="{C3F643A2-FCCD-1543-80A4-F740B7357419}" destId="{5A5E1AD2-6C9B-AF40-A897-12E63A42A528}" srcOrd="0" destOrd="0" presId="urn:microsoft.com/office/officeart/2005/8/layout/hierarchy2#1"/>
    <dgm:cxn modelId="{62B78FAE-B6FC-B944-800E-4678FB62ECCF}" type="presParOf" srcId="{C3F643A2-FCCD-1543-80A4-F740B7357419}" destId="{7BDB28A9-2B80-9D40-AF6B-2BAD2E729554}" srcOrd="1" destOrd="0" presId="urn:microsoft.com/office/officeart/2005/8/layout/hierarchy2#1"/>
    <dgm:cxn modelId="{595FAC27-1876-DE47-82AD-01A0E379AA30}" type="presParOf" srcId="{EE1306FB-35EA-AD45-B4AD-0DDB4910275B}" destId="{A9E5A5F0-408D-4642-A46B-57D0622CCEAA}" srcOrd="4" destOrd="0" presId="urn:microsoft.com/office/officeart/2005/8/layout/hierarchy2#1"/>
    <dgm:cxn modelId="{41E63EBC-24B7-2845-9E10-52EC0B7DA796}" type="presParOf" srcId="{A9E5A5F0-408D-4642-A46B-57D0622CCEAA}" destId="{E2F59576-D824-A64F-98D1-C75A5286A238}" srcOrd="0" destOrd="0" presId="urn:microsoft.com/office/officeart/2005/8/layout/hierarchy2#1"/>
    <dgm:cxn modelId="{F97B7EC4-541B-3040-99A2-9C7271BA5AAD}" type="presParOf" srcId="{EE1306FB-35EA-AD45-B4AD-0DDB4910275B}" destId="{1F097C0D-FD1F-874D-88D6-1BF00C12D61D}" srcOrd="5" destOrd="0" presId="urn:microsoft.com/office/officeart/2005/8/layout/hierarchy2#1"/>
    <dgm:cxn modelId="{13808794-E78B-D340-ADFF-F29682ED6B11}" type="presParOf" srcId="{1F097C0D-FD1F-874D-88D6-1BF00C12D61D}" destId="{D6B52B8F-69FA-7F40-B569-E1D9E11187D9}" srcOrd="0" destOrd="0" presId="urn:microsoft.com/office/officeart/2005/8/layout/hierarchy2#1"/>
    <dgm:cxn modelId="{00A8F433-1845-4C4F-9017-06030168FB11}" type="presParOf" srcId="{1F097C0D-FD1F-874D-88D6-1BF00C12D61D}" destId="{05F3B39A-DFA4-104D-B865-AEEB315573A4}" srcOrd="1" destOrd="0" presId="urn:microsoft.com/office/officeart/2005/8/layout/hierarchy2#1"/>
    <dgm:cxn modelId="{8902FAA9-2077-6849-8525-5628EBF84F78}" type="presParOf" srcId="{EE1306FB-35EA-AD45-B4AD-0DDB4910275B}" destId="{A8E4B744-6AB9-7443-A39C-BED89E5E5A85}" srcOrd="6" destOrd="0" presId="urn:microsoft.com/office/officeart/2005/8/layout/hierarchy2#1"/>
    <dgm:cxn modelId="{B35818DE-31E9-FE45-8E2A-4CDF45F484D2}" type="presParOf" srcId="{A8E4B744-6AB9-7443-A39C-BED89E5E5A85}" destId="{D07203DC-F8D8-D44E-AD1A-195B5BFAC6A4}" srcOrd="0" destOrd="0" presId="urn:microsoft.com/office/officeart/2005/8/layout/hierarchy2#1"/>
    <dgm:cxn modelId="{AE3E34A6-7D2D-B14C-B69D-1B6288E0BE31}" type="presParOf" srcId="{EE1306FB-35EA-AD45-B4AD-0DDB4910275B}" destId="{B61D420A-B7AC-F34C-B473-60090A312D9B}" srcOrd="7" destOrd="0" presId="urn:microsoft.com/office/officeart/2005/8/layout/hierarchy2#1"/>
    <dgm:cxn modelId="{9515A304-00AA-D846-81C0-B07AB53F87E5}" type="presParOf" srcId="{B61D420A-B7AC-F34C-B473-60090A312D9B}" destId="{4C1A2D30-3FC4-524C-8BFA-EDBBB99DB7E4}" srcOrd="0" destOrd="0" presId="urn:microsoft.com/office/officeart/2005/8/layout/hierarchy2#1"/>
    <dgm:cxn modelId="{4A102986-7DDB-DF48-AD7E-C6A776302722}" type="presParOf" srcId="{B61D420A-B7AC-F34C-B473-60090A312D9B}" destId="{C7DE2EC8-9D5E-D04D-BD9A-E5CC2C6D7BF2}" srcOrd="1" destOrd="0" presId="urn:microsoft.com/office/officeart/2005/8/layout/hierarchy2#1"/>
    <dgm:cxn modelId="{C7B45F7F-01ED-0445-ACBF-F0C5574DB54A}" type="presParOf" srcId="{EE1306FB-35EA-AD45-B4AD-0DDB4910275B}" destId="{38E61251-499C-A146-A4C5-707CD180AA17}" srcOrd="8" destOrd="0" presId="urn:microsoft.com/office/officeart/2005/8/layout/hierarchy2#1"/>
    <dgm:cxn modelId="{9C6C8228-D10E-D24E-96E5-AA43C4CCF31B}" type="presParOf" srcId="{38E61251-499C-A146-A4C5-707CD180AA17}" destId="{859CEA36-356F-D145-8A8A-3274D4A9D89A}" srcOrd="0" destOrd="0" presId="urn:microsoft.com/office/officeart/2005/8/layout/hierarchy2#1"/>
    <dgm:cxn modelId="{33E16A41-12CD-6146-9D32-966692C89E1A}" type="presParOf" srcId="{EE1306FB-35EA-AD45-B4AD-0DDB4910275B}" destId="{3B57EFDE-F6DE-174E-9658-A4F6B5BDBB2A}" srcOrd="9" destOrd="0" presId="urn:microsoft.com/office/officeart/2005/8/layout/hierarchy2#1"/>
    <dgm:cxn modelId="{CCC10362-B673-2740-ABDC-8BC9037FFF72}" type="presParOf" srcId="{3B57EFDE-F6DE-174E-9658-A4F6B5BDBB2A}" destId="{E93E4AA5-D829-3F49-80AE-F9DD1E79FC62}" srcOrd="0" destOrd="0" presId="urn:microsoft.com/office/officeart/2005/8/layout/hierarchy2#1"/>
    <dgm:cxn modelId="{E7368CCB-BCB8-C240-8B7A-984B9DE49457}" type="presParOf" srcId="{3B57EFDE-F6DE-174E-9658-A4F6B5BDBB2A}" destId="{31FFC790-790E-3C45-BFCC-EA001B9F63C6}" srcOrd="1" destOrd="0" presId="urn:microsoft.com/office/officeart/2005/8/layout/hierarchy2#1"/>
    <dgm:cxn modelId="{FC0ECE24-C834-5E40-AE6B-98C97C94909C}" type="presParOf" srcId="{56FC7AD6-6E8C-C34C-8E27-24A703F3A298}" destId="{CF9FB331-4988-EA4C-B235-E0032366F394}" srcOrd="2" destOrd="0" presId="urn:microsoft.com/office/officeart/2005/8/layout/hierarchy2#1"/>
    <dgm:cxn modelId="{23A4503D-E214-C844-B24F-C6E24E4D3747}" type="presParOf" srcId="{CF9FB331-4988-EA4C-B235-E0032366F394}" destId="{BDB67285-CEF9-F54B-B349-877491662E93}" srcOrd="0" destOrd="0" presId="urn:microsoft.com/office/officeart/2005/8/layout/hierarchy2#1"/>
    <dgm:cxn modelId="{665604AC-54C8-B149-A20A-DDB73247B6C4}" type="presParOf" srcId="{56FC7AD6-6E8C-C34C-8E27-24A703F3A298}" destId="{2EC78F6B-081D-BF47-BE13-13D00163A3B8}" srcOrd="3" destOrd="0" presId="urn:microsoft.com/office/officeart/2005/8/layout/hierarchy2#1"/>
    <dgm:cxn modelId="{789674D4-48A0-7B4E-A94F-238A996ADB9F}" type="presParOf" srcId="{2EC78F6B-081D-BF47-BE13-13D00163A3B8}" destId="{3518B4FA-38F9-7346-A2C3-757B6CDF701E}" srcOrd="0" destOrd="0" presId="urn:microsoft.com/office/officeart/2005/8/layout/hierarchy2#1"/>
    <dgm:cxn modelId="{48EF0418-D904-D540-A5B8-53DB46F8F39A}" type="presParOf" srcId="{2EC78F6B-081D-BF47-BE13-13D00163A3B8}" destId="{684D4B4F-8334-5646-97D7-E6652BF47C7B}" srcOrd="1" destOrd="0" presId="urn:microsoft.com/office/officeart/2005/8/layout/hierarchy2#1"/>
    <dgm:cxn modelId="{98B80AD2-5FE9-E544-9416-4C3931E01733}" type="presParOf" srcId="{684D4B4F-8334-5646-97D7-E6652BF47C7B}" destId="{6800D900-76AF-3347-8B94-EC6EE32A9C24}" srcOrd="0" destOrd="0" presId="urn:microsoft.com/office/officeart/2005/8/layout/hierarchy2#1"/>
    <dgm:cxn modelId="{CF9B1D4E-5E76-6341-A762-A7A465B57635}" type="presParOf" srcId="{6800D900-76AF-3347-8B94-EC6EE32A9C24}" destId="{9B052D9C-416C-084D-87B8-AEB4D22C42C9}" srcOrd="0" destOrd="0" presId="urn:microsoft.com/office/officeart/2005/8/layout/hierarchy2#1"/>
    <dgm:cxn modelId="{87DA7519-6E1B-0340-BCD4-9503EA0D8519}" type="presParOf" srcId="{684D4B4F-8334-5646-97D7-E6652BF47C7B}" destId="{260E92C0-D62B-FE49-9309-2D6D0ADBE70F}" srcOrd="1" destOrd="0" presId="urn:microsoft.com/office/officeart/2005/8/layout/hierarchy2#1"/>
    <dgm:cxn modelId="{66F2142B-3610-3B45-B0A8-06EB0879C2A1}" type="presParOf" srcId="{260E92C0-D62B-FE49-9309-2D6D0ADBE70F}" destId="{05653070-5C37-3341-A306-B6CAF57E9CB3}" srcOrd="0" destOrd="0" presId="urn:microsoft.com/office/officeart/2005/8/layout/hierarchy2#1"/>
    <dgm:cxn modelId="{760B5B3D-FE0C-BE49-8157-D24805A6D018}" type="presParOf" srcId="{260E92C0-D62B-FE49-9309-2D6D0ADBE70F}" destId="{EDC70479-4D02-E343-AB8D-48B4B0CA0499}" srcOrd="1" destOrd="0" presId="urn:microsoft.com/office/officeart/2005/8/layout/hierarchy2#1"/>
    <dgm:cxn modelId="{0B494F15-7FE2-BB4C-90AA-3DE5DE1605A0}" type="presParOf" srcId="{EDC70479-4D02-E343-AB8D-48B4B0CA0499}" destId="{645A0526-00F2-3F4F-9AAC-808C63C6C9A7}" srcOrd="0" destOrd="0" presId="urn:microsoft.com/office/officeart/2005/8/layout/hierarchy2#1"/>
    <dgm:cxn modelId="{A4001010-5333-F842-89FD-44F97A43B706}" type="presParOf" srcId="{645A0526-00F2-3F4F-9AAC-808C63C6C9A7}" destId="{B88D1242-7764-4F44-80E5-14E7BF9F68B4}" srcOrd="0" destOrd="0" presId="urn:microsoft.com/office/officeart/2005/8/layout/hierarchy2#1"/>
    <dgm:cxn modelId="{5DFE5B7E-CB6C-D54E-9F59-DF71E49FFFEE}" type="presParOf" srcId="{EDC70479-4D02-E343-AB8D-48B4B0CA0499}" destId="{1EC8D8C9-D7B4-3940-B454-7307727405ED}" srcOrd="1" destOrd="0" presId="urn:microsoft.com/office/officeart/2005/8/layout/hierarchy2#1"/>
    <dgm:cxn modelId="{42DA5EEB-475E-6F47-90CD-52EF099E972B}" type="presParOf" srcId="{1EC8D8C9-D7B4-3940-B454-7307727405ED}" destId="{12D2B744-1D9C-F140-886B-09908585E7DA}" srcOrd="0" destOrd="0" presId="urn:microsoft.com/office/officeart/2005/8/layout/hierarchy2#1"/>
    <dgm:cxn modelId="{2DF33E97-5F51-5C4F-BCF8-F17A0D775253}" type="presParOf" srcId="{1EC8D8C9-D7B4-3940-B454-7307727405ED}" destId="{41E387C7-3AE6-B54F-B313-6712FE747A31}" srcOrd="1" destOrd="0" presId="urn:microsoft.com/office/officeart/2005/8/layout/hierarchy2#1"/>
    <dgm:cxn modelId="{BCA547E0-7369-7044-9D30-E076DF2B6780}" type="presParOf" srcId="{EDC70479-4D02-E343-AB8D-48B4B0CA0499}" destId="{5BC43E4F-DECA-0E40-A665-A2A481F71D46}" srcOrd="2" destOrd="0" presId="urn:microsoft.com/office/officeart/2005/8/layout/hierarchy2#1"/>
    <dgm:cxn modelId="{1F1EDB84-2F2B-5047-9128-BD77B6D09D18}" type="presParOf" srcId="{5BC43E4F-DECA-0E40-A665-A2A481F71D46}" destId="{AAA2065D-4CEC-A341-8BAC-30FE66BFAE6B}" srcOrd="0" destOrd="0" presId="urn:microsoft.com/office/officeart/2005/8/layout/hierarchy2#1"/>
    <dgm:cxn modelId="{C3A10E83-A182-AE43-B2E5-E8E8E2B42977}" type="presParOf" srcId="{EDC70479-4D02-E343-AB8D-48B4B0CA0499}" destId="{704D9F9D-2B13-E74D-8FCF-001698A7075F}" srcOrd="3" destOrd="0" presId="urn:microsoft.com/office/officeart/2005/8/layout/hierarchy2#1"/>
    <dgm:cxn modelId="{547563F8-B3FC-684B-BF93-220DB5300526}" type="presParOf" srcId="{704D9F9D-2B13-E74D-8FCF-001698A7075F}" destId="{D2825951-D646-B441-B195-719BE46483E9}" srcOrd="0" destOrd="0" presId="urn:microsoft.com/office/officeart/2005/8/layout/hierarchy2#1"/>
    <dgm:cxn modelId="{E4E79404-F914-3E4D-B796-174DA39CF414}" type="presParOf" srcId="{704D9F9D-2B13-E74D-8FCF-001698A7075F}" destId="{4C88DC66-717C-4443-942B-321A1AF19322}"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C500A-E7D8-E343-9E75-149474F59D32}" type="doc">
      <dgm:prSet loTypeId="urn:microsoft.com/office/officeart/2005/8/layout/hierarchy2#1" loCatId="" qsTypeId="urn:microsoft.com/office/officeart/2005/8/quickstyle/simple4#1" qsCatId="simple" csTypeId="urn:microsoft.com/office/officeart/2005/8/colors/accent1_2#1" csCatId="accent1" phldr="1"/>
      <dgm:spPr/>
      <dgm:t>
        <a:bodyPr/>
        <a:lstStyle/>
        <a:p>
          <a:endParaRPr lang="en-US"/>
        </a:p>
      </dgm:t>
    </dgm:pt>
    <dgm:pt modelId="{A8A275B9-EC97-5C4B-8964-F7CA089FE663}">
      <dgm:prSet phldrT="[Text]"/>
      <dgm:spPr/>
      <dgm:t>
        <a:bodyPr/>
        <a:lstStyle/>
        <a:p>
          <a:r>
            <a:rPr lang="zh-CN" altLang="en-US" dirty="0" smtClean="0"/>
            <a:t>垄断协议</a:t>
          </a:r>
          <a:endParaRPr lang="en-US" dirty="0"/>
        </a:p>
      </dgm:t>
    </dgm:pt>
    <dgm:pt modelId="{8AC0D385-CBEC-3E42-A202-B6CDB23AE15B}" type="parTrans" cxnId="{34FF364D-D2B3-0148-B78C-4932BE6A7F50}">
      <dgm:prSet/>
      <dgm:spPr/>
      <dgm:t>
        <a:bodyPr/>
        <a:lstStyle/>
        <a:p>
          <a:endParaRPr lang="en-US"/>
        </a:p>
      </dgm:t>
    </dgm:pt>
    <dgm:pt modelId="{D8F76DF1-F124-C944-A47D-CFEE7E52E631}" type="sibTrans" cxnId="{34FF364D-D2B3-0148-B78C-4932BE6A7F50}">
      <dgm:prSet/>
      <dgm:spPr/>
      <dgm:t>
        <a:bodyPr/>
        <a:lstStyle/>
        <a:p>
          <a:endParaRPr lang="en-US"/>
        </a:p>
      </dgm:t>
    </dgm:pt>
    <dgm:pt modelId="{9080B3E8-F015-6447-94A2-EE06A8E2848E}">
      <dgm:prSet phldrT="[Text]"/>
      <dgm:spPr/>
      <dgm:t>
        <a:bodyPr/>
        <a:lstStyle/>
        <a:p>
          <a:r>
            <a:rPr lang="zh-CN" altLang="en-US" dirty="0" smtClean="0"/>
            <a:t>横向垄断协议（卡特尔）</a:t>
          </a:r>
          <a:endParaRPr lang="en-US" dirty="0"/>
        </a:p>
      </dgm:t>
    </dgm:pt>
    <dgm:pt modelId="{BAE75B33-ADC3-FF43-A03A-07D52A3D2F4B}" type="parTrans" cxnId="{3617D7D5-D865-8247-BAC9-484274A6DE99}">
      <dgm:prSet/>
      <dgm:spPr/>
      <dgm:t>
        <a:bodyPr/>
        <a:lstStyle/>
        <a:p>
          <a:endParaRPr lang="en-US"/>
        </a:p>
      </dgm:t>
    </dgm:pt>
    <dgm:pt modelId="{754B686F-10F7-6642-B708-CCB99C2E21B7}" type="sibTrans" cxnId="{3617D7D5-D865-8247-BAC9-484274A6DE99}">
      <dgm:prSet/>
      <dgm:spPr/>
      <dgm:t>
        <a:bodyPr/>
        <a:lstStyle/>
        <a:p>
          <a:endParaRPr lang="en-US"/>
        </a:p>
      </dgm:t>
    </dgm:pt>
    <dgm:pt modelId="{CFD5AA24-14C5-E740-8AB5-50583CB70BA6}">
      <dgm:prSet phldrT="[Text]"/>
      <dgm:spPr/>
      <dgm:t>
        <a:bodyPr/>
        <a:lstStyle/>
        <a:p>
          <a:r>
            <a:rPr lang="zh-CN" altLang="en-US" dirty="0" smtClean="0"/>
            <a:t>价格垄断协议</a:t>
          </a:r>
          <a:endParaRPr lang="en-US" dirty="0"/>
        </a:p>
      </dgm:t>
    </dgm:pt>
    <dgm:pt modelId="{AC3FA6C0-C758-394D-877B-F708DD503C78}" type="parTrans" cxnId="{87F2CDFE-B663-4342-B14F-D29A641CB785}">
      <dgm:prSet/>
      <dgm:spPr/>
      <dgm:t>
        <a:bodyPr/>
        <a:lstStyle/>
        <a:p>
          <a:endParaRPr lang="en-US"/>
        </a:p>
      </dgm:t>
    </dgm:pt>
    <dgm:pt modelId="{90038B1E-4064-864C-ACF8-CA93602C1466}" type="sibTrans" cxnId="{87F2CDFE-B663-4342-B14F-D29A641CB785}">
      <dgm:prSet/>
      <dgm:spPr/>
      <dgm:t>
        <a:bodyPr/>
        <a:lstStyle/>
        <a:p>
          <a:endParaRPr lang="en-US"/>
        </a:p>
      </dgm:t>
    </dgm:pt>
    <dgm:pt modelId="{CBA97518-3063-F340-B950-510C879478DC}">
      <dgm:prSet phldrT="[Text]"/>
      <dgm:spPr/>
      <dgm:t>
        <a:bodyPr/>
        <a:lstStyle/>
        <a:p>
          <a:r>
            <a:rPr lang="zh-CN" altLang="en-US" dirty="0" smtClean="0"/>
            <a:t>数量垄断协议</a:t>
          </a:r>
          <a:endParaRPr lang="en-US" dirty="0"/>
        </a:p>
      </dgm:t>
    </dgm:pt>
    <dgm:pt modelId="{739D74FB-272C-A143-A0EB-4CD871EC5980}" type="parTrans" cxnId="{22353EF0-D506-9D40-BC2F-E013EEDFFD50}">
      <dgm:prSet/>
      <dgm:spPr/>
      <dgm:t>
        <a:bodyPr/>
        <a:lstStyle/>
        <a:p>
          <a:endParaRPr lang="en-US"/>
        </a:p>
      </dgm:t>
    </dgm:pt>
    <dgm:pt modelId="{D90B3B0B-CA76-E94C-91B2-402217455648}" type="sibTrans" cxnId="{22353EF0-D506-9D40-BC2F-E013EEDFFD50}">
      <dgm:prSet/>
      <dgm:spPr/>
      <dgm:t>
        <a:bodyPr/>
        <a:lstStyle/>
        <a:p>
          <a:endParaRPr lang="en-US"/>
        </a:p>
      </dgm:t>
    </dgm:pt>
    <dgm:pt modelId="{AD77E585-9AA9-1D41-8B2F-4E95CA707FFB}">
      <dgm:prSet phldrT="[Text]"/>
      <dgm:spPr/>
      <dgm:t>
        <a:bodyPr/>
        <a:lstStyle/>
        <a:p>
          <a:r>
            <a:rPr lang="zh-CN" altLang="en-US" dirty="0" smtClean="0"/>
            <a:t>纵向垄断协议</a:t>
          </a:r>
          <a:endParaRPr lang="en-US" dirty="0"/>
        </a:p>
      </dgm:t>
    </dgm:pt>
    <dgm:pt modelId="{B1A12443-24A2-8B4B-9D38-74C123ADB667}" type="parTrans" cxnId="{7736A298-241D-F74F-943C-1A7517BBE15D}">
      <dgm:prSet/>
      <dgm:spPr/>
      <dgm:t>
        <a:bodyPr/>
        <a:lstStyle/>
        <a:p>
          <a:endParaRPr lang="en-US"/>
        </a:p>
      </dgm:t>
    </dgm:pt>
    <dgm:pt modelId="{DBFC4D62-5686-0649-B902-DDF79A3E527A}" type="sibTrans" cxnId="{7736A298-241D-F74F-943C-1A7517BBE15D}">
      <dgm:prSet/>
      <dgm:spPr/>
      <dgm:t>
        <a:bodyPr/>
        <a:lstStyle/>
        <a:p>
          <a:endParaRPr lang="en-US"/>
        </a:p>
      </dgm:t>
    </dgm:pt>
    <dgm:pt modelId="{3443A646-7643-1D4A-93D1-9CCD4146FF1A}">
      <dgm:prSet phldrT="[Text]"/>
      <dgm:spPr/>
      <dgm:t>
        <a:bodyPr/>
        <a:lstStyle/>
        <a:p>
          <a:r>
            <a:rPr lang="zh-CN" altLang="en-US" dirty="0" smtClean="0"/>
            <a:t>分割市场协议</a:t>
          </a:r>
          <a:endParaRPr lang="en-US" dirty="0"/>
        </a:p>
      </dgm:t>
    </dgm:pt>
    <dgm:pt modelId="{9A7AC64E-F6A8-8B4C-ACB4-E25FE9DA1746}" type="parTrans" cxnId="{51F1AFA2-A81E-6349-B92C-6A5B33A726E4}">
      <dgm:prSet/>
      <dgm:spPr/>
      <dgm:t>
        <a:bodyPr/>
        <a:lstStyle/>
        <a:p>
          <a:endParaRPr lang="en-US"/>
        </a:p>
      </dgm:t>
    </dgm:pt>
    <dgm:pt modelId="{7370ADE4-1326-094F-99A9-FC4777CF208B}" type="sibTrans" cxnId="{51F1AFA2-A81E-6349-B92C-6A5B33A726E4}">
      <dgm:prSet/>
      <dgm:spPr/>
      <dgm:t>
        <a:bodyPr/>
        <a:lstStyle/>
        <a:p>
          <a:endParaRPr lang="en-US"/>
        </a:p>
      </dgm:t>
    </dgm:pt>
    <dgm:pt modelId="{A3476498-1263-084D-B49C-9F9380ABC6FA}">
      <dgm:prSet phldrT="[Text]"/>
      <dgm:spPr/>
      <dgm:t>
        <a:bodyPr/>
        <a:lstStyle/>
        <a:p>
          <a:r>
            <a:rPr lang="zh-CN" altLang="en-US" dirty="0" smtClean="0"/>
            <a:t>限制技术创新</a:t>
          </a:r>
          <a:endParaRPr lang="en-US" dirty="0"/>
        </a:p>
      </dgm:t>
    </dgm:pt>
    <dgm:pt modelId="{61773E18-75D3-A744-9032-2F5016776A14}" type="parTrans" cxnId="{6E5E2960-44DA-D245-B336-13D8930BF893}">
      <dgm:prSet/>
      <dgm:spPr/>
      <dgm:t>
        <a:bodyPr/>
        <a:lstStyle/>
        <a:p>
          <a:endParaRPr lang="en-US"/>
        </a:p>
      </dgm:t>
    </dgm:pt>
    <dgm:pt modelId="{64AAFC3B-7674-234E-9396-AA5F8C3C037E}" type="sibTrans" cxnId="{6E5E2960-44DA-D245-B336-13D8930BF893}">
      <dgm:prSet/>
      <dgm:spPr/>
      <dgm:t>
        <a:bodyPr/>
        <a:lstStyle/>
        <a:p>
          <a:endParaRPr lang="en-US"/>
        </a:p>
      </dgm:t>
    </dgm:pt>
    <dgm:pt modelId="{26FE2584-C394-A94E-9357-B064B612F588}">
      <dgm:prSet phldrT="[Text]"/>
      <dgm:spPr/>
      <dgm:t>
        <a:bodyPr/>
        <a:lstStyle/>
        <a:p>
          <a:r>
            <a:rPr lang="zh-CN" altLang="en-US" dirty="0" smtClean="0"/>
            <a:t>联合抵制交易</a:t>
          </a:r>
          <a:endParaRPr lang="en-US" dirty="0"/>
        </a:p>
      </dgm:t>
    </dgm:pt>
    <dgm:pt modelId="{5C449A85-79EC-BA44-B8E3-1DFD651C2FEB}" type="parTrans" cxnId="{AB153AEA-A6C5-C24E-B481-27F7C347A663}">
      <dgm:prSet/>
      <dgm:spPr/>
      <dgm:t>
        <a:bodyPr/>
        <a:lstStyle/>
        <a:p>
          <a:endParaRPr lang="en-US"/>
        </a:p>
      </dgm:t>
    </dgm:pt>
    <dgm:pt modelId="{C09208A4-00D0-CF4A-88D2-2EE4BB4F1242}" type="sibTrans" cxnId="{AB153AEA-A6C5-C24E-B481-27F7C347A663}">
      <dgm:prSet/>
      <dgm:spPr/>
      <dgm:t>
        <a:bodyPr/>
        <a:lstStyle/>
        <a:p>
          <a:endParaRPr lang="en-US"/>
        </a:p>
      </dgm:t>
    </dgm:pt>
    <dgm:pt modelId="{709CCD2C-D0CB-8949-82B1-A4E9460523D8}">
      <dgm:prSet/>
      <dgm:spPr/>
      <dgm:t>
        <a:bodyPr/>
        <a:lstStyle/>
        <a:p>
          <a:r>
            <a:rPr lang="zh-CN" altLang="en-US" dirty="0" smtClean="0"/>
            <a:t>维持转售价格</a:t>
          </a:r>
          <a:endParaRPr lang="en-US" dirty="0"/>
        </a:p>
      </dgm:t>
    </dgm:pt>
    <dgm:pt modelId="{A3422267-77C0-8647-A18C-E458E497078C}" type="parTrans" cxnId="{D2E9614C-C4A8-2642-9B1C-F9F3AB5ED1B0}">
      <dgm:prSet/>
      <dgm:spPr/>
      <dgm:t>
        <a:bodyPr/>
        <a:lstStyle/>
        <a:p>
          <a:endParaRPr lang="en-US"/>
        </a:p>
      </dgm:t>
    </dgm:pt>
    <dgm:pt modelId="{569B583E-6B5D-1441-B95B-B1E5BE1B1D47}" type="sibTrans" cxnId="{D2E9614C-C4A8-2642-9B1C-F9F3AB5ED1B0}">
      <dgm:prSet/>
      <dgm:spPr/>
      <dgm:t>
        <a:bodyPr/>
        <a:lstStyle/>
        <a:p>
          <a:endParaRPr lang="en-US"/>
        </a:p>
      </dgm:t>
    </dgm:pt>
    <dgm:pt modelId="{3933E94C-6A4A-0146-A3C1-E3B9542D530C}">
      <dgm:prSet/>
      <dgm:spPr/>
      <dgm:t>
        <a:bodyPr/>
        <a:lstStyle/>
        <a:p>
          <a:r>
            <a:rPr lang="zh-CN" altLang="en-US" dirty="0" smtClean="0"/>
            <a:t>固定价格协议</a:t>
          </a:r>
          <a:endParaRPr lang="en-US" dirty="0"/>
        </a:p>
      </dgm:t>
    </dgm:pt>
    <dgm:pt modelId="{4342C6BB-A8B3-0941-B05D-D8CD354ACD08}" type="parTrans" cxnId="{0C3BF57D-8179-A34F-A809-B0A6BCFC9FC1}">
      <dgm:prSet/>
      <dgm:spPr/>
      <dgm:t>
        <a:bodyPr/>
        <a:lstStyle/>
        <a:p>
          <a:endParaRPr lang="en-US"/>
        </a:p>
      </dgm:t>
    </dgm:pt>
    <dgm:pt modelId="{2353BFB2-C614-844A-870D-5E7C46E4D4E8}" type="sibTrans" cxnId="{0C3BF57D-8179-A34F-A809-B0A6BCFC9FC1}">
      <dgm:prSet/>
      <dgm:spPr/>
      <dgm:t>
        <a:bodyPr/>
        <a:lstStyle/>
        <a:p>
          <a:endParaRPr lang="en-US"/>
        </a:p>
      </dgm:t>
    </dgm:pt>
    <dgm:pt modelId="{D99DCEAF-038E-6A44-9BD8-8320B2230376}">
      <dgm:prSet/>
      <dgm:spPr/>
      <dgm:t>
        <a:bodyPr/>
        <a:lstStyle/>
        <a:p>
          <a:r>
            <a:rPr lang="zh-CN" altLang="en-US" dirty="0" smtClean="0"/>
            <a:t>限制最低转售价格</a:t>
          </a:r>
          <a:endParaRPr lang="en-US" dirty="0"/>
        </a:p>
      </dgm:t>
    </dgm:pt>
    <dgm:pt modelId="{01A9E43F-9789-0740-AAD1-CC3AA442CB98}" type="parTrans" cxnId="{7796A9DA-ECDF-C743-94DB-2FCCAD3A0D0A}">
      <dgm:prSet/>
      <dgm:spPr/>
      <dgm:t>
        <a:bodyPr/>
        <a:lstStyle/>
        <a:p>
          <a:endParaRPr lang="en-US"/>
        </a:p>
      </dgm:t>
    </dgm:pt>
    <dgm:pt modelId="{2AF5E875-639A-6542-A723-928B887CDC3B}" type="sibTrans" cxnId="{7796A9DA-ECDF-C743-94DB-2FCCAD3A0D0A}">
      <dgm:prSet/>
      <dgm:spPr/>
      <dgm:t>
        <a:bodyPr/>
        <a:lstStyle/>
        <a:p>
          <a:endParaRPr lang="en-US"/>
        </a:p>
      </dgm:t>
    </dgm:pt>
    <dgm:pt modelId="{3501763D-58A5-E849-A1B8-C4CD1C36A191}" type="pres">
      <dgm:prSet presAssocID="{8DAC500A-E7D8-E343-9E75-149474F59D32}" presName="diagram" presStyleCnt="0">
        <dgm:presLayoutVars>
          <dgm:chPref val="1"/>
          <dgm:dir/>
          <dgm:animOne val="branch"/>
          <dgm:animLvl val="lvl"/>
          <dgm:resizeHandles val="exact"/>
        </dgm:presLayoutVars>
      </dgm:prSet>
      <dgm:spPr/>
      <dgm:t>
        <a:bodyPr/>
        <a:lstStyle/>
        <a:p>
          <a:endParaRPr lang="en-US"/>
        </a:p>
      </dgm:t>
    </dgm:pt>
    <dgm:pt modelId="{1A203B66-953B-1840-9CAC-A69FC9174D75}" type="pres">
      <dgm:prSet presAssocID="{A8A275B9-EC97-5C4B-8964-F7CA089FE663}" presName="root1" presStyleCnt="0"/>
      <dgm:spPr/>
    </dgm:pt>
    <dgm:pt modelId="{B53EC935-FBB5-3048-B405-027D8EEEDDC3}" type="pres">
      <dgm:prSet presAssocID="{A8A275B9-EC97-5C4B-8964-F7CA089FE663}" presName="LevelOneTextNode" presStyleLbl="node0" presStyleIdx="0" presStyleCnt="1">
        <dgm:presLayoutVars>
          <dgm:chPref val="3"/>
        </dgm:presLayoutVars>
      </dgm:prSet>
      <dgm:spPr/>
      <dgm:t>
        <a:bodyPr/>
        <a:lstStyle/>
        <a:p>
          <a:endParaRPr lang="en-US"/>
        </a:p>
      </dgm:t>
    </dgm:pt>
    <dgm:pt modelId="{56FC7AD6-6E8C-C34C-8E27-24A703F3A298}" type="pres">
      <dgm:prSet presAssocID="{A8A275B9-EC97-5C4B-8964-F7CA089FE663}" presName="level2hierChild" presStyleCnt="0"/>
      <dgm:spPr/>
    </dgm:pt>
    <dgm:pt modelId="{EE6FA795-4794-C041-927E-91FF9A8C86CF}" type="pres">
      <dgm:prSet presAssocID="{BAE75B33-ADC3-FF43-A03A-07D52A3D2F4B}" presName="conn2-1" presStyleLbl="parChTrans1D2" presStyleIdx="0" presStyleCnt="2"/>
      <dgm:spPr/>
      <dgm:t>
        <a:bodyPr/>
        <a:lstStyle/>
        <a:p>
          <a:endParaRPr lang="en-US"/>
        </a:p>
      </dgm:t>
    </dgm:pt>
    <dgm:pt modelId="{9A4DB7C5-D9B9-A341-B0C4-7B06B4BAA589}" type="pres">
      <dgm:prSet presAssocID="{BAE75B33-ADC3-FF43-A03A-07D52A3D2F4B}" presName="connTx" presStyleLbl="parChTrans1D2" presStyleIdx="0" presStyleCnt="2"/>
      <dgm:spPr/>
      <dgm:t>
        <a:bodyPr/>
        <a:lstStyle/>
        <a:p>
          <a:endParaRPr lang="en-US"/>
        </a:p>
      </dgm:t>
    </dgm:pt>
    <dgm:pt modelId="{4026D6DA-AD96-C44C-995B-C5FFBCFA3CF7}" type="pres">
      <dgm:prSet presAssocID="{9080B3E8-F015-6447-94A2-EE06A8E2848E}" presName="root2" presStyleCnt="0"/>
      <dgm:spPr/>
    </dgm:pt>
    <dgm:pt modelId="{1AFBFE74-8695-9942-A164-BFDD5FF0973F}" type="pres">
      <dgm:prSet presAssocID="{9080B3E8-F015-6447-94A2-EE06A8E2848E}" presName="LevelTwoTextNode" presStyleLbl="node2" presStyleIdx="0" presStyleCnt="2" custScaleY="296719">
        <dgm:presLayoutVars>
          <dgm:chPref val="3"/>
        </dgm:presLayoutVars>
      </dgm:prSet>
      <dgm:spPr/>
      <dgm:t>
        <a:bodyPr/>
        <a:lstStyle/>
        <a:p>
          <a:endParaRPr lang="en-US"/>
        </a:p>
      </dgm:t>
    </dgm:pt>
    <dgm:pt modelId="{EE1306FB-35EA-AD45-B4AD-0DDB4910275B}" type="pres">
      <dgm:prSet presAssocID="{9080B3E8-F015-6447-94A2-EE06A8E2848E}" presName="level3hierChild" presStyleCnt="0"/>
      <dgm:spPr/>
    </dgm:pt>
    <dgm:pt modelId="{167A825B-DAF5-9246-919C-AE0E0EECB8B1}" type="pres">
      <dgm:prSet presAssocID="{AC3FA6C0-C758-394D-877B-F708DD503C78}" presName="conn2-1" presStyleLbl="parChTrans1D3" presStyleIdx="0" presStyleCnt="6"/>
      <dgm:spPr/>
      <dgm:t>
        <a:bodyPr/>
        <a:lstStyle/>
        <a:p>
          <a:endParaRPr lang="en-US"/>
        </a:p>
      </dgm:t>
    </dgm:pt>
    <dgm:pt modelId="{71064DE4-A4BA-B140-ABA0-E75E88528EF2}" type="pres">
      <dgm:prSet presAssocID="{AC3FA6C0-C758-394D-877B-F708DD503C78}" presName="connTx" presStyleLbl="parChTrans1D3" presStyleIdx="0" presStyleCnt="6"/>
      <dgm:spPr/>
      <dgm:t>
        <a:bodyPr/>
        <a:lstStyle/>
        <a:p>
          <a:endParaRPr lang="en-US"/>
        </a:p>
      </dgm:t>
    </dgm:pt>
    <dgm:pt modelId="{462FB7EC-3954-7547-9486-153DE9D905FC}" type="pres">
      <dgm:prSet presAssocID="{CFD5AA24-14C5-E740-8AB5-50583CB70BA6}" presName="root2" presStyleCnt="0"/>
      <dgm:spPr/>
    </dgm:pt>
    <dgm:pt modelId="{13BB125B-4B12-8D44-AFFB-47B219ECDA06}" type="pres">
      <dgm:prSet presAssocID="{CFD5AA24-14C5-E740-8AB5-50583CB70BA6}" presName="LevelTwoTextNode" presStyleLbl="node3" presStyleIdx="0" presStyleCnt="6" custScaleX="239151">
        <dgm:presLayoutVars>
          <dgm:chPref val="3"/>
        </dgm:presLayoutVars>
      </dgm:prSet>
      <dgm:spPr/>
      <dgm:t>
        <a:bodyPr/>
        <a:lstStyle/>
        <a:p>
          <a:endParaRPr lang="en-US"/>
        </a:p>
      </dgm:t>
    </dgm:pt>
    <dgm:pt modelId="{56F96BC9-F9DC-B34D-9503-828D6139692E}" type="pres">
      <dgm:prSet presAssocID="{CFD5AA24-14C5-E740-8AB5-50583CB70BA6}" presName="level3hierChild" presStyleCnt="0"/>
      <dgm:spPr/>
    </dgm:pt>
    <dgm:pt modelId="{C1341548-BACB-6940-936F-BF38627E6CFB}" type="pres">
      <dgm:prSet presAssocID="{739D74FB-272C-A143-A0EB-4CD871EC5980}" presName="conn2-1" presStyleLbl="parChTrans1D3" presStyleIdx="1" presStyleCnt="6"/>
      <dgm:spPr/>
      <dgm:t>
        <a:bodyPr/>
        <a:lstStyle/>
        <a:p>
          <a:endParaRPr lang="en-US"/>
        </a:p>
      </dgm:t>
    </dgm:pt>
    <dgm:pt modelId="{FDBA4D57-95C9-6C41-B529-BF2DA97BBA3A}" type="pres">
      <dgm:prSet presAssocID="{739D74FB-272C-A143-A0EB-4CD871EC5980}" presName="connTx" presStyleLbl="parChTrans1D3" presStyleIdx="1" presStyleCnt="6"/>
      <dgm:spPr/>
      <dgm:t>
        <a:bodyPr/>
        <a:lstStyle/>
        <a:p>
          <a:endParaRPr lang="en-US"/>
        </a:p>
      </dgm:t>
    </dgm:pt>
    <dgm:pt modelId="{C3F643A2-FCCD-1543-80A4-F740B7357419}" type="pres">
      <dgm:prSet presAssocID="{CBA97518-3063-F340-B950-510C879478DC}" presName="root2" presStyleCnt="0"/>
      <dgm:spPr/>
    </dgm:pt>
    <dgm:pt modelId="{5A5E1AD2-6C9B-AF40-A897-12E63A42A528}" type="pres">
      <dgm:prSet presAssocID="{CBA97518-3063-F340-B950-510C879478DC}" presName="LevelTwoTextNode" presStyleLbl="node3" presStyleIdx="1" presStyleCnt="6" custScaleX="244170">
        <dgm:presLayoutVars>
          <dgm:chPref val="3"/>
        </dgm:presLayoutVars>
      </dgm:prSet>
      <dgm:spPr/>
      <dgm:t>
        <a:bodyPr/>
        <a:lstStyle/>
        <a:p>
          <a:endParaRPr lang="en-US"/>
        </a:p>
      </dgm:t>
    </dgm:pt>
    <dgm:pt modelId="{7BDB28A9-2B80-9D40-AF6B-2BAD2E729554}" type="pres">
      <dgm:prSet presAssocID="{CBA97518-3063-F340-B950-510C879478DC}" presName="level3hierChild" presStyleCnt="0"/>
      <dgm:spPr/>
    </dgm:pt>
    <dgm:pt modelId="{A9E5A5F0-408D-4642-A46B-57D0622CCEAA}" type="pres">
      <dgm:prSet presAssocID="{9A7AC64E-F6A8-8B4C-ACB4-E25FE9DA1746}" presName="conn2-1" presStyleLbl="parChTrans1D3" presStyleIdx="2" presStyleCnt="6"/>
      <dgm:spPr/>
      <dgm:t>
        <a:bodyPr/>
        <a:lstStyle/>
        <a:p>
          <a:endParaRPr lang="en-US"/>
        </a:p>
      </dgm:t>
    </dgm:pt>
    <dgm:pt modelId="{E2F59576-D824-A64F-98D1-C75A5286A238}" type="pres">
      <dgm:prSet presAssocID="{9A7AC64E-F6A8-8B4C-ACB4-E25FE9DA1746}" presName="connTx" presStyleLbl="parChTrans1D3" presStyleIdx="2" presStyleCnt="6"/>
      <dgm:spPr/>
      <dgm:t>
        <a:bodyPr/>
        <a:lstStyle/>
        <a:p>
          <a:endParaRPr lang="en-US"/>
        </a:p>
      </dgm:t>
    </dgm:pt>
    <dgm:pt modelId="{1F097C0D-FD1F-874D-88D6-1BF00C12D61D}" type="pres">
      <dgm:prSet presAssocID="{3443A646-7643-1D4A-93D1-9CCD4146FF1A}" presName="root2" presStyleCnt="0"/>
      <dgm:spPr/>
    </dgm:pt>
    <dgm:pt modelId="{D6B52B8F-69FA-7F40-B569-E1D9E11187D9}" type="pres">
      <dgm:prSet presAssocID="{3443A646-7643-1D4A-93D1-9CCD4146FF1A}" presName="LevelTwoTextNode" presStyleLbl="node3" presStyleIdx="2" presStyleCnt="6" custScaleX="244710">
        <dgm:presLayoutVars>
          <dgm:chPref val="3"/>
        </dgm:presLayoutVars>
      </dgm:prSet>
      <dgm:spPr/>
      <dgm:t>
        <a:bodyPr/>
        <a:lstStyle/>
        <a:p>
          <a:endParaRPr lang="en-US"/>
        </a:p>
      </dgm:t>
    </dgm:pt>
    <dgm:pt modelId="{05F3B39A-DFA4-104D-B865-AEEB315573A4}" type="pres">
      <dgm:prSet presAssocID="{3443A646-7643-1D4A-93D1-9CCD4146FF1A}" presName="level3hierChild" presStyleCnt="0"/>
      <dgm:spPr/>
    </dgm:pt>
    <dgm:pt modelId="{A8E4B744-6AB9-7443-A39C-BED89E5E5A85}" type="pres">
      <dgm:prSet presAssocID="{61773E18-75D3-A744-9032-2F5016776A14}" presName="conn2-1" presStyleLbl="parChTrans1D3" presStyleIdx="3" presStyleCnt="6"/>
      <dgm:spPr/>
      <dgm:t>
        <a:bodyPr/>
        <a:lstStyle/>
        <a:p>
          <a:endParaRPr lang="en-US"/>
        </a:p>
      </dgm:t>
    </dgm:pt>
    <dgm:pt modelId="{D07203DC-F8D8-D44E-AD1A-195B5BFAC6A4}" type="pres">
      <dgm:prSet presAssocID="{61773E18-75D3-A744-9032-2F5016776A14}" presName="connTx" presStyleLbl="parChTrans1D3" presStyleIdx="3" presStyleCnt="6"/>
      <dgm:spPr/>
      <dgm:t>
        <a:bodyPr/>
        <a:lstStyle/>
        <a:p>
          <a:endParaRPr lang="en-US"/>
        </a:p>
      </dgm:t>
    </dgm:pt>
    <dgm:pt modelId="{B61D420A-B7AC-F34C-B473-60090A312D9B}" type="pres">
      <dgm:prSet presAssocID="{A3476498-1263-084D-B49C-9F9380ABC6FA}" presName="root2" presStyleCnt="0"/>
      <dgm:spPr/>
    </dgm:pt>
    <dgm:pt modelId="{4C1A2D30-3FC4-524C-8BFA-EDBBB99DB7E4}" type="pres">
      <dgm:prSet presAssocID="{A3476498-1263-084D-B49C-9F9380ABC6FA}" presName="LevelTwoTextNode" presStyleLbl="node3" presStyleIdx="3" presStyleCnt="6" custScaleX="255134">
        <dgm:presLayoutVars>
          <dgm:chPref val="3"/>
        </dgm:presLayoutVars>
      </dgm:prSet>
      <dgm:spPr/>
      <dgm:t>
        <a:bodyPr/>
        <a:lstStyle/>
        <a:p>
          <a:endParaRPr lang="en-US"/>
        </a:p>
      </dgm:t>
    </dgm:pt>
    <dgm:pt modelId="{C7DE2EC8-9D5E-D04D-BD9A-E5CC2C6D7BF2}" type="pres">
      <dgm:prSet presAssocID="{A3476498-1263-084D-B49C-9F9380ABC6FA}" presName="level3hierChild" presStyleCnt="0"/>
      <dgm:spPr/>
    </dgm:pt>
    <dgm:pt modelId="{38E61251-499C-A146-A4C5-707CD180AA17}" type="pres">
      <dgm:prSet presAssocID="{5C449A85-79EC-BA44-B8E3-1DFD651C2FEB}" presName="conn2-1" presStyleLbl="parChTrans1D3" presStyleIdx="4" presStyleCnt="6"/>
      <dgm:spPr/>
      <dgm:t>
        <a:bodyPr/>
        <a:lstStyle/>
        <a:p>
          <a:endParaRPr lang="en-US"/>
        </a:p>
      </dgm:t>
    </dgm:pt>
    <dgm:pt modelId="{859CEA36-356F-D145-8A8A-3274D4A9D89A}" type="pres">
      <dgm:prSet presAssocID="{5C449A85-79EC-BA44-B8E3-1DFD651C2FEB}" presName="connTx" presStyleLbl="parChTrans1D3" presStyleIdx="4" presStyleCnt="6"/>
      <dgm:spPr/>
      <dgm:t>
        <a:bodyPr/>
        <a:lstStyle/>
        <a:p>
          <a:endParaRPr lang="en-US"/>
        </a:p>
      </dgm:t>
    </dgm:pt>
    <dgm:pt modelId="{3B57EFDE-F6DE-174E-9658-A4F6B5BDBB2A}" type="pres">
      <dgm:prSet presAssocID="{26FE2584-C394-A94E-9357-B064B612F588}" presName="root2" presStyleCnt="0"/>
      <dgm:spPr/>
    </dgm:pt>
    <dgm:pt modelId="{E93E4AA5-D829-3F49-80AE-F9DD1E79FC62}" type="pres">
      <dgm:prSet presAssocID="{26FE2584-C394-A94E-9357-B064B612F588}" presName="LevelTwoTextNode" presStyleLbl="node3" presStyleIdx="4" presStyleCnt="6" custScaleX="261389">
        <dgm:presLayoutVars>
          <dgm:chPref val="3"/>
        </dgm:presLayoutVars>
      </dgm:prSet>
      <dgm:spPr/>
      <dgm:t>
        <a:bodyPr/>
        <a:lstStyle/>
        <a:p>
          <a:endParaRPr lang="en-US"/>
        </a:p>
      </dgm:t>
    </dgm:pt>
    <dgm:pt modelId="{31FFC790-790E-3C45-BFCC-EA001B9F63C6}" type="pres">
      <dgm:prSet presAssocID="{26FE2584-C394-A94E-9357-B064B612F588}" presName="level3hierChild" presStyleCnt="0"/>
      <dgm:spPr/>
    </dgm:pt>
    <dgm:pt modelId="{CF9FB331-4988-EA4C-B235-E0032366F394}" type="pres">
      <dgm:prSet presAssocID="{B1A12443-24A2-8B4B-9D38-74C123ADB667}" presName="conn2-1" presStyleLbl="parChTrans1D2" presStyleIdx="1" presStyleCnt="2"/>
      <dgm:spPr/>
      <dgm:t>
        <a:bodyPr/>
        <a:lstStyle/>
        <a:p>
          <a:endParaRPr lang="en-US"/>
        </a:p>
      </dgm:t>
    </dgm:pt>
    <dgm:pt modelId="{BDB67285-CEF9-F54B-B349-877491662E93}" type="pres">
      <dgm:prSet presAssocID="{B1A12443-24A2-8B4B-9D38-74C123ADB667}" presName="connTx" presStyleLbl="parChTrans1D2" presStyleIdx="1" presStyleCnt="2"/>
      <dgm:spPr/>
      <dgm:t>
        <a:bodyPr/>
        <a:lstStyle/>
        <a:p>
          <a:endParaRPr lang="en-US"/>
        </a:p>
      </dgm:t>
    </dgm:pt>
    <dgm:pt modelId="{2EC78F6B-081D-BF47-BE13-13D00163A3B8}" type="pres">
      <dgm:prSet presAssocID="{AD77E585-9AA9-1D41-8B2F-4E95CA707FFB}" presName="root2" presStyleCnt="0"/>
      <dgm:spPr/>
    </dgm:pt>
    <dgm:pt modelId="{3518B4FA-38F9-7346-A2C3-757B6CDF701E}" type="pres">
      <dgm:prSet presAssocID="{AD77E585-9AA9-1D41-8B2F-4E95CA707FFB}" presName="LevelTwoTextNode" presStyleLbl="node2" presStyleIdx="1" presStyleCnt="2">
        <dgm:presLayoutVars>
          <dgm:chPref val="3"/>
        </dgm:presLayoutVars>
      </dgm:prSet>
      <dgm:spPr/>
      <dgm:t>
        <a:bodyPr/>
        <a:lstStyle/>
        <a:p>
          <a:endParaRPr lang="en-US"/>
        </a:p>
      </dgm:t>
    </dgm:pt>
    <dgm:pt modelId="{684D4B4F-8334-5646-97D7-E6652BF47C7B}" type="pres">
      <dgm:prSet presAssocID="{AD77E585-9AA9-1D41-8B2F-4E95CA707FFB}" presName="level3hierChild" presStyleCnt="0"/>
      <dgm:spPr/>
    </dgm:pt>
    <dgm:pt modelId="{6800D900-76AF-3347-8B94-EC6EE32A9C24}" type="pres">
      <dgm:prSet presAssocID="{A3422267-77C0-8647-A18C-E458E497078C}" presName="conn2-1" presStyleLbl="parChTrans1D3" presStyleIdx="5" presStyleCnt="6"/>
      <dgm:spPr/>
      <dgm:t>
        <a:bodyPr/>
        <a:lstStyle/>
        <a:p>
          <a:endParaRPr lang="en-US"/>
        </a:p>
      </dgm:t>
    </dgm:pt>
    <dgm:pt modelId="{9B052D9C-416C-084D-87B8-AEB4D22C42C9}" type="pres">
      <dgm:prSet presAssocID="{A3422267-77C0-8647-A18C-E458E497078C}" presName="connTx" presStyleLbl="parChTrans1D3" presStyleIdx="5" presStyleCnt="6"/>
      <dgm:spPr/>
      <dgm:t>
        <a:bodyPr/>
        <a:lstStyle/>
        <a:p>
          <a:endParaRPr lang="en-US"/>
        </a:p>
      </dgm:t>
    </dgm:pt>
    <dgm:pt modelId="{260E92C0-D62B-FE49-9309-2D6D0ADBE70F}" type="pres">
      <dgm:prSet presAssocID="{709CCD2C-D0CB-8949-82B1-A4E9460523D8}" presName="root2" presStyleCnt="0"/>
      <dgm:spPr/>
    </dgm:pt>
    <dgm:pt modelId="{05653070-5C37-3341-A306-B6CAF57E9CB3}" type="pres">
      <dgm:prSet presAssocID="{709CCD2C-D0CB-8949-82B1-A4E9460523D8}" presName="LevelTwoTextNode" presStyleLbl="node3" presStyleIdx="5" presStyleCnt="6">
        <dgm:presLayoutVars>
          <dgm:chPref val="3"/>
        </dgm:presLayoutVars>
      </dgm:prSet>
      <dgm:spPr/>
      <dgm:t>
        <a:bodyPr/>
        <a:lstStyle/>
        <a:p>
          <a:endParaRPr lang="en-US"/>
        </a:p>
      </dgm:t>
    </dgm:pt>
    <dgm:pt modelId="{EDC70479-4D02-E343-AB8D-48B4B0CA0499}" type="pres">
      <dgm:prSet presAssocID="{709CCD2C-D0CB-8949-82B1-A4E9460523D8}" presName="level3hierChild" presStyleCnt="0"/>
      <dgm:spPr/>
    </dgm:pt>
    <dgm:pt modelId="{645A0526-00F2-3F4F-9AAC-808C63C6C9A7}" type="pres">
      <dgm:prSet presAssocID="{4342C6BB-A8B3-0941-B05D-D8CD354ACD08}" presName="conn2-1" presStyleLbl="parChTrans1D4" presStyleIdx="0" presStyleCnt="2"/>
      <dgm:spPr/>
      <dgm:t>
        <a:bodyPr/>
        <a:lstStyle/>
        <a:p>
          <a:endParaRPr lang="en-US"/>
        </a:p>
      </dgm:t>
    </dgm:pt>
    <dgm:pt modelId="{B88D1242-7764-4F44-80E5-14E7BF9F68B4}" type="pres">
      <dgm:prSet presAssocID="{4342C6BB-A8B3-0941-B05D-D8CD354ACD08}" presName="connTx" presStyleLbl="parChTrans1D4" presStyleIdx="0" presStyleCnt="2"/>
      <dgm:spPr/>
      <dgm:t>
        <a:bodyPr/>
        <a:lstStyle/>
        <a:p>
          <a:endParaRPr lang="en-US"/>
        </a:p>
      </dgm:t>
    </dgm:pt>
    <dgm:pt modelId="{1EC8D8C9-D7B4-3940-B454-7307727405ED}" type="pres">
      <dgm:prSet presAssocID="{3933E94C-6A4A-0146-A3C1-E3B9542D530C}" presName="root2" presStyleCnt="0"/>
      <dgm:spPr/>
    </dgm:pt>
    <dgm:pt modelId="{12D2B744-1D9C-F140-886B-09908585E7DA}" type="pres">
      <dgm:prSet presAssocID="{3933E94C-6A4A-0146-A3C1-E3B9542D530C}" presName="LevelTwoTextNode" presStyleLbl="node4" presStyleIdx="0" presStyleCnt="2" custScaleX="208107">
        <dgm:presLayoutVars>
          <dgm:chPref val="3"/>
        </dgm:presLayoutVars>
      </dgm:prSet>
      <dgm:spPr/>
      <dgm:t>
        <a:bodyPr/>
        <a:lstStyle/>
        <a:p>
          <a:endParaRPr lang="en-US"/>
        </a:p>
      </dgm:t>
    </dgm:pt>
    <dgm:pt modelId="{41E387C7-3AE6-B54F-B313-6712FE747A31}" type="pres">
      <dgm:prSet presAssocID="{3933E94C-6A4A-0146-A3C1-E3B9542D530C}" presName="level3hierChild" presStyleCnt="0"/>
      <dgm:spPr/>
    </dgm:pt>
    <dgm:pt modelId="{5BC43E4F-DECA-0E40-A665-A2A481F71D46}" type="pres">
      <dgm:prSet presAssocID="{01A9E43F-9789-0740-AAD1-CC3AA442CB98}" presName="conn2-1" presStyleLbl="parChTrans1D4" presStyleIdx="1" presStyleCnt="2"/>
      <dgm:spPr/>
      <dgm:t>
        <a:bodyPr/>
        <a:lstStyle/>
        <a:p>
          <a:endParaRPr lang="en-US"/>
        </a:p>
      </dgm:t>
    </dgm:pt>
    <dgm:pt modelId="{AAA2065D-4CEC-A341-8BAC-30FE66BFAE6B}" type="pres">
      <dgm:prSet presAssocID="{01A9E43F-9789-0740-AAD1-CC3AA442CB98}" presName="connTx" presStyleLbl="parChTrans1D4" presStyleIdx="1" presStyleCnt="2"/>
      <dgm:spPr/>
      <dgm:t>
        <a:bodyPr/>
        <a:lstStyle/>
        <a:p>
          <a:endParaRPr lang="en-US"/>
        </a:p>
      </dgm:t>
    </dgm:pt>
    <dgm:pt modelId="{704D9F9D-2B13-E74D-8FCF-001698A7075F}" type="pres">
      <dgm:prSet presAssocID="{D99DCEAF-038E-6A44-9BD8-8320B2230376}" presName="root2" presStyleCnt="0"/>
      <dgm:spPr/>
    </dgm:pt>
    <dgm:pt modelId="{D2825951-D646-B441-B195-719BE46483E9}" type="pres">
      <dgm:prSet presAssocID="{D99DCEAF-038E-6A44-9BD8-8320B2230376}" presName="LevelTwoTextNode" presStyleLbl="node4" presStyleIdx="1" presStyleCnt="2" custScaleX="211428">
        <dgm:presLayoutVars>
          <dgm:chPref val="3"/>
        </dgm:presLayoutVars>
      </dgm:prSet>
      <dgm:spPr/>
      <dgm:t>
        <a:bodyPr/>
        <a:lstStyle/>
        <a:p>
          <a:endParaRPr lang="en-US"/>
        </a:p>
      </dgm:t>
    </dgm:pt>
    <dgm:pt modelId="{4C88DC66-717C-4443-942B-321A1AF19322}" type="pres">
      <dgm:prSet presAssocID="{D99DCEAF-038E-6A44-9BD8-8320B2230376}" presName="level3hierChild" presStyleCnt="0"/>
      <dgm:spPr/>
    </dgm:pt>
  </dgm:ptLst>
  <dgm:cxnLst>
    <dgm:cxn modelId="{BBFAFD8F-C07C-D749-9509-58E47D6703EF}" type="presOf" srcId="{3933E94C-6A4A-0146-A3C1-E3B9542D530C}" destId="{12D2B744-1D9C-F140-886B-09908585E7DA}" srcOrd="0" destOrd="0" presId="urn:microsoft.com/office/officeart/2005/8/layout/hierarchy2#1"/>
    <dgm:cxn modelId="{68ED2658-9492-834A-A6CB-E63D0BA26AC8}" type="presOf" srcId="{B1A12443-24A2-8B4B-9D38-74C123ADB667}" destId="{CF9FB331-4988-EA4C-B235-E0032366F394}" srcOrd="0" destOrd="0" presId="urn:microsoft.com/office/officeart/2005/8/layout/hierarchy2#1"/>
    <dgm:cxn modelId="{7736A298-241D-F74F-943C-1A7517BBE15D}" srcId="{A8A275B9-EC97-5C4B-8964-F7CA089FE663}" destId="{AD77E585-9AA9-1D41-8B2F-4E95CA707FFB}" srcOrd="1" destOrd="0" parTransId="{B1A12443-24A2-8B4B-9D38-74C123ADB667}" sibTransId="{DBFC4D62-5686-0649-B902-DDF79A3E527A}"/>
    <dgm:cxn modelId="{6F33174A-0337-7E42-9D93-DAFC678EEBB9}" type="presOf" srcId="{01A9E43F-9789-0740-AAD1-CC3AA442CB98}" destId="{AAA2065D-4CEC-A341-8BAC-30FE66BFAE6B}" srcOrd="1" destOrd="0" presId="urn:microsoft.com/office/officeart/2005/8/layout/hierarchy2#1"/>
    <dgm:cxn modelId="{9EA0BC48-AE02-BA46-BABD-E13391B4FDCC}" type="presOf" srcId="{AD77E585-9AA9-1D41-8B2F-4E95CA707FFB}" destId="{3518B4FA-38F9-7346-A2C3-757B6CDF701E}" srcOrd="0" destOrd="0" presId="urn:microsoft.com/office/officeart/2005/8/layout/hierarchy2#1"/>
    <dgm:cxn modelId="{7796A9DA-ECDF-C743-94DB-2FCCAD3A0D0A}" srcId="{709CCD2C-D0CB-8949-82B1-A4E9460523D8}" destId="{D99DCEAF-038E-6A44-9BD8-8320B2230376}" srcOrd="1" destOrd="0" parTransId="{01A9E43F-9789-0740-AAD1-CC3AA442CB98}" sibTransId="{2AF5E875-639A-6542-A723-928B887CDC3B}"/>
    <dgm:cxn modelId="{AB153AEA-A6C5-C24E-B481-27F7C347A663}" srcId="{9080B3E8-F015-6447-94A2-EE06A8E2848E}" destId="{26FE2584-C394-A94E-9357-B064B612F588}" srcOrd="4" destOrd="0" parTransId="{5C449A85-79EC-BA44-B8E3-1DFD651C2FEB}" sibTransId="{C09208A4-00D0-CF4A-88D2-2EE4BB4F1242}"/>
    <dgm:cxn modelId="{7752195B-480B-7843-B26B-E755E7974A44}" type="presOf" srcId="{A3422267-77C0-8647-A18C-E458E497078C}" destId="{9B052D9C-416C-084D-87B8-AEB4D22C42C9}" srcOrd="1" destOrd="0" presId="urn:microsoft.com/office/officeart/2005/8/layout/hierarchy2#1"/>
    <dgm:cxn modelId="{D2E9614C-C4A8-2642-9B1C-F9F3AB5ED1B0}" srcId="{AD77E585-9AA9-1D41-8B2F-4E95CA707FFB}" destId="{709CCD2C-D0CB-8949-82B1-A4E9460523D8}" srcOrd="0" destOrd="0" parTransId="{A3422267-77C0-8647-A18C-E458E497078C}" sibTransId="{569B583E-6B5D-1441-B95B-B1E5BE1B1D47}"/>
    <dgm:cxn modelId="{D7EEB3A0-C1D1-1B4A-BB1E-D6CF3064CC14}" type="presOf" srcId="{61773E18-75D3-A744-9032-2F5016776A14}" destId="{D07203DC-F8D8-D44E-AD1A-195B5BFAC6A4}" srcOrd="1" destOrd="0" presId="urn:microsoft.com/office/officeart/2005/8/layout/hierarchy2#1"/>
    <dgm:cxn modelId="{2FB3D6C0-AB57-C343-A0B3-6C2119527D8B}" type="presOf" srcId="{5C449A85-79EC-BA44-B8E3-1DFD651C2FEB}" destId="{859CEA36-356F-D145-8A8A-3274D4A9D89A}" srcOrd="1" destOrd="0" presId="urn:microsoft.com/office/officeart/2005/8/layout/hierarchy2#1"/>
    <dgm:cxn modelId="{27BC1DBE-C766-7049-B4B8-2EF115727E3F}" type="presOf" srcId="{D99DCEAF-038E-6A44-9BD8-8320B2230376}" destId="{D2825951-D646-B441-B195-719BE46483E9}" srcOrd="0" destOrd="0" presId="urn:microsoft.com/office/officeart/2005/8/layout/hierarchy2#1"/>
    <dgm:cxn modelId="{B4612973-9956-DC41-BF52-503257E2B913}" type="presOf" srcId="{5C449A85-79EC-BA44-B8E3-1DFD651C2FEB}" destId="{38E61251-499C-A146-A4C5-707CD180AA17}" srcOrd="0" destOrd="0" presId="urn:microsoft.com/office/officeart/2005/8/layout/hierarchy2#1"/>
    <dgm:cxn modelId="{0C3BF57D-8179-A34F-A809-B0A6BCFC9FC1}" srcId="{709CCD2C-D0CB-8949-82B1-A4E9460523D8}" destId="{3933E94C-6A4A-0146-A3C1-E3B9542D530C}" srcOrd="0" destOrd="0" parTransId="{4342C6BB-A8B3-0941-B05D-D8CD354ACD08}" sibTransId="{2353BFB2-C614-844A-870D-5E7C46E4D4E8}"/>
    <dgm:cxn modelId="{51F1AFA2-A81E-6349-B92C-6A5B33A726E4}" srcId="{9080B3E8-F015-6447-94A2-EE06A8E2848E}" destId="{3443A646-7643-1D4A-93D1-9CCD4146FF1A}" srcOrd="2" destOrd="0" parTransId="{9A7AC64E-F6A8-8B4C-ACB4-E25FE9DA1746}" sibTransId="{7370ADE4-1326-094F-99A9-FC4777CF208B}"/>
    <dgm:cxn modelId="{E1A0BA40-8637-6840-9FC2-FAD8F029523E}" type="presOf" srcId="{AC3FA6C0-C758-394D-877B-F708DD503C78}" destId="{71064DE4-A4BA-B140-ABA0-E75E88528EF2}" srcOrd="1" destOrd="0" presId="urn:microsoft.com/office/officeart/2005/8/layout/hierarchy2#1"/>
    <dgm:cxn modelId="{3D9592BB-F105-5146-8564-A65E34542BBD}" type="presOf" srcId="{CFD5AA24-14C5-E740-8AB5-50583CB70BA6}" destId="{13BB125B-4B12-8D44-AFFB-47B219ECDA06}" srcOrd="0" destOrd="0" presId="urn:microsoft.com/office/officeart/2005/8/layout/hierarchy2#1"/>
    <dgm:cxn modelId="{EABF8CA5-AC41-5A49-B760-3ACAABAB1224}" type="presOf" srcId="{AC3FA6C0-C758-394D-877B-F708DD503C78}" destId="{167A825B-DAF5-9246-919C-AE0E0EECB8B1}" srcOrd="0" destOrd="0" presId="urn:microsoft.com/office/officeart/2005/8/layout/hierarchy2#1"/>
    <dgm:cxn modelId="{6E785D55-803C-8440-A74F-25B438AD3DBF}" type="presOf" srcId="{CBA97518-3063-F340-B950-510C879478DC}" destId="{5A5E1AD2-6C9B-AF40-A897-12E63A42A528}" srcOrd="0" destOrd="0" presId="urn:microsoft.com/office/officeart/2005/8/layout/hierarchy2#1"/>
    <dgm:cxn modelId="{C7260E33-D522-B645-89DC-A7EDEE97F5E2}" type="presOf" srcId="{8DAC500A-E7D8-E343-9E75-149474F59D32}" destId="{3501763D-58A5-E849-A1B8-C4CD1C36A191}" srcOrd="0" destOrd="0" presId="urn:microsoft.com/office/officeart/2005/8/layout/hierarchy2#1"/>
    <dgm:cxn modelId="{85874E5F-FCF4-0C44-B6EC-88227ED1835B}" type="presOf" srcId="{BAE75B33-ADC3-FF43-A03A-07D52A3D2F4B}" destId="{EE6FA795-4794-C041-927E-91FF9A8C86CF}" srcOrd="0" destOrd="0" presId="urn:microsoft.com/office/officeart/2005/8/layout/hierarchy2#1"/>
    <dgm:cxn modelId="{475443F0-DCC5-BB44-834F-76A3F9850F90}" type="presOf" srcId="{9080B3E8-F015-6447-94A2-EE06A8E2848E}" destId="{1AFBFE74-8695-9942-A164-BFDD5FF0973F}" srcOrd="0" destOrd="0" presId="urn:microsoft.com/office/officeart/2005/8/layout/hierarchy2#1"/>
    <dgm:cxn modelId="{49F38133-C60D-6445-9ECB-8DFA6D9BA042}" type="presOf" srcId="{4342C6BB-A8B3-0941-B05D-D8CD354ACD08}" destId="{B88D1242-7764-4F44-80E5-14E7BF9F68B4}" srcOrd="1" destOrd="0" presId="urn:microsoft.com/office/officeart/2005/8/layout/hierarchy2#1"/>
    <dgm:cxn modelId="{ADAA978B-8C42-B742-8C1D-B010AE87BC2B}" type="presOf" srcId="{3443A646-7643-1D4A-93D1-9CCD4146FF1A}" destId="{D6B52B8F-69FA-7F40-B569-E1D9E11187D9}" srcOrd="0" destOrd="0" presId="urn:microsoft.com/office/officeart/2005/8/layout/hierarchy2#1"/>
    <dgm:cxn modelId="{6E5E2960-44DA-D245-B336-13D8930BF893}" srcId="{9080B3E8-F015-6447-94A2-EE06A8E2848E}" destId="{A3476498-1263-084D-B49C-9F9380ABC6FA}" srcOrd="3" destOrd="0" parTransId="{61773E18-75D3-A744-9032-2F5016776A14}" sibTransId="{64AAFC3B-7674-234E-9396-AA5F8C3C037E}"/>
    <dgm:cxn modelId="{CADD34F0-C691-3649-98D0-B1342EF9FE3A}" type="presOf" srcId="{9A7AC64E-F6A8-8B4C-ACB4-E25FE9DA1746}" destId="{A9E5A5F0-408D-4642-A46B-57D0622CCEAA}" srcOrd="0" destOrd="0" presId="urn:microsoft.com/office/officeart/2005/8/layout/hierarchy2#1"/>
    <dgm:cxn modelId="{22353EF0-D506-9D40-BC2F-E013EEDFFD50}" srcId="{9080B3E8-F015-6447-94A2-EE06A8E2848E}" destId="{CBA97518-3063-F340-B950-510C879478DC}" srcOrd="1" destOrd="0" parTransId="{739D74FB-272C-A143-A0EB-4CD871EC5980}" sibTransId="{D90B3B0B-CA76-E94C-91B2-402217455648}"/>
    <dgm:cxn modelId="{6EE98528-70C3-A546-B938-D91AD87C11AE}" type="presOf" srcId="{4342C6BB-A8B3-0941-B05D-D8CD354ACD08}" destId="{645A0526-00F2-3F4F-9AAC-808C63C6C9A7}" srcOrd="0" destOrd="0" presId="urn:microsoft.com/office/officeart/2005/8/layout/hierarchy2#1"/>
    <dgm:cxn modelId="{62EE781E-391D-5542-B4D6-89A5154349D6}" type="presOf" srcId="{709CCD2C-D0CB-8949-82B1-A4E9460523D8}" destId="{05653070-5C37-3341-A306-B6CAF57E9CB3}" srcOrd="0" destOrd="0" presId="urn:microsoft.com/office/officeart/2005/8/layout/hierarchy2#1"/>
    <dgm:cxn modelId="{43E47643-6D21-454B-8A3F-06AE25E76799}" type="presOf" srcId="{A3476498-1263-084D-B49C-9F9380ABC6FA}" destId="{4C1A2D30-3FC4-524C-8BFA-EDBBB99DB7E4}" srcOrd="0" destOrd="0" presId="urn:microsoft.com/office/officeart/2005/8/layout/hierarchy2#1"/>
    <dgm:cxn modelId="{713F73A1-8DBC-8846-8E46-280367530A50}" type="presOf" srcId="{739D74FB-272C-A143-A0EB-4CD871EC5980}" destId="{FDBA4D57-95C9-6C41-B529-BF2DA97BBA3A}" srcOrd="1" destOrd="0" presId="urn:microsoft.com/office/officeart/2005/8/layout/hierarchy2#1"/>
    <dgm:cxn modelId="{87F2CDFE-B663-4342-B14F-D29A641CB785}" srcId="{9080B3E8-F015-6447-94A2-EE06A8E2848E}" destId="{CFD5AA24-14C5-E740-8AB5-50583CB70BA6}" srcOrd="0" destOrd="0" parTransId="{AC3FA6C0-C758-394D-877B-F708DD503C78}" sibTransId="{90038B1E-4064-864C-ACF8-CA93602C1466}"/>
    <dgm:cxn modelId="{C2613E53-B6AE-8D43-BDC7-21F7B36AE272}" type="presOf" srcId="{BAE75B33-ADC3-FF43-A03A-07D52A3D2F4B}" destId="{9A4DB7C5-D9B9-A341-B0C4-7B06B4BAA589}" srcOrd="1" destOrd="0" presId="urn:microsoft.com/office/officeart/2005/8/layout/hierarchy2#1"/>
    <dgm:cxn modelId="{06D00829-CA1A-F548-B1B6-F5F0456590FD}" type="presOf" srcId="{A8A275B9-EC97-5C4B-8964-F7CA089FE663}" destId="{B53EC935-FBB5-3048-B405-027D8EEEDDC3}" srcOrd="0" destOrd="0" presId="urn:microsoft.com/office/officeart/2005/8/layout/hierarchy2#1"/>
    <dgm:cxn modelId="{34FF364D-D2B3-0148-B78C-4932BE6A7F50}" srcId="{8DAC500A-E7D8-E343-9E75-149474F59D32}" destId="{A8A275B9-EC97-5C4B-8964-F7CA089FE663}" srcOrd="0" destOrd="0" parTransId="{8AC0D385-CBEC-3E42-A202-B6CDB23AE15B}" sibTransId="{D8F76DF1-F124-C944-A47D-CFEE7E52E631}"/>
    <dgm:cxn modelId="{8263F0B7-D8F9-5C47-B314-A8745222BA8A}" type="presOf" srcId="{9A7AC64E-F6A8-8B4C-ACB4-E25FE9DA1746}" destId="{E2F59576-D824-A64F-98D1-C75A5286A238}" srcOrd="1" destOrd="0" presId="urn:microsoft.com/office/officeart/2005/8/layout/hierarchy2#1"/>
    <dgm:cxn modelId="{3617D7D5-D865-8247-BAC9-484274A6DE99}" srcId="{A8A275B9-EC97-5C4B-8964-F7CA089FE663}" destId="{9080B3E8-F015-6447-94A2-EE06A8E2848E}" srcOrd="0" destOrd="0" parTransId="{BAE75B33-ADC3-FF43-A03A-07D52A3D2F4B}" sibTransId="{754B686F-10F7-6642-B708-CCB99C2E21B7}"/>
    <dgm:cxn modelId="{5497E621-EE9C-1D4C-A894-2741C61D6286}" type="presOf" srcId="{26FE2584-C394-A94E-9357-B064B612F588}" destId="{E93E4AA5-D829-3F49-80AE-F9DD1E79FC62}" srcOrd="0" destOrd="0" presId="urn:microsoft.com/office/officeart/2005/8/layout/hierarchy2#1"/>
    <dgm:cxn modelId="{E0D3C24A-11E8-7447-96F0-3EE09926C206}" type="presOf" srcId="{739D74FB-272C-A143-A0EB-4CD871EC5980}" destId="{C1341548-BACB-6940-936F-BF38627E6CFB}" srcOrd="0" destOrd="0" presId="urn:microsoft.com/office/officeart/2005/8/layout/hierarchy2#1"/>
    <dgm:cxn modelId="{0E21EC88-19FE-A54B-B6F5-04984E802CE3}" type="presOf" srcId="{01A9E43F-9789-0740-AAD1-CC3AA442CB98}" destId="{5BC43E4F-DECA-0E40-A665-A2A481F71D46}" srcOrd="0" destOrd="0" presId="urn:microsoft.com/office/officeart/2005/8/layout/hierarchy2#1"/>
    <dgm:cxn modelId="{A02BAA80-540A-E24F-871D-7A004F65D658}" type="presOf" srcId="{B1A12443-24A2-8B4B-9D38-74C123ADB667}" destId="{BDB67285-CEF9-F54B-B349-877491662E93}" srcOrd="1" destOrd="0" presId="urn:microsoft.com/office/officeart/2005/8/layout/hierarchy2#1"/>
    <dgm:cxn modelId="{69E7C356-F322-FD4F-852F-99CD108CC6BF}" type="presOf" srcId="{61773E18-75D3-A744-9032-2F5016776A14}" destId="{A8E4B744-6AB9-7443-A39C-BED89E5E5A85}" srcOrd="0" destOrd="0" presId="urn:microsoft.com/office/officeart/2005/8/layout/hierarchy2#1"/>
    <dgm:cxn modelId="{D58AAB47-3431-7E48-AEA6-881A1959739A}" type="presOf" srcId="{A3422267-77C0-8647-A18C-E458E497078C}" destId="{6800D900-76AF-3347-8B94-EC6EE32A9C24}" srcOrd="0" destOrd="0" presId="urn:microsoft.com/office/officeart/2005/8/layout/hierarchy2#1"/>
    <dgm:cxn modelId="{F727A4CC-85C5-4842-BBB0-244901A062ED}" type="presParOf" srcId="{3501763D-58A5-E849-A1B8-C4CD1C36A191}" destId="{1A203B66-953B-1840-9CAC-A69FC9174D75}" srcOrd="0" destOrd="0" presId="urn:microsoft.com/office/officeart/2005/8/layout/hierarchy2#1"/>
    <dgm:cxn modelId="{0B6B0090-4062-8744-BD94-60B6EAB85098}" type="presParOf" srcId="{1A203B66-953B-1840-9CAC-A69FC9174D75}" destId="{B53EC935-FBB5-3048-B405-027D8EEEDDC3}" srcOrd="0" destOrd="0" presId="urn:microsoft.com/office/officeart/2005/8/layout/hierarchy2#1"/>
    <dgm:cxn modelId="{15326EE7-D34D-EC40-BAB3-BDF2C09148A2}" type="presParOf" srcId="{1A203B66-953B-1840-9CAC-A69FC9174D75}" destId="{56FC7AD6-6E8C-C34C-8E27-24A703F3A298}" srcOrd="1" destOrd="0" presId="urn:microsoft.com/office/officeart/2005/8/layout/hierarchy2#1"/>
    <dgm:cxn modelId="{7B57E4E6-AFF2-BC47-8962-1524933F3E59}" type="presParOf" srcId="{56FC7AD6-6E8C-C34C-8E27-24A703F3A298}" destId="{EE6FA795-4794-C041-927E-91FF9A8C86CF}" srcOrd="0" destOrd="0" presId="urn:microsoft.com/office/officeart/2005/8/layout/hierarchy2#1"/>
    <dgm:cxn modelId="{FF75B451-144A-6549-A3F9-35180A7A79F0}" type="presParOf" srcId="{EE6FA795-4794-C041-927E-91FF9A8C86CF}" destId="{9A4DB7C5-D9B9-A341-B0C4-7B06B4BAA589}" srcOrd="0" destOrd="0" presId="urn:microsoft.com/office/officeart/2005/8/layout/hierarchy2#1"/>
    <dgm:cxn modelId="{D05F0DB2-D44D-BB4A-9BB9-F553C454E622}" type="presParOf" srcId="{56FC7AD6-6E8C-C34C-8E27-24A703F3A298}" destId="{4026D6DA-AD96-C44C-995B-C5FFBCFA3CF7}" srcOrd="1" destOrd="0" presId="urn:microsoft.com/office/officeart/2005/8/layout/hierarchy2#1"/>
    <dgm:cxn modelId="{C18A7EB7-3DCB-EB4F-9F90-B0F98CCE7A1F}" type="presParOf" srcId="{4026D6DA-AD96-C44C-995B-C5FFBCFA3CF7}" destId="{1AFBFE74-8695-9942-A164-BFDD5FF0973F}" srcOrd="0" destOrd="0" presId="urn:microsoft.com/office/officeart/2005/8/layout/hierarchy2#1"/>
    <dgm:cxn modelId="{F138E333-AD19-664A-9F43-445E5CD0D713}" type="presParOf" srcId="{4026D6DA-AD96-C44C-995B-C5FFBCFA3CF7}" destId="{EE1306FB-35EA-AD45-B4AD-0DDB4910275B}" srcOrd="1" destOrd="0" presId="urn:microsoft.com/office/officeart/2005/8/layout/hierarchy2#1"/>
    <dgm:cxn modelId="{82526B78-4220-CC48-B8CB-3937C0D66580}" type="presParOf" srcId="{EE1306FB-35EA-AD45-B4AD-0DDB4910275B}" destId="{167A825B-DAF5-9246-919C-AE0E0EECB8B1}" srcOrd="0" destOrd="0" presId="urn:microsoft.com/office/officeart/2005/8/layout/hierarchy2#1"/>
    <dgm:cxn modelId="{54426734-17D9-EB4F-A027-DAF26A4C7314}" type="presParOf" srcId="{167A825B-DAF5-9246-919C-AE0E0EECB8B1}" destId="{71064DE4-A4BA-B140-ABA0-E75E88528EF2}" srcOrd="0" destOrd="0" presId="urn:microsoft.com/office/officeart/2005/8/layout/hierarchy2#1"/>
    <dgm:cxn modelId="{3E698D82-D617-7F4B-B1DF-178106A37705}" type="presParOf" srcId="{EE1306FB-35EA-AD45-B4AD-0DDB4910275B}" destId="{462FB7EC-3954-7547-9486-153DE9D905FC}" srcOrd="1" destOrd="0" presId="urn:microsoft.com/office/officeart/2005/8/layout/hierarchy2#1"/>
    <dgm:cxn modelId="{C19C289E-A909-1740-9205-26A09572163F}" type="presParOf" srcId="{462FB7EC-3954-7547-9486-153DE9D905FC}" destId="{13BB125B-4B12-8D44-AFFB-47B219ECDA06}" srcOrd="0" destOrd="0" presId="urn:microsoft.com/office/officeart/2005/8/layout/hierarchy2#1"/>
    <dgm:cxn modelId="{00D97259-9243-2B4C-949E-7E78E07662AC}" type="presParOf" srcId="{462FB7EC-3954-7547-9486-153DE9D905FC}" destId="{56F96BC9-F9DC-B34D-9503-828D6139692E}" srcOrd="1" destOrd="0" presId="urn:microsoft.com/office/officeart/2005/8/layout/hierarchy2#1"/>
    <dgm:cxn modelId="{CE6CC22E-9A65-B048-BA53-60209439888B}" type="presParOf" srcId="{EE1306FB-35EA-AD45-B4AD-0DDB4910275B}" destId="{C1341548-BACB-6940-936F-BF38627E6CFB}" srcOrd="2" destOrd="0" presId="urn:microsoft.com/office/officeart/2005/8/layout/hierarchy2#1"/>
    <dgm:cxn modelId="{154388FE-0B0E-AA4A-B288-C32252DE3023}" type="presParOf" srcId="{C1341548-BACB-6940-936F-BF38627E6CFB}" destId="{FDBA4D57-95C9-6C41-B529-BF2DA97BBA3A}" srcOrd="0" destOrd="0" presId="urn:microsoft.com/office/officeart/2005/8/layout/hierarchy2#1"/>
    <dgm:cxn modelId="{D835F0DA-E2BB-CF4C-AB49-237A76C5D3EF}" type="presParOf" srcId="{EE1306FB-35EA-AD45-B4AD-0DDB4910275B}" destId="{C3F643A2-FCCD-1543-80A4-F740B7357419}" srcOrd="3" destOrd="0" presId="urn:microsoft.com/office/officeart/2005/8/layout/hierarchy2#1"/>
    <dgm:cxn modelId="{901BCBC6-7690-8C42-B85F-E09FE1508278}" type="presParOf" srcId="{C3F643A2-FCCD-1543-80A4-F740B7357419}" destId="{5A5E1AD2-6C9B-AF40-A897-12E63A42A528}" srcOrd="0" destOrd="0" presId="urn:microsoft.com/office/officeart/2005/8/layout/hierarchy2#1"/>
    <dgm:cxn modelId="{4F3B5CDA-8A88-7A49-BAA7-9F0842CD25EB}" type="presParOf" srcId="{C3F643A2-FCCD-1543-80A4-F740B7357419}" destId="{7BDB28A9-2B80-9D40-AF6B-2BAD2E729554}" srcOrd="1" destOrd="0" presId="urn:microsoft.com/office/officeart/2005/8/layout/hierarchy2#1"/>
    <dgm:cxn modelId="{849A2BBF-5C24-244B-B40D-AC601C9B4DD5}" type="presParOf" srcId="{EE1306FB-35EA-AD45-B4AD-0DDB4910275B}" destId="{A9E5A5F0-408D-4642-A46B-57D0622CCEAA}" srcOrd="4" destOrd="0" presId="urn:microsoft.com/office/officeart/2005/8/layout/hierarchy2#1"/>
    <dgm:cxn modelId="{C021ACEE-B1C3-A049-BD2F-2219A6F1D1DF}" type="presParOf" srcId="{A9E5A5F0-408D-4642-A46B-57D0622CCEAA}" destId="{E2F59576-D824-A64F-98D1-C75A5286A238}" srcOrd="0" destOrd="0" presId="urn:microsoft.com/office/officeart/2005/8/layout/hierarchy2#1"/>
    <dgm:cxn modelId="{C5A70BB2-F5F8-A845-AAFE-86770F906817}" type="presParOf" srcId="{EE1306FB-35EA-AD45-B4AD-0DDB4910275B}" destId="{1F097C0D-FD1F-874D-88D6-1BF00C12D61D}" srcOrd="5" destOrd="0" presId="urn:microsoft.com/office/officeart/2005/8/layout/hierarchy2#1"/>
    <dgm:cxn modelId="{EEA41A0C-4974-E94B-9591-B9CB2BBEC5D3}" type="presParOf" srcId="{1F097C0D-FD1F-874D-88D6-1BF00C12D61D}" destId="{D6B52B8F-69FA-7F40-B569-E1D9E11187D9}" srcOrd="0" destOrd="0" presId="urn:microsoft.com/office/officeart/2005/8/layout/hierarchy2#1"/>
    <dgm:cxn modelId="{B0F1A7B6-AC72-8743-9375-9FF4873F6FB7}" type="presParOf" srcId="{1F097C0D-FD1F-874D-88D6-1BF00C12D61D}" destId="{05F3B39A-DFA4-104D-B865-AEEB315573A4}" srcOrd="1" destOrd="0" presId="urn:microsoft.com/office/officeart/2005/8/layout/hierarchy2#1"/>
    <dgm:cxn modelId="{54D4FAF3-3E40-C440-AD1F-7157A28B4FF1}" type="presParOf" srcId="{EE1306FB-35EA-AD45-B4AD-0DDB4910275B}" destId="{A8E4B744-6AB9-7443-A39C-BED89E5E5A85}" srcOrd="6" destOrd="0" presId="urn:microsoft.com/office/officeart/2005/8/layout/hierarchy2#1"/>
    <dgm:cxn modelId="{5376B19F-95F3-AF40-81F7-399F5C8AFAFE}" type="presParOf" srcId="{A8E4B744-6AB9-7443-A39C-BED89E5E5A85}" destId="{D07203DC-F8D8-D44E-AD1A-195B5BFAC6A4}" srcOrd="0" destOrd="0" presId="urn:microsoft.com/office/officeart/2005/8/layout/hierarchy2#1"/>
    <dgm:cxn modelId="{3E412F19-62F7-2446-833C-A67DC723B525}" type="presParOf" srcId="{EE1306FB-35EA-AD45-B4AD-0DDB4910275B}" destId="{B61D420A-B7AC-F34C-B473-60090A312D9B}" srcOrd="7" destOrd="0" presId="urn:microsoft.com/office/officeart/2005/8/layout/hierarchy2#1"/>
    <dgm:cxn modelId="{D46AC894-3782-5D44-9239-B5C1D442BD56}" type="presParOf" srcId="{B61D420A-B7AC-F34C-B473-60090A312D9B}" destId="{4C1A2D30-3FC4-524C-8BFA-EDBBB99DB7E4}" srcOrd="0" destOrd="0" presId="urn:microsoft.com/office/officeart/2005/8/layout/hierarchy2#1"/>
    <dgm:cxn modelId="{31BB1BF4-F815-314E-928F-A66B542B1627}" type="presParOf" srcId="{B61D420A-B7AC-F34C-B473-60090A312D9B}" destId="{C7DE2EC8-9D5E-D04D-BD9A-E5CC2C6D7BF2}" srcOrd="1" destOrd="0" presId="urn:microsoft.com/office/officeart/2005/8/layout/hierarchy2#1"/>
    <dgm:cxn modelId="{6E2DF982-4673-3E4F-969C-DB26A1211E03}" type="presParOf" srcId="{EE1306FB-35EA-AD45-B4AD-0DDB4910275B}" destId="{38E61251-499C-A146-A4C5-707CD180AA17}" srcOrd="8" destOrd="0" presId="urn:microsoft.com/office/officeart/2005/8/layout/hierarchy2#1"/>
    <dgm:cxn modelId="{B2000080-8019-F042-8D8E-38BCD8BF5D47}" type="presParOf" srcId="{38E61251-499C-A146-A4C5-707CD180AA17}" destId="{859CEA36-356F-D145-8A8A-3274D4A9D89A}" srcOrd="0" destOrd="0" presId="urn:microsoft.com/office/officeart/2005/8/layout/hierarchy2#1"/>
    <dgm:cxn modelId="{296E5730-A1A7-1C49-AFA1-0E6149928B47}" type="presParOf" srcId="{EE1306FB-35EA-AD45-B4AD-0DDB4910275B}" destId="{3B57EFDE-F6DE-174E-9658-A4F6B5BDBB2A}" srcOrd="9" destOrd="0" presId="urn:microsoft.com/office/officeart/2005/8/layout/hierarchy2#1"/>
    <dgm:cxn modelId="{494C9ECD-CA44-644B-B322-3EC518D07793}" type="presParOf" srcId="{3B57EFDE-F6DE-174E-9658-A4F6B5BDBB2A}" destId="{E93E4AA5-D829-3F49-80AE-F9DD1E79FC62}" srcOrd="0" destOrd="0" presId="urn:microsoft.com/office/officeart/2005/8/layout/hierarchy2#1"/>
    <dgm:cxn modelId="{2A5FD2A6-D8BA-8140-8FFD-5E3414CA0B1A}" type="presParOf" srcId="{3B57EFDE-F6DE-174E-9658-A4F6B5BDBB2A}" destId="{31FFC790-790E-3C45-BFCC-EA001B9F63C6}" srcOrd="1" destOrd="0" presId="urn:microsoft.com/office/officeart/2005/8/layout/hierarchy2#1"/>
    <dgm:cxn modelId="{E92927D1-04B3-6C40-83B3-D281EA5AE749}" type="presParOf" srcId="{56FC7AD6-6E8C-C34C-8E27-24A703F3A298}" destId="{CF9FB331-4988-EA4C-B235-E0032366F394}" srcOrd="2" destOrd="0" presId="urn:microsoft.com/office/officeart/2005/8/layout/hierarchy2#1"/>
    <dgm:cxn modelId="{A441C738-CE50-7A45-B800-116CE51C7A12}" type="presParOf" srcId="{CF9FB331-4988-EA4C-B235-E0032366F394}" destId="{BDB67285-CEF9-F54B-B349-877491662E93}" srcOrd="0" destOrd="0" presId="urn:microsoft.com/office/officeart/2005/8/layout/hierarchy2#1"/>
    <dgm:cxn modelId="{4D90FB8D-4CC3-5E49-B1CE-3989C3AC70E2}" type="presParOf" srcId="{56FC7AD6-6E8C-C34C-8E27-24A703F3A298}" destId="{2EC78F6B-081D-BF47-BE13-13D00163A3B8}" srcOrd="3" destOrd="0" presId="urn:microsoft.com/office/officeart/2005/8/layout/hierarchy2#1"/>
    <dgm:cxn modelId="{7F85C420-E1A3-7844-A1E6-1860591F4584}" type="presParOf" srcId="{2EC78F6B-081D-BF47-BE13-13D00163A3B8}" destId="{3518B4FA-38F9-7346-A2C3-757B6CDF701E}" srcOrd="0" destOrd="0" presId="urn:microsoft.com/office/officeart/2005/8/layout/hierarchy2#1"/>
    <dgm:cxn modelId="{584A09F9-0972-2245-AA59-87906CAC9266}" type="presParOf" srcId="{2EC78F6B-081D-BF47-BE13-13D00163A3B8}" destId="{684D4B4F-8334-5646-97D7-E6652BF47C7B}" srcOrd="1" destOrd="0" presId="urn:microsoft.com/office/officeart/2005/8/layout/hierarchy2#1"/>
    <dgm:cxn modelId="{367353F0-4016-9445-9D12-9B90E042E84B}" type="presParOf" srcId="{684D4B4F-8334-5646-97D7-E6652BF47C7B}" destId="{6800D900-76AF-3347-8B94-EC6EE32A9C24}" srcOrd="0" destOrd="0" presId="urn:microsoft.com/office/officeart/2005/8/layout/hierarchy2#1"/>
    <dgm:cxn modelId="{63FA8CBD-1EF0-364A-943E-2537368A5920}" type="presParOf" srcId="{6800D900-76AF-3347-8B94-EC6EE32A9C24}" destId="{9B052D9C-416C-084D-87B8-AEB4D22C42C9}" srcOrd="0" destOrd="0" presId="urn:microsoft.com/office/officeart/2005/8/layout/hierarchy2#1"/>
    <dgm:cxn modelId="{0C34E01E-8B19-BE47-ADE6-5AB259CD1329}" type="presParOf" srcId="{684D4B4F-8334-5646-97D7-E6652BF47C7B}" destId="{260E92C0-D62B-FE49-9309-2D6D0ADBE70F}" srcOrd="1" destOrd="0" presId="urn:microsoft.com/office/officeart/2005/8/layout/hierarchy2#1"/>
    <dgm:cxn modelId="{D6E8A8D0-1BE8-F847-8F78-DBE3D7E8E175}" type="presParOf" srcId="{260E92C0-D62B-FE49-9309-2D6D0ADBE70F}" destId="{05653070-5C37-3341-A306-B6CAF57E9CB3}" srcOrd="0" destOrd="0" presId="urn:microsoft.com/office/officeart/2005/8/layout/hierarchy2#1"/>
    <dgm:cxn modelId="{0034C442-E140-064A-B2C2-905565CC4395}" type="presParOf" srcId="{260E92C0-D62B-FE49-9309-2D6D0ADBE70F}" destId="{EDC70479-4D02-E343-AB8D-48B4B0CA0499}" srcOrd="1" destOrd="0" presId="urn:microsoft.com/office/officeart/2005/8/layout/hierarchy2#1"/>
    <dgm:cxn modelId="{3FFCE90C-4850-E54B-9BE2-D4B6528E1971}" type="presParOf" srcId="{EDC70479-4D02-E343-AB8D-48B4B0CA0499}" destId="{645A0526-00F2-3F4F-9AAC-808C63C6C9A7}" srcOrd="0" destOrd="0" presId="urn:microsoft.com/office/officeart/2005/8/layout/hierarchy2#1"/>
    <dgm:cxn modelId="{2A331F7C-FD8A-1142-83FD-98610A0E4B67}" type="presParOf" srcId="{645A0526-00F2-3F4F-9AAC-808C63C6C9A7}" destId="{B88D1242-7764-4F44-80E5-14E7BF9F68B4}" srcOrd="0" destOrd="0" presId="urn:microsoft.com/office/officeart/2005/8/layout/hierarchy2#1"/>
    <dgm:cxn modelId="{6E0518EE-DAD5-9A4A-8929-E88502698C8E}" type="presParOf" srcId="{EDC70479-4D02-E343-AB8D-48B4B0CA0499}" destId="{1EC8D8C9-D7B4-3940-B454-7307727405ED}" srcOrd="1" destOrd="0" presId="urn:microsoft.com/office/officeart/2005/8/layout/hierarchy2#1"/>
    <dgm:cxn modelId="{26E2E6B8-0ED6-5147-8502-914E15B93089}" type="presParOf" srcId="{1EC8D8C9-D7B4-3940-B454-7307727405ED}" destId="{12D2B744-1D9C-F140-886B-09908585E7DA}" srcOrd="0" destOrd="0" presId="urn:microsoft.com/office/officeart/2005/8/layout/hierarchy2#1"/>
    <dgm:cxn modelId="{4A04CE21-719E-614A-B0B7-20FFC901E8D5}" type="presParOf" srcId="{1EC8D8C9-D7B4-3940-B454-7307727405ED}" destId="{41E387C7-3AE6-B54F-B313-6712FE747A31}" srcOrd="1" destOrd="0" presId="urn:microsoft.com/office/officeart/2005/8/layout/hierarchy2#1"/>
    <dgm:cxn modelId="{236471EE-D50F-C94B-89E5-14F4C20D5AEB}" type="presParOf" srcId="{EDC70479-4D02-E343-AB8D-48B4B0CA0499}" destId="{5BC43E4F-DECA-0E40-A665-A2A481F71D46}" srcOrd="2" destOrd="0" presId="urn:microsoft.com/office/officeart/2005/8/layout/hierarchy2#1"/>
    <dgm:cxn modelId="{36C21766-0639-974A-A470-70426D118CFF}" type="presParOf" srcId="{5BC43E4F-DECA-0E40-A665-A2A481F71D46}" destId="{AAA2065D-4CEC-A341-8BAC-30FE66BFAE6B}" srcOrd="0" destOrd="0" presId="urn:microsoft.com/office/officeart/2005/8/layout/hierarchy2#1"/>
    <dgm:cxn modelId="{448663A4-409F-1D4B-81DF-28563A14B882}" type="presParOf" srcId="{EDC70479-4D02-E343-AB8D-48B4B0CA0499}" destId="{704D9F9D-2B13-E74D-8FCF-001698A7075F}" srcOrd="3" destOrd="0" presId="urn:microsoft.com/office/officeart/2005/8/layout/hierarchy2#1"/>
    <dgm:cxn modelId="{87A0856F-4B40-2B48-8764-9F92D26F3A71}" type="presParOf" srcId="{704D9F9D-2B13-E74D-8FCF-001698A7075F}" destId="{D2825951-D646-B441-B195-719BE46483E9}" srcOrd="0" destOrd="0" presId="urn:microsoft.com/office/officeart/2005/8/layout/hierarchy2#1"/>
    <dgm:cxn modelId="{49421C4E-7F6F-1B43-B905-53334E3B8295}" type="presParOf" srcId="{704D9F9D-2B13-E74D-8FCF-001698A7075F}" destId="{4C88DC66-717C-4443-942B-321A1AF19322}"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AE41B-84A9-C243-846D-0CB69C182989}"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BCC632AC-8460-5B4C-84D8-AD871155A8CA}">
      <dgm:prSet phldrT="[Text]" custT="1"/>
      <dgm:spPr/>
      <dgm:t>
        <a:bodyPr/>
        <a:lstStyle/>
        <a:p>
          <a:r>
            <a:rPr lang="zh-CN" altLang="en-US" sz="2800" dirty="0" smtClean="0"/>
            <a:t>小麦供应商甲</a:t>
          </a:r>
          <a:endParaRPr lang="en-US" altLang="zh-CN" sz="2800" dirty="0" smtClean="0"/>
        </a:p>
        <a:p>
          <a:r>
            <a:rPr lang="en-US" altLang="zh-CN" sz="2800" dirty="0" smtClean="0"/>
            <a:t>wheat supplier A</a:t>
          </a:r>
          <a:endParaRPr lang="en-US" sz="2800" dirty="0"/>
        </a:p>
      </dgm:t>
    </dgm:pt>
    <dgm:pt modelId="{68688DF8-7F83-9746-8F79-ACCD562128F4}" type="parTrans" cxnId="{5702DD9B-0E88-A240-A01C-DEF43EE0D144}">
      <dgm:prSet/>
      <dgm:spPr/>
      <dgm:t>
        <a:bodyPr/>
        <a:lstStyle/>
        <a:p>
          <a:endParaRPr lang="en-US"/>
        </a:p>
      </dgm:t>
    </dgm:pt>
    <dgm:pt modelId="{E20EA9B3-16B1-854A-B4E3-C1F36B14B36E}" type="sibTrans" cxnId="{5702DD9B-0E88-A240-A01C-DEF43EE0D144}">
      <dgm:prSet/>
      <dgm:spPr/>
      <dgm:t>
        <a:bodyPr/>
        <a:lstStyle/>
        <a:p>
          <a:endParaRPr lang="en-US"/>
        </a:p>
      </dgm:t>
    </dgm:pt>
    <dgm:pt modelId="{40633360-CA36-D046-91B1-F16A0B30FA8D}">
      <dgm:prSet phldrT="[Text]" custT="1"/>
      <dgm:spPr/>
      <dgm:t>
        <a:bodyPr/>
        <a:lstStyle/>
        <a:p>
          <a:r>
            <a:rPr lang="zh-CN" altLang="en-US" sz="2800" dirty="0" smtClean="0"/>
            <a:t>面包师</a:t>
          </a:r>
          <a:r>
            <a:rPr lang="en-US" altLang="zh-CN" sz="2800" dirty="0" smtClean="0"/>
            <a:t>baker</a:t>
          </a:r>
          <a:endParaRPr lang="en-US" sz="2800" dirty="0"/>
        </a:p>
      </dgm:t>
    </dgm:pt>
    <dgm:pt modelId="{61A9760B-B968-DA4A-9913-98C2EDDA2498}" type="parTrans" cxnId="{E459557E-B339-B745-9219-710E54A22F58}">
      <dgm:prSet/>
      <dgm:spPr/>
      <dgm:t>
        <a:bodyPr/>
        <a:lstStyle/>
        <a:p>
          <a:endParaRPr lang="en-US"/>
        </a:p>
      </dgm:t>
    </dgm:pt>
    <dgm:pt modelId="{3E8191FB-56A2-E94F-9578-10EE66E76157}" type="sibTrans" cxnId="{E459557E-B339-B745-9219-710E54A22F58}">
      <dgm:prSet/>
      <dgm:spPr/>
      <dgm:t>
        <a:bodyPr/>
        <a:lstStyle/>
        <a:p>
          <a:endParaRPr lang="en-US"/>
        </a:p>
      </dgm:t>
    </dgm:pt>
    <dgm:pt modelId="{797D6798-0955-B743-891A-A24E25D5202D}">
      <dgm:prSet phldrT="[Text]" custT="1"/>
      <dgm:spPr/>
      <dgm:t>
        <a:bodyPr/>
        <a:lstStyle/>
        <a:p>
          <a:r>
            <a:rPr lang="zh-CN" altLang="en-US" sz="2800" dirty="0" smtClean="0"/>
            <a:t>超市</a:t>
          </a:r>
          <a:r>
            <a:rPr lang="en-US" altLang="zh-CN" sz="2800" dirty="0" smtClean="0"/>
            <a:t>supermarket</a:t>
          </a:r>
          <a:endParaRPr lang="en-US" sz="2800" dirty="0"/>
        </a:p>
      </dgm:t>
    </dgm:pt>
    <dgm:pt modelId="{62C7A439-91F7-4248-AA46-044CE8F06BF0}" type="parTrans" cxnId="{7E8E4516-5CB4-BA41-8FE7-640ACA44A04C}">
      <dgm:prSet/>
      <dgm:spPr/>
      <dgm:t>
        <a:bodyPr/>
        <a:lstStyle/>
        <a:p>
          <a:endParaRPr lang="en-US"/>
        </a:p>
      </dgm:t>
    </dgm:pt>
    <dgm:pt modelId="{7E112248-E64E-6E4A-BE6D-1BF8D45E855D}" type="sibTrans" cxnId="{7E8E4516-5CB4-BA41-8FE7-640ACA44A04C}">
      <dgm:prSet/>
      <dgm:spPr/>
      <dgm:t>
        <a:bodyPr/>
        <a:lstStyle/>
        <a:p>
          <a:endParaRPr lang="en-US"/>
        </a:p>
      </dgm:t>
    </dgm:pt>
    <dgm:pt modelId="{5550E8CC-6B35-F241-A642-6F88FB7644FB}">
      <dgm:prSet phldrT="[Text]"/>
      <dgm:spPr/>
      <dgm:t>
        <a:bodyPr/>
        <a:lstStyle/>
        <a:p>
          <a:r>
            <a:rPr lang="zh-CN" altLang="en-US" dirty="0" smtClean="0"/>
            <a:t>消费者</a:t>
          </a:r>
          <a:r>
            <a:rPr lang="en-US" altLang="zh-CN" dirty="0" smtClean="0"/>
            <a:t>consumer</a:t>
          </a:r>
          <a:endParaRPr lang="en-US" dirty="0"/>
        </a:p>
      </dgm:t>
    </dgm:pt>
    <dgm:pt modelId="{8A5F5C4D-EB01-A24D-80C4-DEAB7B15C1AF}" type="parTrans" cxnId="{ED0848EC-848F-2644-829A-CFC5D9451438}">
      <dgm:prSet/>
      <dgm:spPr/>
      <dgm:t>
        <a:bodyPr/>
        <a:lstStyle/>
        <a:p>
          <a:endParaRPr lang="en-US"/>
        </a:p>
      </dgm:t>
    </dgm:pt>
    <dgm:pt modelId="{7D307468-9C10-7F47-85FF-3BE2A58F01DC}" type="sibTrans" cxnId="{ED0848EC-848F-2644-829A-CFC5D9451438}">
      <dgm:prSet/>
      <dgm:spPr/>
      <dgm:t>
        <a:bodyPr/>
        <a:lstStyle/>
        <a:p>
          <a:endParaRPr lang="en-US"/>
        </a:p>
      </dgm:t>
    </dgm:pt>
    <dgm:pt modelId="{7E7984F2-4863-4541-8164-206E7A4B9901}" type="pres">
      <dgm:prSet presAssocID="{C88AE41B-84A9-C243-846D-0CB69C182989}" presName="rootnode" presStyleCnt="0">
        <dgm:presLayoutVars>
          <dgm:chMax/>
          <dgm:chPref/>
          <dgm:dir/>
          <dgm:animLvl val="lvl"/>
        </dgm:presLayoutVars>
      </dgm:prSet>
      <dgm:spPr/>
      <dgm:t>
        <a:bodyPr/>
        <a:lstStyle/>
        <a:p>
          <a:endParaRPr lang="en-US"/>
        </a:p>
      </dgm:t>
    </dgm:pt>
    <dgm:pt modelId="{074C39EE-782B-804E-833B-55874414DE5B}" type="pres">
      <dgm:prSet presAssocID="{BCC632AC-8460-5B4C-84D8-AD871155A8CA}" presName="composite" presStyleCnt="0"/>
      <dgm:spPr/>
    </dgm:pt>
    <dgm:pt modelId="{F44E04A1-1D27-9743-9C09-5F96D8964342}" type="pres">
      <dgm:prSet presAssocID="{BCC632AC-8460-5B4C-84D8-AD871155A8CA}" presName="bentUpArrow1" presStyleLbl="alignImgPlace1" presStyleIdx="0" presStyleCnt="3"/>
      <dgm:spPr/>
    </dgm:pt>
    <dgm:pt modelId="{B6B2BA51-6E43-5A48-993B-7D736C727E39}" type="pres">
      <dgm:prSet presAssocID="{BCC632AC-8460-5B4C-84D8-AD871155A8CA}" presName="ParentText" presStyleLbl="node1" presStyleIdx="0" presStyleCnt="4" custScaleX="197203">
        <dgm:presLayoutVars>
          <dgm:chMax val="1"/>
          <dgm:chPref val="1"/>
          <dgm:bulletEnabled val="1"/>
        </dgm:presLayoutVars>
      </dgm:prSet>
      <dgm:spPr/>
      <dgm:t>
        <a:bodyPr/>
        <a:lstStyle/>
        <a:p>
          <a:endParaRPr lang="en-US"/>
        </a:p>
      </dgm:t>
    </dgm:pt>
    <dgm:pt modelId="{936F9322-36D6-CE48-BA0C-1B10D8457360}" type="pres">
      <dgm:prSet presAssocID="{BCC632AC-8460-5B4C-84D8-AD871155A8CA}" presName="ChildText" presStyleLbl="revTx" presStyleIdx="0" presStyleCnt="3">
        <dgm:presLayoutVars>
          <dgm:chMax val="0"/>
          <dgm:chPref val="0"/>
          <dgm:bulletEnabled val="1"/>
        </dgm:presLayoutVars>
      </dgm:prSet>
      <dgm:spPr/>
      <dgm:t>
        <a:bodyPr/>
        <a:lstStyle/>
        <a:p>
          <a:endParaRPr lang="en-US"/>
        </a:p>
      </dgm:t>
    </dgm:pt>
    <dgm:pt modelId="{76AE630C-4AB7-8740-B0F5-9E189AF85951}" type="pres">
      <dgm:prSet presAssocID="{E20EA9B3-16B1-854A-B4E3-C1F36B14B36E}" presName="sibTrans" presStyleCnt="0"/>
      <dgm:spPr/>
    </dgm:pt>
    <dgm:pt modelId="{689D57E4-BEC5-014E-AD0B-E424CF804CBE}" type="pres">
      <dgm:prSet presAssocID="{40633360-CA36-D046-91B1-F16A0B30FA8D}" presName="composite" presStyleCnt="0"/>
      <dgm:spPr/>
    </dgm:pt>
    <dgm:pt modelId="{C7E8F09C-5F70-EF41-9FE8-0635337A3A07}" type="pres">
      <dgm:prSet presAssocID="{40633360-CA36-D046-91B1-F16A0B30FA8D}" presName="bentUpArrow1" presStyleLbl="alignImgPlace1" presStyleIdx="1" presStyleCnt="3" custLinFactNeighborX="47317" custLinFactNeighborY="1738"/>
      <dgm:spPr/>
    </dgm:pt>
    <dgm:pt modelId="{96BE5070-7636-7241-9671-DD7F2A8BEE5E}" type="pres">
      <dgm:prSet presAssocID="{40633360-CA36-D046-91B1-F16A0B30FA8D}" presName="ParentText" presStyleLbl="node1" presStyleIdx="1" presStyleCnt="4">
        <dgm:presLayoutVars>
          <dgm:chMax val="1"/>
          <dgm:chPref val="1"/>
          <dgm:bulletEnabled val="1"/>
        </dgm:presLayoutVars>
      </dgm:prSet>
      <dgm:spPr/>
      <dgm:t>
        <a:bodyPr/>
        <a:lstStyle/>
        <a:p>
          <a:endParaRPr lang="en-US"/>
        </a:p>
      </dgm:t>
    </dgm:pt>
    <dgm:pt modelId="{EBF7A75A-3445-4D4C-8099-08D8B62A75D9}" type="pres">
      <dgm:prSet presAssocID="{40633360-CA36-D046-91B1-F16A0B30FA8D}" presName="ChildText" presStyleLbl="revTx" presStyleIdx="1" presStyleCnt="3">
        <dgm:presLayoutVars>
          <dgm:chMax val="0"/>
          <dgm:chPref val="0"/>
          <dgm:bulletEnabled val="1"/>
        </dgm:presLayoutVars>
      </dgm:prSet>
      <dgm:spPr/>
    </dgm:pt>
    <dgm:pt modelId="{9735E836-16E8-F942-B161-B88098808754}" type="pres">
      <dgm:prSet presAssocID="{3E8191FB-56A2-E94F-9578-10EE66E76157}" presName="sibTrans" presStyleCnt="0"/>
      <dgm:spPr/>
    </dgm:pt>
    <dgm:pt modelId="{C7DA5BCF-9159-6D48-87C5-610BC2743AC5}" type="pres">
      <dgm:prSet presAssocID="{797D6798-0955-B743-891A-A24E25D5202D}" presName="composite" presStyleCnt="0"/>
      <dgm:spPr/>
    </dgm:pt>
    <dgm:pt modelId="{0DB78D90-F1BC-C942-8058-D67B0B25DA4E}" type="pres">
      <dgm:prSet presAssocID="{797D6798-0955-B743-891A-A24E25D5202D}" presName="bentUpArrow1" presStyleLbl="alignImgPlace1" presStyleIdx="2" presStyleCnt="3" custLinFactNeighborX="39686" custLinFactNeighborY="3476"/>
      <dgm:spPr/>
    </dgm:pt>
    <dgm:pt modelId="{E3DC936F-FEF1-E343-8A10-807F6AD9457F}" type="pres">
      <dgm:prSet presAssocID="{797D6798-0955-B743-891A-A24E25D5202D}" presName="ParentText" presStyleLbl="node1" presStyleIdx="2" presStyleCnt="4">
        <dgm:presLayoutVars>
          <dgm:chMax val="1"/>
          <dgm:chPref val="1"/>
          <dgm:bulletEnabled val="1"/>
        </dgm:presLayoutVars>
      </dgm:prSet>
      <dgm:spPr/>
      <dgm:t>
        <a:bodyPr/>
        <a:lstStyle/>
        <a:p>
          <a:endParaRPr lang="en-US"/>
        </a:p>
      </dgm:t>
    </dgm:pt>
    <dgm:pt modelId="{2A5A77A6-46F5-1F4C-9B04-CE3B2112CE76}" type="pres">
      <dgm:prSet presAssocID="{797D6798-0955-B743-891A-A24E25D5202D}" presName="ChildText" presStyleLbl="revTx" presStyleIdx="2" presStyleCnt="3">
        <dgm:presLayoutVars>
          <dgm:chMax val="0"/>
          <dgm:chPref val="0"/>
          <dgm:bulletEnabled val="1"/>
        </dgm:presLayoutVars>
      </dgm:prSet>
      <dgm:spPr/>
    </dgm:pt>
    <dgm:pt modelId="{14BEE3B4-44FE-064E-B537-E2341FA82165}" type="pres">
      <dgm:prSet presAssocID="{7E112248-E64E-6E4A-BE6D-1BF8D45E855D}" presName="sibTrans" presStyleCnt="0"/>
      <dgm:spPr/>
    </dgm:pt>
    <dgm:pt modelId="{767BF4B4-38B6-A14F-9468-72A611E6DD17}" type="pres">
      <dgm:prSet presAssocID="{5550E8CC-6B35-F241-A642-6F88FB7644FB}" presName="composite" presStyleCnt="0"/>
      <dgm:spPr/>
    </dgm:pt>
    <dgm:pt modelId="{2A340345-7706-D141-B10A-107A03C6477F}" type="pres">
      <dgm:prSet presAssocID="{5550E8CC-6B35-F241-A642-6F88FB7644FB}" presName="ParentText" presStyleLbl="node1" presStyleIdx="3" presStyleCnt="4">
        <dgm:presLayoutVars>
          <dgm:chMax val="1"/>
          <dgm:chPref val="1"/>
          <dgm:bulletEnabled val="1"/>
        </dgm:presLayoutVars>
      </dgm:prSet>
      <dgm:spPr/>
      <dgm:t>
        <a:bodyPr/>
        <a:lstStyle/>
        <a:p>
          <a:endParaRPr lang="en-US"/>
        </a:p>
      </dgm:t>
    </dgm:pt>
  </dgm:ptLst>
  <dgm:cxnLst>
    <dgm:cxn modelId="{7E8E4516-5CB4-BA41-8FE7-640ACA44A04C}" srcId="{C88AE41B-84A9-C243-846D-0CB69C182989}" destId="{797D6798-0955-B743-891A-A24E25D5202D}" srcOrd="2" destOrd="0" parTransId="{62C7A439-91F7-4248-AA46-044CE8F06BF0}" sibTransId="{7E112248-E64E-6E4A-BE6D-1BF8D45E855D}"/>
    <dgm:cxn modelId="{8180A0A1-070B-CD4E-AC1C-716466F9F92E}" type="presOf" srcId="{797D6798-0955-B743-891A-A24E25D5202D}" destId="{E3DC936F-FEF1-E343-8A10-807F6AD9457F}" srcOrd="0" destOrd="0" presId="urn:microsoft.com/office/officeart/2005/8/layout/StepDownProcess"/>
    <dgm:cxn modelId="{2C2AD43F-469F-4846-AD44-B4AB6F8BA118}" type="presOf" srcId="{C88AE41B-84A9-C243-846D-0CB69C182989}" destId="{7E7984F2-4863-4541-8164-206E7A4B9901}" srcOrd="0" destOrd="0" presId="urn:microsoft.com/office/officeart/2005/8/layout/StepDownProcess"/>
    <dgm:cxn modelId="{5702DD9B-0E88-A240-A01C-DEF43EE0D144}" srcId="{C88AE41B-84A9-C243-846D-0CB69C182989}" destId="{BCC632AC-8460-5B4C-84D8-AD871155A8CA}" srcOrd="0" destOrd="0" parTransId="{68688DF8-7F83-9746-8F79-ACCD562128F4}" sibTransId="{E20EA9B3-16B1-854A-B4E3-C1F36B14B36E}"/>
    <dgm:cxn modelId="{87DDB461-D812-1C4E-8D83-F4342F0BBA0C}" type="presOf" srcId="{5550E8CC-6B35-F241-A642-6F88FB7644FB}" destId="{2A340345-7706-D141-B10A-107A03C6477F}" srcOrd="0" destOrd="0" presId="urn:microsoft.com/office/officeart/2005/8/layout/StepDownProcess"/>
    <dgm:cxn modelId="{AB819AEC-240E-BC4D-A531-647B277D86DA}" type="presOf" srcId="{40633360-CA36-D046-91B1-F16A0B30FA8D}" destId="{96BE5070-7636-7241-9671-DD7F2A8BEE5E}" srcOrd="0" destOrd="0" presId="urn:microsoft.com/office/officeart/2005/8/layout/StepDownProcess"/>
    <dgm:cxn modelId="{68C908C5-0C7E-6943-BCC9-A873E685B110}" type="presOf" srcId="{BCC632AC-8460-5B4C-84D8-AD871155A8CA}" destId="{B6B2BA51-6E43-5A48-993B-7D736C727E39}" srcOrd="0" destOrd="0" presId="urn:microsoft.com/office/officeart/2005/8/layout/StepDownProcess"/>
    <dgm:cxn modelId="{ED0848EC-848F-2644-829A-CFC5D9451438}" srcId="{C88AE41B-84A9-C243-846D-0CB69C182989}" destId="{5550E8CC-6B35-F241-A642-6F88FB7644FB}" srcOrd="3" destOrd="0" parTransId="{8A5F5C4D-EB01-A24D-80C4-DEAB7B15C1AF}" sibTransId="{7D307468-9C10-7F47-85FF-3BE2A58F01DC}"/>
    <dgm:cxn modelId="{E459557E-B339-B745-9219-710E54A22F58}" srcId="{C88AE41B-84A9-C243-846D-0CB69C182989}" destId="{40633360-CA36-D046-91B1-F16A0B30FA8D}" srcOrd="1" destOrd="0" parTransId="{61A9760B-B968-DA4A-9913-98C2EDDA2498}" sibTransId="{3E8191FB-56A2-E94F-9578-10EE66E76157}"/>
    <dgm:cxn modelId="{D3435104-4E19-2847-A071-A1543E3EDE1F}" type="presParOf" srcId="{7E7984F2-4863-4541-8164-206E7A4B9901}" destId="{074C39EE-782B-804E-833B-55874414DE5B}" srcOrd="0" destOrd="0" presId="urn:microsoft.com/office/officeart/2005/8/layout/StepDownProcess"/>
    <dgm:cxn modelId="{D4B3B216-B8C8-864D-BC4B-1D32835CF75A}" type="presParOf" srcId="{074C39EE-782B-804E-833B-55874414DE5B}" destId="{F44E04A1-1D27-9743-9C09-5F96D8964342}" srcOrd="0" destOrd="0" presId="urn:microsoft.com/office/officeart/2005/8/layout/StepDownProcess"/>
    <dgm:cxn modelId="{0DB99433-A4A6-714F-A9D1-64BEBAAC4329}" type="presParOf" srcId="{074C39EE-782B-804E-833B-55874414DE5B}" destId="{B6B2BA51-6E43-5A48-993B-7D736C727E39}" srcOrd="1" destOrd="0" presId="urn:microsoft.com/office/officeart/2005/8/layout/StepDownProcess"/>
    <dgm:cxn modelId="{E916286B-0C56-944E-9FA1-C123C2D4651F}" type="presParOf" srcId="{074C39EE-782B-804E-833B-55874414DE5B}" destId="{936F9322-36D6-CE48-BA0C-1B10D8457360}" srcOrd="2" destOrd="0" presId="urn:microsoft.com/office/officeart/2005/8/layout/StepDownProcess"/>
    <dgm:cxn modelId="{0C6E6639-B51D-4C4C-88C8-DC8054D7D849}" type="presParOf" srcId="{7E7984F2-4863-4541-8164-206E7A4B9901}" destId="{76AE630C-4AB7-8740-B0F5-9E189AF85951}" srcOrd="1" destOrd="0" presId="urn:microsoft.com/office/officeart/2005/8/layout/StepDownProcess"/>
    <dgm:cxn modelId="{75D54394-857F-E441-98C1-FE811501F7C2}" type="presParOf" srcId="{7E7984F2-4863-4541-8164-206E7A4B9901}" destId="{689D57E4-BEC5-014E-AD0B-E424CF804CBE}" srcOrd="2" destOrd="0" presId="urn:microsoft.com/office/officeart/2005/8/layout/StepDownProcess"/>
    <dgm:cxn modelId="{A78C6D45-DDBA-DF4E-B1F2-A9E94F0936E8}" type="presParOf" srcId="{689D57E4-BEC5-014E-AD0B-E424CF804CBE}" destId="{C7E8F09C-5F70-EF41-9FE8-0635337A3A07}" srcOrd="0" destOrd="0" presId="urn:microsoft.com/office/officeart/2005/8/layout/StepDownProcess"/>
    <dgm:cxn modelId="{AFB9CF84-0081-F54D-9B7F-8EF4DAA00177}" type="presParOf" srcId="{689D57E4-BEC5-014E-AD0B-E424CF804CBE}" destId="{96BE5070-7636-7241-9671-DD7F2A8BEE5E}" srcOrd="1" destOrd="0" presId="urn:microsoft.com/office/officeart/2005/8/layout/StepDownProcess"/>
    <dgm:cxn modelId="{52958A7D-1A6A-D546-BFE8-8CB4291CE159}" type="presParOf" srcId="{689D57E4-BEC5-014E-AD0B-E424CF804CBE}" destId="{EBF7A75A-3445-4D4C-8099-08D8B62A75D9}" srcOrd="2" destOrd="0" presId="urn:microsoft.com/office/officeart/2005/8/layout/StepDownProcess"/>
    <dgm:cxn modelId="{30203AF9-ED00-B144-8803-890B2B3DA7C0}" type="presParOf" srcId="{7E7984F2-4863-4541-8164-206E7A4B9901}" destId="{9735E836-16E8-F942-B161-B88098808754}" srcOrd="3" destOrd="0" presId="urn:microsoft.com/office/officeart/2005/8/layout/StepDownProcess"/>
    <dgm:cxn modelId="{D0A50B25-C555-A743-B7E5-98DBE9B370CF}" type="presParOf" srcId="{7E7984F2-4863-4541-8164-206E7A4B9901}" destId="{C7DA5BCF-9159-6D48-87C5-610BC2743AC5}" srcOrd="4" destOrd="0" presId="urn:microsoft.com/office/officeart/2005/8/layout/StepDownProcess"/>
    <dgm:cxn modelId="{8CA1A5A2-8D35-884E-BE53-1572B29D14D3}" type="presParOf" srcId="{C7DA5BCF-9159-6D48-87C5-610BC2743AC5}" destId="{0DB78D90-F1BC-C942-8058-D67B0B25DA4E}" srcOrd="0" destOrd="0" presId="urn:microsoft.com/office/officeart/2005/8/layout/StepDownProcess"/>
    <dgm:cxn modelId="{D5C091CA-F4F0-874D-8C58-751FBF9249DD}" type="presParOf" srcId="{C7DA5BCF-9159-6D48-87C5-610BC2743AC5}" destId="{E3DC936F-FEF1-E343-8A10-807F6AD9457F}" srcOrd="1" destOrd="0" presId="urn:microsoft.com/office/officeart/2005/8/layout/StepDownProcess"/>
    <dgm:cxn modelId="{67C4B074-19D6-494B-BF79-4B5037E4DE43}" type="presParOf" srcId="{C7DA5BCF-9159-6D48-87C5-610BC2743AC5}" destId="{2A5A77A6-46F5-1F4C-9B04-CE3B2112CE76}" srcOrd="2" destOrd="0" presId="urn:microsoft.com/office/officeart/2005/8/layout/StepDownProcess"/>
    <dgm:cxn modelId="{8B9B0CFE-E9D1-9543-A320-C5FD07BDB77B}" type="presParOf" srcId="{7E7984F2-4863-4541-8164-206E7A4B9901}" destId="{14BEE3B4-44FE-064E-B537-E2341FA82165}" srcOrd="5" destOrd="0" presId="urn:microsoft.com/office/officeart/2005/8/layout/StepDownProcess"/>
    <dgm:cxn modelId="{3C9AE8CF-AC10-1748-9AD8-AB9B2BCB86A4}" type="presParOf" srcId="{7E7984F2-4863-4541-8164-206E7A4B9901}" destId="{767BF4B4-38B6-A14F-9468-72A611E6DD17}" srcOrd="6" destOrd="0" presId="urn:microsoft.com/office/officeart/2005/8/layout/StepDownProcess"/>
    <dgm:cxn modelId="{FD1E9145-AC34-6641-B40B-65E1ABFFE4DB}" type="presParOf" srcId="{767BF4B4-38B6-A14F-9468-72A611E6DD17}" destId="{2A340345-7706-D141-B10A-107A03C6477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8AE41B-84A9-C243-846D-0CB69C182989}" type="doc">
      <dgm:prSet loTypeId="urn:microsoft.com/office/officeart/2005/8/layout/StepDownProcess#1" loCatId="" qsTypeId="urn:microsoft.com/office/officeart/2005/8/quickstyle/simple4#2" qsCatId="simple" csTypeId="urn:microsoft.com/office/officeart/2005/8/colors/accent1_2#2" csCatId="accent1" phldr="1"/>
      <dgm:spPr/>
      <dgm:t>
        <a:bodyPr/>
        <a:lstStyle/>
        <a:p>
          <a:endParaRPr lang="en-US"/>
        </a:p>
      </dgm:t>
    </dgm:pt>
    <dgm:pt modelId="{BCC632AC-8460-5B4C-84D8-AD871155A8CA}">
      <dgm:prSet phldrT="[Text]"/>
      <dgm:spPr/>
      <dgm:t>
        <a:bodyPr/>
        <a:lstStyle/>
        <a:p>
          <a:r>
            <a:rPr lang="zh-CN" altLang="en-US" dirty="0" smtClean="0"/>
            <a:t>小麦供应商甲</a:t>
          </a:r>
          <a:endParaRPr lang="en-US" dirty="0"/>
        </a:p>
      </dgm:t>
    </dgm:pt>
    <dgm:pt modelId="{68688DF8-7F83-9746-8F79-ACCD562128F4}" type="parTrans" cxnId="{5702DD9B-0E88-A240-A01C-DEF43EE0D144}">
      <dgm:prSet/>
      <dgm:spPr/>
      <dgm:t>
        <a:bodyPr/>
        <a:lstStyle/>
        <a:p>
          <a:endParaRPr lang="en-US"/>
        </a:p>
      </dgm:t>
    </dgm:pt>
    <dgm:pt modelId="{E20EA9B3-16B1-854A-B4E3-C1F36B14B36E}" type="sibTrans" cxnId="{5702DD9B-0E88-A240-A01C-DEF43EE0D144}">
      <dgm:prSet/>
      <dgm:spPr/>
      <dgm:t>
        <a:bodyPr/>
        <a:lstStyle/>
        <a:p>
          <a:endParaRPr lang="en-US"/>
        </a:p>
      </dgm:t>
    </dgm:pt>
    <dgm:pt modelId="{22ED4880-E852-A84E-99F2-C1EB51A1F484}">
      <dgm:prSet phldrT="[Text]"/>
      <dgm:spPr/>
      <dgm:t>
        <a:bodyPr/>
        <a:lstStyle/>
        <a:p>
          <a:endParaRPr lang="en-US"/>
        </a:p>
      </dgm:t>
    </dgm:pt>
    <dgm:pt modelId="{1929E606-E311-2D48-A30B-A73694E4E109}" type="parTrans" cxnId="{754657BC-A4FD-4D4D-9B65-B1D5A63BC4C7}">
      <dgm:prSet/>
      <dgm:spPr/>
      <dgm:t>
        <a:bodyPr/>
        <a:lstStyle/>
        <a:p>
          <a:endParaRPr lang="en-US"/>
        </a:p>
      </dgm:t>
    </dgm:pt>
    <dgm:pt modelId="{922A6FF5-4AC7-9644-8709-FD2EB9010C23}" type="sibTrans" cxnId="{754657BC-A4FD-4D4D-9B65-B1D5A63BC4C7}">
      <dgm:prSet/>
      <dgm:spPr/>
      <dgm:t>
        <a:bodyPr/>
        <a:lstStyle/>
        <a:p>
          <a:endParaRPr lang="en-US"/>
        </a:p>
      </dgm:t>
    </dgm:pt>
    <dgm:pt modelId="{40633360-CA36-D046-91B1-F16A0B30FA8D}">
      <dgm:prSet phldrT="[Text]"/>
      <dgm:spPr/>
      <dgm:t>
        <a:bodyPr/>
        <a:lstStyle/>
        <a:p>
          <a:r>
            <a:rPr lang="zh-CN" altLang="en-US" dirty="0" smtClean="0"/>
            <a:t>面包师</a:t>
          </a:r>
          <a:endParaRPr lang="en-US" dirty="0"/>
        </a:p>
      </dgm:t>
    </dgm:pt>
    <dgm:pt modelId="{61A9760B-B968-DA4A-9913-98C2EDDA2498}" type="parTrans" cxnId="{E459557E-B339-B745-9219-710E54A22F58}">
      <dgm:prSet/>
      <dgm:spPr/>
      <dgm:t>
        <a:bodyPr/>
        <a:lstStyle/>
        <a:p>
          <a:endParaRPr lang="en-US"/>
        </a:p>
      </dgm:t>
    </dgm:pt>
    <dgm:pt modelId="{3E8191FB-56A2-E94F-9578-10EE66E76157}" type="sibTrans" cxnId="{E459557E-B339-B745-9219-710E54A22F58}">
      <dgm:prSet/>
      <dgm:spPr/>
      <dgm:t>
        <a:bodyPr/>
        <a:lstStyle/>
        <a:p>
          <a:endParaRPr lang="en-US"/>
        </a:p>
      </dgm:t>
    </dgm:pt>
    <dgm:pt modelId="{797D6798-0955-B743-891A-A24E25D5202D}">
      <dgm:prSet phldrT="[Text]"/>
      <dgm:spPr/>
      <dgm:t>
        <a:bodyPr/>
        <a:lstStyle/>
        <a:p>
          <a:r>
            <a:rPr lang="zh-CN" altLang="en-US" dirty="0" smtClean="0"/>
            <a:t>超市</a:t>
          </a:r>
          <a:endParaRPr lang="en-US" dirty="0"/>
        </a:p>
      </dgm:t>
    </dgm:pt>
    <dgm:pt modelId="{62C7A439-91F7-4248-AA46-044CE8F06BF0}" type="parTrans" cxnId="{7E8E4516-5CB4-BA41-8FE7-640ACA44A04C}">
      <dgm:prSet/>
      <dgm:spPr/>
      <dgm:t>
        <a:bodyPr/>
        <a:lstStyle/>
        <a:p>
          <a:endParaRPr lang="en-US"/>
        </a:p>
      </dgm:t>
    </dgm:pt>
    <dgm:pt modelId="{7E112248-E64E-6E4A-BE6D-1BF8D45E855D}" type="sibTrans" cxnId="{7E8E4516-5CB4-BA41-8FE7-640ACA44A04C}">
      <dgm:prSet/>
      <dgm:spPr/>
      <dgm:t>
        <a:bodyPr/>
        <a:lstStyle/>
        <a:p>
          <a:endParaRPr lang="en-US"/>
        </a:p>
      </dgm:t>
    </dgm:pt>
    <dgm:pt modelId="{5550E8CC-6B35-F241-A642-6F88FB7644FB}">
      <dgm:prSet phldrT="[Text]"/>
      <dgm:spPr/>
      <dgm:t>
        <a:bodyPr/>
        <a:lstStyle/>
        <a:p>
          <a:r>
            <a:rPr lang="zh-CN" altLang="en-US" dirty="0" smtClean="0"/>
            <a:t>顾客</a:t>
          </a:r>
          <a:endParaRPr lang="en-US" dirty="0"/>
        </a:p>
      </dgm:t>
    </dgm:pt>
    <dgm:pt modelId="{8A5F5C4D-EB01-A24D-80C4-DEAB7B15C1AF}" type="parTrans" cxnId="{ED0848EC-848F-2644-829A-CFC5D9451438}">
      <dgm:prSet/>
      <dgm:spPr/>
      <dgm:t>
        <a:bodyPr/>
        <a:lstStyle/>
        <a:p>
          <a:endParaRPr lang="en-US"/>
        </a:p>
      </dgm:t>
    </dgm:pt>
    <dgm:pt modelId="{7D307468-9C10-7F47-85FF-3BE2A58F01DC}" type="sibTrans" cxnId="{ED0848EC-848F-2644-829A-CFC5D9451438}">
      <dgm:prSet/>
      <dgm:spPr/>
      <dgm:t>
        <a:bodyPr/>
        <a:lstStyle/>
        <a:p>
          <a:endParaRPr lang="en-US"/>
        </a:p>
      </dgm:t>
    </dgm:pt>
    <dgm:pt modelId="{7E7984F2-4863-4541-8164-206E7A4B9901}" type="pres">
      <dgm:prSet presAssocID="{C88AE41B-84A9-C243-846D-0CB69C182989}" presName="rootnode" presStyleCnt="0">
        <dgm:presLayoutVars>
          <dgm:chMax/>
          <dgm:chPref/>
          <dgm:dir/>
          <dgm:animLvl val="lvl"/>
        </dgm:presLayoutVars>
      </dgm:prSet>
      <dgm:spPr/>
      <dgm:t>
        <a:bodyPr/>
        <a:lstStyle/>
        <a:p>
          <a:endParaRPr lang="en-US"/>
        </a:p>
      </dgm:t>
    </dgm:pt>
    <dgm:pt modelId="{074C39EE-782B-804E-833B-55874414DE5B}" type="pres">
      <dgm:prSet presAssocID="{BCC632AC-8460-5B4C-84D8-AD871155A8CA}" presName="composite" presStyleCnt="0"/>
      <dgm:spPr/>
    </dgm:pt>
    <dgm:pt modelId="{F44E04A1-1D27-9743-9C09-5F96D8964342}" type="pres">
      <dgm:prSet presAssocID="{BCC632AC-8460-5B4C-84D8-AD871155A8CA}" presName="bentUpArrow1" presStyleLbl="alignImgPlace1" presStyleIdx="0" presStyleCnt="3"/>
      <dgm:spPr/>
    </dgm:pt>
    <dgm:pt modelId="{B6B2BA51-6E43-5A48-993B-7D736C727E39}" type="pres">
      <dgm:prSet presAssocID="{BCC632AC-8460-5B4C-84D8-AD871155A8CA}" presName="ParentText" presStyleLbl="node1" presStyleIdx="0" presStyleCnt="4" custScaleX="197203">
        <dgm:presLayoutVars>
          <dgm:chMax val="1"/>
          <dgm:chPref val="1"/>
          <dgm:bulletEnabled val="1"/>
        </dgm:presLayoutVars>
      </dgm:prSet>
      <dgm:spPr/>
      <dgm:t>
        <a:bodyPr/>
        <a:lstStyle/>
        <a:p>
          <a:endParaRPr lang="en-US"/>
        </a:p>
      </dgm:t>
    </dgm:pt>
    <dgm:pt modelId="{936F9322-36D6-CE48-BA0C-1B10D8457360}" type="pres">
      <dgm:prSet presAssocID="{BCC632AC-8460-5B4C-84D8-AD871155A8CA}" presName="ChildText" presStyleLbl="revTx" presStyleIdx="0" presStyleCnt="3">
        <dgm:presLayoutVars>
          <dgm:chMax val="0"/>
          <dgm:chPref val="0"/>
          <dgm:bulletEnabled val="1"/>
        </dgm:presLayoutVars>
      </dgm:prSet>
      <dgm:spPr/>
      <dgm:t>
        <a:bodyPr/>
        <a:lstStyle/>
        <a:p>
          <a:endParaRPr lang="en-US"/>
        </a:p>
      </dgm:t>
    </dgm:pt>
    <dgm:pt modelId="{76AE630C-4AB7-8740-B0F5-9E189AF85951}" type="pres">
      <dgm:prSet presAssocID="{E20EA9B3-16B1-854A-B4E3-C1F36B14B36E}" presName="sibTrans" presStyleCnt="0"/>
      <dgm:spPr/>
    </dgm:pt>
    <dgm:pt modelId="{689D57E4-BEC5-014E-AD0B-E424CF804CBE}" type="pres">
      <dgm:prSet presAssocID="{40633360-CA36-D046-91B1-F16A0B30FA8D}" presName="composite" presStyleCnt="0"/>
      <dgm:spPr/>
    </dgm:pt>
    <dgm:pt modelId="{C7E8F09C-5F70-EF41-9FE8-0635337A3A07}" type="pres">
      <dgm:prSet presAssocID="{40633360-CA36-D046-91B1-F16A0B30FA8D}" presName="bentUpArrow1" presStyleLbl="alignImgPlace1" presStyleIdx="1" presStyleCnt="3" custLinFactNeighborX="47317" custLinFactNeighborY="1738"/>
      <dgm:spPr/>
    </dgm:pt>
    <dgm:pt modelId="{96BE5070-7636-7241-9671-DD7F2A8BEE5E}" type="pres">
      <dgm:prSet presAssocID="{40633360-CA36-D046-91B1-F16A0B30FA8D}" presName="ParentText" presStyleLbl="node1" presStyleIdx="1" presStyleCnt="4">
        <dgm:presLayoutVars>
          <dgm:chMax val="1"/>
          <dgm:chPref val="1"/>
          <dgm:bulletEnabled val="1"/>
        </dgm:presLayoutVars>
      </dgm:prSet>
      <dgm:spPr/>
      <dgm:t>
        <a:bodyPr/>
        <a:lstStyle/>
        <a:p>
          <a:endParaRPr lang="en-US"/>
        </a:p>
      </dgm:t>
    </dgm:pt>
    <dgm:pt modelId="{EBF7A75A-3445-4D4C-8099-08D8B62A75D9}" type="pres">
      <dgm:prSet presAssocID="{40633360-CA36-D046-91B1-F16A0B30FA8D}" presName="ChildText" presStyleLbl="revTx" presStyleIdx="1" presStyleCnt="3">
        <dgm:presLayoutVars>
          <dgm:chMax val="0"/>
          <dgm:chPref val="0"/>
          <dgm:bulletEnabled val="1"/>
        </dgm:presLayoutVars>
      </dgm:prSet>
      <dgm:spPr/>
    </dgm:pt>
    <dgm:pt modelId="{9735E836-16E8-F942-B161-B88098808754}" type="pres">
      <dgm:prSet presAssocID="{3E8191FB-56A2-E94F-9578-10EE66E76157}" presName="sibTrans" presStyleCnt="0"/>
      <dgm:spPr/>
    </dgm:pt>
    <dgm:pt modelId="{C7DA5BCF-9159-6D48-87C5-610BC2743AC5}" type="pres">
      <dgm:prSet presAssocID="{797D6798-0955-B743-891A-A24E25D5202D}" presName="composite" presStyleCnt="0"/>
      <dgm:spPr/>
    </dgm:pt>
    <dgm:pt modelId="{0DB78D90-F1BC-C942-8058-D67B0B25DA4E}" type="pres">
      <dgm:prSet presAssocID="{797D6798-0955-B743-891A-A24E25D5202D}" presName="bentUpArrow1" presStyleLbl="alignImgPlace1" presStyleIdx="2" presStyleCnt="3" custLinFactNeighborX="39686" custLinFactNeighborY="3476"/>
      <dgm:spPr/>
    </dgm:pt>
    <dgm:pt modelId="{E3DC936F-FEF1-E343-8A10-807F6AD9457F}" type="pres">
      <dgm:prSet presAssocID="{797D6798-0955-B743-891A-A24E25D5202D}" presName="ParentText" presStyleLbl="node1" presStyleIdx="2" presStyleCnt="4">
        <dgm:presLayoutVars>
          <dgm:chMax val="1"/>
          <dgm:chPref val="1"/>
          <dgm:bulletEnabled val="1"/>
        </dgm:presLayoutVars>
      </dgm:prSet>
      <dgm:spPr/>
      <dgm:t>
        <a:bodyPr/>
        <a:lstStyle/>
        <a:p>
          <a:endParaRPr lang="en-US"/>
        </a:p>
      </dgm:t>
    </dgm:pt>
    <dgm:pt modelId="{2A5A77A6-46F5-1F4C-9B04-CE3B2112CE76}" type="pres">
      <dgm:prSet presAssocID="{797D6798-0955-B743-891A-A24E25D5202D}" presName="ChildText" presStyleLbl="revTx" presStyleIdx="2" presStyleCnt="3">
        <dgm:presLayoutVars>
          <dgm:chMax val="0"/>
          <dgm:chPref val="0"/>
          <dgm:bulletEnabled val="1"/>
        </dgm:presLayoutVars>
      </dgm:prSet>
      <dgm:spPr/>
    </dgm:pt>
    <dgm:pt modelId="{14BEE3B4-44FE-064E-B537-E2341FA82165}" type="pres">
      <dgm:prSet presAssocID="{7E112248-E64E-6E4A-BE6D-1BF8D45E855D}" presName="sibTrans" presStyleCnt="0"/>
      <dgm:spPr/>
    </dgm:pt>
    <dgm:pt modelId="{767BF4B4-38B6-A14F-9468-72A611E6DD17}" type="pres">
      <dgm:prSet presAssocID="{5550E8CC-6B35-F241-A642-6F88FB7644FB}" presName="composite" presStyleCnt="0"/>
      <dgm:spPr/>
    </dgm:pt>
    <dgm:pt modelId="{2A340345-7706-D141-B10A-107A03C6477F}" type="pres">
      <dgm:prSet presAssocID="{5550E8CC-6B35-F241-A642-6F88FB7644FB}" presName="ParentText" presStyleLbl="node1" presStyleIdx="3" presStyleCnt="4">
        <dgm:presLayoutVars>
          <dgm:chMax val="1"/>
          <dgm:chPref val="1"/>
          <dgm:bulletEnabled val="1"/>
        </dgm:presLayoutVars>
      </dgm:prSet>
      <dgm:spPr/>
      <dgm:t>
        <a:bodyPr/>
        <a:lstStyle/>
        <a:p>
          <a:endParaRPr lang="en-US"/>
        </a:p>
      </dgm:t>
    </dgm:pt>
  </dgm:ptLst>
  <dgm:cxnLst>
    <dgm:cxn modelId="{7E8E4516-5CB4-BA41-8FE7-640ACA44A04C}" srcId="{C88AE41B-84A9-C243-846D-0CB69C182989}" destId="{797D6798-0955-B743-891A-A24E25D5202D}" srcOrd="2" destOrd="0" parTransId="{62C7A439-91F7-4248-AA46-044CE8F06BF0}" sibTransId="{7E112248-E64E-6E4A-BE6D-1BF8D45E855D}"/>
    <dgm:cxn modelId="{754657BC-A4FD-4D4D-9B65-B1D5A63BC4C7}" srcId="{BCC632AC-8460-5B4C-84D8-AD871155A8CA}" destId="{22ED4880-E852-A84E-99F2-C1EB51A1F484}" srcOrd="0" destOrd="0" parTransId="{1929E606-E311-2D48-A30B-A73694E4E109}" sibTransId="{922A6FF5-4AC7-9644-8709-FD2EB9010C23}"/>
    <dgm:cxn modelId="{F4F343DD-2612-4043-A243-F875B481DA75}" type="presOf" srcId="{BCC632AC-8460-5B4C-84D8-AD871155A8CA}" destId="{B6B2BA51-6E43-5A48-993B-7D736C727E39}" srcOrd="0" destOrd="0" presId="urn:microsoft.com/office/officeart/2005/8/layout/StepDownProcess#1"/>
    <dgm:cxn modelId="{5702DD9B-0E88-A240-A01C-DEF43EE0D144}" srcId="{C88AE41B-84A9-C243-846D-0CB69C182989}" destId="{BCC632AC-8460-5B4C-84D8-AD871155A8CA}" srcOrd="0" destOrd="0" parTransId="{68688DF8-7F83-9746-8F79-ACCD562128F4}" sibTransId="{E20EA9B3-16B1-854A-B4E3-C1F36B14B36E}"/>
    <dgm:cxn modelId="{F4849AA5-4269-C946-B201-751318FF70F3}" type="presOf" srcId="{797D6798-0955-B743-891A-A24E25D5202D}" destId="{E3DC936F-FEF1-E343-8A10-807F6AD9457F}" srcOrd="0" destOrd="0" presId="urn:microsoft.com/office/officeart/2005/8/layout/StepDownProcess#1"/>
    <dgm:cxn modelId="{DC11A116-5102-D349-B7BB-60532C0F29B8}" type="presOf" srcId="{C88AE41B-84A9-C243-846D-0CB69C182989}" destId="{7E7984F2-4863-4541-8164-206E7A4B9901}" srcOrd="0" destOrd="0" presId="urn:microsoft.com/office/officeart/2005/8/layout/StepDownProcess#1"/>
    <dgm:cxn modelId="{ED0848EC-848F-2644-829A-CFC5D9451438}" srcId="{C88AE41B-84A9-C243-846D-0CB69C182989}" destId="{5550E8CC-6B35-F241-A642-6F88FB7644FB}" srcOrd="3" destOrd="0" parTransId="{8A5F5C4D-EB01-A24D-80C4-DEAB7B15C1AF}" sibTransId="{7D307468-9C10-7F47-85FF-3BE2A58F01DC}"/>
    <dgm:cxn modelId="{E459557E-B339-B745-9219-710E54A22F58}" srcId="{C88AE41B-84A9-C243-846D-0CB69C182989}" destId="{40633360-CA36-D046-91B1-F16A0B30FA8D}" srcOrd="1" destOrd="0" parTransId="{61A9760B-B968-DA4A-9913-98C2EDDA2498}" sibTransId="{3E8191FB-56A2-E94F-9578-10EE66E76157}"/>
    <dgm:cxn modelId="{7D9DEDEF-DE40-7242-B558-E3EDFE952770}" type="presOf" srcId="{40633360-CA36-D046-91B1-F16A0B30FA8D}" destId="{96BE5070-7636-7241-9671-DD7F2A8BEE5E}" srcOrd="0" destOrd="0" presId="urn:microsoft.com/office/officeart/2005/8/layout/StepDownProcess#1"/>
    <dgm:cxn modelId="{F91E357C-5689-844A-8CF4-05BFFF01F1DE}" type="presOf" srcId="{5550E8CC-6B35-F241-A642-6F88FB7644FB}" destId="{2A340345-7706-D141-B10A-107A03C6477F}" srcOrd="0" destOrd="0" presId="urn:microsoft.com/office/officeart/2005/8/layout/StepDownProcess#1"/>
    <dgm:cxn modelId="{4342466B-FD0F-5840-A1FA-E0C81B35090F}" type="presOf" srcId="{22ED4880-E852-A84E-99F2-C1EB51A1F484}" destId="{936F9322-36D6-CE48-BA0C-1B10D8457360}" srcOrd="0" destOrd="0" presId="urn:microsoft.com/office/officeart/2005/8/layout/StepDownProcess#1"/>
    <dgm:cxn modelId="{8C5FB19A-2D21-1D4D-8E08-016E98E98D02}" type="presParOf" srcId="{7E7984F2-4863-4541-8164-206E7A4B9901}" destId="{074C39EE-782B-804E-833B-55874414DE5B}" srcOrd="0" destOrd="0" presId="urn:microsoft.com/office/officeart/2005/8/layout/StepDownProcess#1"/>
    <dgm:cxn modelId="{5B7CD156-3215-BD4D-99C2-9F3B5B42E9D8}" type="presParOf" srcId="{074C39EE-782B-804E-833B-55874414DE5B}" destId="{F44E04A1-1D27-9743-9C09-5F96D8964342}" srcOrd="0" destOrd="0" presId="urn:microsoft.com/office/officeart/2005/8/layout/StepDownProcess#1"/>
    <dgm:cxn modelId="{3F378915-1DEA-5242-A13B-4B33C47E57F1}" type="presParOf" srcId="{074C39EE-782B-804E-833B-55874414DE5B}" destId="{B6B2BA51-6E43-5A48-993B-7D736C727E39}" srcOrd="1" destOrd="0" presId="urn:microsoft.com/office/officeart/2005/8/layout/StepDownProcess#1"/>
    <dgm:cxn modelId="{711877FE-053D-8745-B166-894CE53379B3}" type="presParOf" srcId="{074C39EE-782B-804E-833B-55874414DE5B}" destId="{936F9322-36D6-CE48-BA0C-1B10D8457360}" srcOrd="2" destOrd="0" presId="urn:microsoft.com/office/officeart/2005/8/layout/StepDownProcess#1"/>
    <dgm:cxn modelId="{6B756A4D-DF9A-4C4B-99CC-8D441E5A2A20}" type="presParOf" srcId="{7E7984F2-4863-4541-8164-206E7A4B9901}" destId="{76AE630C-4AB7-8740-B0F5-9E189AF85951}" srcOrd="1" destOrd="0" presId="urn:microsoft.com/office/officeart/2005/8/layout/StepDownProcess#1"/>
    <dgm:cxn modelId="{EC9EF293-73D0-824E-A2D6-B6968E5BAA1B}" type="presParOf" srcId="{7E7984F2-4863-4541-8164-206E7A4B9901}" destId="{689D57E4-BEC5-014E-AD0B-E424CF804CBE}" srcOrd="2" destOrd="0" presId="urn:microsoft.com/office/officeart/2005/8/layout/StepDownProcess#1"/>
    <dgm:cxn modelId="{2F4850A5-5AC7-4B44-A0EC-6D41737CED70}" type="presParOf" srcId="{689D57E4-BEC5-014E-AD0B-E424CF804CBE}" destId="{C7E8F09C-5F70-EF41-9FE8-0635337A3A07}" srcOrd="0" destOrd="0" presId="urn:microsoft.com/office/officeart/2005/8/layout/StepDownProcess#1"/>
    <dgm:cxn modelId="{41998E65-312B-7542-90AD-B0284EAAB1EF}" type="presParOf" srcId="{689D57E4-BEC5-014E-AD0B-E424CF804CBE}" destId="{96BE5070-7636-7241-9671-DD7F2A8BEE5E}" srcOrd="1" destOrd="0" presId="urn:microsoft.com/office/officeart/2005/8/layout/StepDownProcess#1"/>
    <dgm:cxn modelId="{2E286795-F8FD-234A-957D-2D897B4751BF}" type="presParOf" srcId="{689D57E4-BEC5-014E-AD0B-E424CF804CBE}" destId="{EBF7A75A-3445-4D4C-8099-08D8B62A75D9}" srcOrd="2" destOrd="0" presId="urn:microsoft.com/office/officeart/2005/8/layout/StepDownProcess#1"/>
    <dgm:cxn modelId="{1713CFBE-E97D-264A-AE2C-1F5A6A7558D3}" type="presParOf" srcId="{7E7984F2-4863-4541-8164-206E7A4B9901}" destId="{9735E836-16E8-F942-B161-B88098808754}" srcOrd="3" destOrd="0" presId="urn:microsoft.com/office/officeart/2005/8/layout/StepDownProcess#1"/>
    <dgm:cxn modelId="{3698FB88-1AC8-8946-ACD7-AAF433A0262C}" type="presParOf" srcId="{7E7984F2-4863-4541-8164-206E7A4B9901}" destId="{C7DA5BCF-9159-6D48-87C5-610BC2743AC5}" srcOrd="4" destOrd="0" presId="urn:microsoft.com/office/officeart/2005/8/layout/StepDownProcess#1"/>
    <dgm:cxn modelId="{1E59DC38-9B00-6544-B6B1-C79068833A86}" type="presParOf" srcId="{C7DA5BCF-9159-6D48-87C5-610BC2743AC5}" destId="{0DB78D90-F1BC-C942-8058-D67B0B25DA4E}" srcOrd="0" destOrd="0" presId="urn:microsoft.com/office/officeart/2005/8/layout/StepDownProcess#1"/>
    <dgm:cxn modelId="{03E9C378-1D10-4F4C-A91D-CE86C3EF2052}" type="presParOf" srcId="{C7DA5BCF-9159-6D48-87C5-610BC2743AC5}" destId="{E3DC936F-FEF1-E343-8A10-807F6AD9457F}" srcOrd="1" destOrd="0" presId="urn:microsoft.com/office/officeart/2005/8/layout/StepDownProcess#1"/>
    <dgm:cxn modelId="{06294A20-FD23-5742-932B-812EE21F91CE}" type="presParOf" srcId="{C7DA5BCF-9159-6D48-87C5-610BC2743AC5}" destId="{2A5A77A6-46F5-1F4C-9B04-CE3B2112CE76}" srcOrd="2" destOrd="0" presId="urn:microsoft.com/office/officeart/2005/8/layout/StepDownProcess#1"/>
    <dgm:cxn modelId="{71B1B3CA-239E-224A-8F3E-150B4F06ED9A}" type="presParOf" srcId="{7E7984F2-4863-4541-8164-206E7A4B9901}" destId="{14BEE3B4-44FE-064E-B537-E2341FA82165}" srcOrd="5" destOrd="0" presId="urn:microsoft.com/office/officeart/2005/8/layout/StepDownProcess#1"/>
    <dgm:cxn modelId="{4285DDB3-A924-AB48-851B-346677EA55B1}" type="presParOf" srcId="{7E7984F2-4863-4541-8164-206E7A4B9901}" destId="{767BF4B4-38B6-A14F-9468-72A611E6DD17}" srcOrd="6" destOrd="0" presId="urn:microsoft.com/office/officeart/2005/8/layout/StepDownProcess#1"/>
    <dgm:cxn modelId="{6ADE5DBD-353A-F942-A609-101AF57629E9}" type="presParOf" srcId="{767BF4B4-38B6-A14F-9468-72A611E6DD17}" destId="{2A340345-7706-D141-B10A-107A03C6477F}" srcOrd="0" destOrd="0" presId="urn:microsoft.com/office/officeart/2005/8/layout/StepDown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553AB6-92EF-4840-B7FC-E82CE9BE1518}" type="doc">
      <dgm:prSet loTypeId="urn:microsoft.com/office/officeart/2005/8/layout/hList1" loCatId="" qsTypeId="urn:microsoft.com/office/officeart/2005/8/quickstyle/simple4#3" qsCatId="simple" csTypeId="urn:microsoft.com/office/officeart/2005/8/colors/accent1_2#3" csCatId="accent1" phldr="1"/>
      <dgm:spPr/>
      <dgm:t>
        <a:bodyPr/>
        <a:lstStyle/>
        <a:p>
          <a:endParaRPr lang="en-US"/>
        </a:p>
      </dgm:t>
    </dgm:pt>
    <dgm:pt modelId="{AE40679B-EA3F-E946-B343-757A92986479}">
      <dgm:prSet phldrT="[Text]"/>
      <dgm:spPr/>
      <dgm:t>
        <a:bodyPr/>
        <a:lstStyle/>
        <a:p>
          <a:r>
            <a:rPr lang="zh-CN" altLang="en-US" dirty="0" smtClean="0"/>
            <a:t>积极效果</a:t>
          </a:r>
          <a:endParaRPr lang="en-US" dirty="0"/>
        </a:p>
      </dgm:t>
    </dgm:pt>
    <dgm:pt modelId="{DB937F5C-5136-A74C-93EC-4EC2763FB66E}" type="parTrans" cxnId="{BBCEF33B-F7F4-594F-AC70-43BC31A492C2}">
      <dgm:prSet/>
      <dgm:spPr/>
      <dgm:t>
        <a:bodyPr/>
        <a:lstStyle/>
        <a:p>
          <a:endParaRPr lang="en-US"/>
        </a:p>
      </dgm:t>
    </dgm:pt>
    <dgm:pt modelId="{6D9C4E5A-4D4B-2743-BDDB-98B9DE3078C9}" type="sibTrans" cxnId="{BBCEF33B-F7F4-594F-AC70-43BC31A492C2}">
      <dgm:prSet/>
      <dgm:spPr/>
      <dgm:t>
        <a:bodyPr/>
        <a:lstStyle/>
        <a:p>
          <a:endParaRPr lang="en-US"/>
        </a:p>
      </dgm:t>
    </dgm:pt>
    <dgm:pt modelId="{23C75F9F-81C3-704E-B128-B0DFE3EBB334}">
      <dgm:prSet phldrT="[Text]"/>
      <dgm:spPr/>
      <dgm:t>
        <a:bodyPr/>
        <a:lstStyle/>
        <a:p>
          <a:r>
            <a:rPr lang="en-US" altLang="zh-CN" dirty="0" smtClean="0"/>
            <a:t>Prevent the free ride</a:t>
          </a:r>
          <a:r>
            <a:rPr lang="zh-CN" altLang="en-US" dirty="0" smtClean="0"/>
            <a:t>减少搭便车</a:t>
          </a:r>
          <a:endParaRPr lang="en-US" dirty="0"/>
        </a:p>
      </dgm:t>
    </dgm:pt>
    <dgm:pt modelId="{0920173D-64B3-C74C-B7F0-03AE507DFA97}" type="parTrans" cxnId="{A3954D74-DC8F-E94E-BAA8-E6C4237558FB}">
      <dgm:prSet/>
      <dgm:spPr/>
      <dgm:t>
        <a:bodyPr/>
        <a:lstStyle/>
        <a:p>
          <a:endParaRPr lang="en-US"/>
        </a:p>
      </dgm:t>
    </dgm:pt>
    <dgm:pt modelId="{26E6893B-042A-C647-8BC7-E0AAB6009539}" type="sibTrans" cxnId="{A3954D74-DC8F-E94E-BAA8-E6C4237558FB}">
      <dgm:prSet/>
      <dgm:spPr/>
      <dgm:t>
        <a:bodyPr/>
        <a:lstStyle/>
        <a:p>
          <a:endParaRPr lang="en-US"/>
        </a:p>
      </dgm:t>
    </dgm:pt>
    <dgm:pt modelId="{1CA24563-D59F-5C4F-BFC2-1EA6DDD487EB}">
      <dgm:prSet phldrT="[Text]"/>
      <dgm:spPr/>
      <dgm:t>
        <a:bodyPr/>
        <a:lstStyle/>
        <a:p>
          <a:r>
            <a:rPr lang="zh-CN" altLang="en-US" dirty="0" smtClean="0"/>
            <a:t>消极效果</a:t>
          </a:r>
          <a:endParaRPr lang="en-US" dirty="0"/>
        </a:p>
      </dgm:t>
    </dgm:pt>
    <dgm:pt modelId="{6697A4F2-50CE-B240-BF2A-AE27DDAD0E26}" type="parTrans" cxnId="{9F0F29DA-8060-C04D-B213-3A302BA8D8CB}">
      <dgm:prSet/>
      <dgm:spPr/>
      <dgm:t>
        <a:bodyPr/>
        <a:lstStyle/>
        <a:p>
          <a:endParaRPr lang="en-US"/>
        </a:p>
      </dgm:t>
    </dgm:pt>
    <dgm:pt modelId="{F63EC0B0-6EEA-4841-9132-3CD22A458419}" type="sibTrans" cxnId="{9F0F29DA-8060-C04D-B213-3A302BA8D8CB}">
      <dgm:prSet/>
      <dgm:spPr/>
      <dgm:t>
        <a:bodyPr/>
        <a:lstStyle/>
        <a:p>
          <a:endParaRPr lang="en-US"/>
        </a:p>
      </dgm:t>
    </dgm:pt>
    <dgm:pt modelId="{1F54E5A1-CD65-7B4C-981F-AAB8291EE71D}">
      <dgm:prSet phldrT="[Text]"/>
      <dgm:spPr/>
      <dgm:t>
        <a:bodyPr/>
        <a:lstStyle/>
        <a:p>
          <a:r>
            <a:rPr lang="en-US" altLang="zh-CN" dirty="0" smtClean="0"/>
            <a:t>Restrain the competition inner-brands</a:t>
          </a:r>
          <a:r>
            <a:rPr lang="zh-CN" altLang="en-US" dirty="0" smtClean="0"/>
            <a:t>限制品牌内竞争</a:t>
          </a:r>
          <a:endParaRPr lang="en-US" dirty="0"/>
        </a:p>
      </dgm:t>
    </dgm:pt>
    <dgm:pt modelId="{3EC62464-8222-DB49-AB2A-8314F691D8BE}" type="parTrans" cxnId="{7FB457BF-9A0E-A941-862F-7BFD5E0EAC7E}">
      <dgm:prSet/>
      <dgm:spPr/>
      <dgm:t>
        <a:bodyPr/>
        <a:lstStyle/>
        <a:p>
          <a:endParaRPr lang="en-US"/>
        </a:p>
      </dgm:t>
    </dgm:pt>
    <dgm:pt modelId="{EF3EBBDE-44A6-DB43-B98A-18565CAE586F}" type="sibTrans" cxnId="{7FB457BF-9A0E-A941-862F-7BFD5E0EAC7E}">
      <dgm:prSet/>
      <dgm:spPr/>
      <dgm:t>
        <a:bodyPr/>
        <a:lstStyle/>
        <a:p>
          <a:endParaRPr lang="en-US"/>
        </a:p>
      </dgm:t>
    </dgm:pt>
    <dgm:pt modelId="{EB9881A6-C107-A24A-91B0-F518842D3D9D}">
      <dgm:prSet phldrT="[Text]"/>
      <dgm:spPr/>
      <dgm:t>
        <a:bodyPr/>
        <a:lstStyle/>
        <a:p>
          <a:r>
            <a:rPr lang="en-US" altLang="zh-CN" dirty="0" smtClean="0"/>
            <a:t>Price cartel</a:t>
          </a:r>
          <a:r>
            <a:rPr lang="zh-CN" altLang="en-US" dirty="0" smtClean="0"/>
            <a:t>推动价格卡特尔</a:t>
          </a:r>
          <a:endParaRPr lang="en-US" dirty="0"/>
        </a:p>
      </dgm:t>
    </dgm:pt>
    <dgm:pt modelId="{E53C318E-D4A0-A246-B713-06E8D76DA01C}" type="parTrans" cxnId="{EA2068E7-C108-334D-9113-FB693E291DCB}">
      <dgm:prSet/>
      <dgm:spPr/>
      <dgm:t>
        <a:bodyPr/>
        <a:lstStyle/>
        <a:p>
          <a:endParaRPr lang="en-US"/>
        </a:p>
      </dgm:t>
    </dgm:pt>
    <dgm:pt modelId="{6B23DAF7-654A-2C44-BF72-791135BCAE7F}" type="sibTrans" cxnId="{EA2068E7-C108-334D-9113-FB693E291DCB}">
      <dgm:prSet/>
      <dgm:spPr/>
      <dgm:t>
        <a:bodyPr/>
        <a:lstStyle/>
        <a:p>
          <a:endParaRPr lang="en-US"/>
        </a:p>
      </dgm:t>
    </dgm:pt>
    <dgm:pt modelId="{DC8098DA-7AA3-A948-893A-C228948647DD}">
      <dgm:prSet phldrT="[Text]"/>
      <dgm:spPr/>
      <dgm:t>
        <a:bodyPr/>
        <a:lstStyle/>
        <a:p>
          <a:r>
            <a:rPr lang="en-US" altLang="zh-CN" dirty="0" smtClean="0"/>
            <a:t>Restrain the increase of the price</a:t>
          </a:r>
          <a:r>
            <a:rPr lang="zh-CN" altLang="en-US" dirty="0" smtClean="0"/>
            <a:t>抑制价格上涨</a:t>
          </a:r>
          <a:endParaRPr lang="en-US" dirty="0"/>
        </a:p>
      </dgm:t>
    </dgm:pt>
    <dgm:pt modelId="{BE4DD459-EE87-F445-8835-1B65A9B75B65}" type="parTrans" cxnId="{24E13B7A-0250-6144-96F4-A3D7754D6A9F}">
      <dgm:prSet/>
      <dgm:spPr/>
      <dgm:t>
        <a:bodyPr/>
        <a:lstStyle/>
        <a:p>
          <a:endParaRPr lang="en-US"/>
        </a:p>
      </dgm:t>
    </dgm:pt>
    <dgm:pt modelId="{582DD2D5-231D-234E-A4CB-31176EAED80A}" type="sibTrans" cxnId="{24E13B7A-0250-6144-96F4-A3D7754D6A9F}">
      <dgm:prSet/>
      <dgm:spPr/>
      <dgm:t>
        <a:bodyPr/>
        <a:lstStyle/>
        <a:p>
          <a:endParaRPr lang="en-US"/>
        </a:p>
      </dgm:t>
    </dgm:pt>
    <dgm:pt modelId="{6D0D2600-5C28-8B4C-9C8D-6E110E675511}">
      <dgm:prSet phldrT="[Text]"/>
      <dgm:spPr/>
      <dgm:t>
        <a:bodyPr/>
        <a:lstStyle/>
        <a:p>
          <a:r>
            <a:rPr lang="en-US" altLang="zh-CN" dirty="0" smtClean="0"/>
            <a:t>Incentive the competition inter-brands</a:t>
          </a:r>
          <a:r>
            <a:rPr lang="zh-CN" altLang="en-US" dirty="0" smtClean="0"/>
            <a:t>增加品牌间竞争</a:t>
          </a:r>
          <a:endParaRPr lang="en-US" dirty="0"/>
        </a:p>
      </dgm:t>
    </dgm:pt>
    <dgm:pt modelId="{36B82DC7-73AC-CA44-99C2-B462B68AE537}" type="parTrans" cxnId="{9D645BED-AEA9-DA4C-8CB9-48F3E0D0C0AE}">
      <dgm:prSet/>
      <dgm:spPr/>
      <dgm:t>
        <a:bodyPr/>
        <a:lstStyle/>
        <a:p>
          <a:endParaRPr lang="en-US"/>
        </a:p>
      </dgm:t>
    </dgm:pt>
    <dgm:pt modelId="{BA8214D7-8FC6-FD4F-8741-FBF5C56B0E7A}" type="sibTrans" cxnId="{9D645BED-AEA9-DA4C-8CB9-48F3E0D0C0AE}">
      <dgm:prSet/>
      <dgm:spPr/>
      <dgm:t>
        <a:bodyPr/>
        <a:lstStyle/>
        <a:p>
          <a:endParaRPr lang="en-US"/>
        </a:p>
      </dgm:t>
    </dgm:pt>
    <dgm:pt modelId="{C7F7E5FF-AFFD-964D-96ED-A9215ECAB311}">
      <dgm:prSet phldrT="[Text]"/>
      <dgm:spPr/>
      <dgm:t>
        <a:bodyPr/>
        <a:lstStyle/>
        <a:p>
          <a:endParaRPr lang="en-US" dirty="0"/>
        </a:p>
      </dgm:t>
    </dgm:pt>
    <dgm:pt modelId="{8B255E51-31E1-FE49-A16C-0B8F0ECD8F0B}" type="parTrans" cxnId="{E28C87F3-4955-AC44-B3A9-F23052B008B1}">
      <dgm:prSet/>
      <dgm:spPr/>
      <dgm:t>
        <a:bodyPr/>
        <a:lstStyle/>
        <a:p>
          <a:endParaRPr lang="en-US"/>
        </a:p>
      </dgm:t>
    </dgm:pt>
    <dgm:pt modelId="{48486DDF-E17B-F14F-A984-724EBDBC7058}" type="sibTrans" cxnId="{E28C87F3-4955-AC44-B3A9-F23052B008B1}">
      <dgm:prSet/>
      <dgm:spPr/>
      <dgm:t>
        <a:bodyPr/>
        <a:lstStyle/>
        <a:p>
          <a:endParaRPr lang="en-US"/>
        </a:p>
      </dgm:t>
    </dgm:pt>
    <dgm:pt modelId="{2CF815A1-A4D8-E045-BD01-4AF3FF1E25BA}">
      <dgm:prSet phldrT="[Text]"/>
      <dgm:spPr/>
      <dgm:t>
        <a:bodyPr/>
        <a:lstStyle/>
        <a:p>
          <a:r>
            <a:rPr lang="en-US" altLang="zh-CN" dirty="0" smtClean="0"/>
            <a:t>Entry barriers</a:t>
          </a:r>
          <a:r>
            <a:rPr lang="zh-CN" altLang="en-US" dirty="0" smtClean="0"/>
            <a:t>增加市场进入障碍</a:t>
          </a:r>
          <a:endParaRPr lang="en-US" dirty="0"/>
        </a:p>
      </dgm:t>
    </dgm:pt>
    <dgm:pt modelId="{5B27A730-52E5-6249-AD05-4FBF3FEDE7AE}" type="parTrans" cxnId="{4BFD629A-074F-BD43-A8D5-CBADB6C50226}">
      <dgm:prSet/>
      <dgm:spPr/>
      <dgm:t>
        <a:bodyPr/>
        <a:lstStyle/>
        <a:p>
          <a:endParaRPr lang="en-US"/>
        </a:p>
      </dgm:t>
    </dgm:pt>
    <dgm:pt modelId="{F52D0996-A8C8-7244-B072-70553D38051E}" type="sibTrans" cxnId="{4BFD629A-074F-BD43-A8D5-CBADB6C50226}">
      <dgm:prSet/>
      <dgm:spPr/>
      <dgm:t>
        <a:bodyPr/>
        <a:lstStyle/>
        <a:p>
          <a:endParaRPr lang="en-US"/>
        </a:p>
      </dgm:t>
    </dgm:pt>
    <dgm:pt modelId="{C3F765DE-745E-F140-86BE-40E89C58DD64}" type="pres">
      <dgm:prSet presAssocID="{1B553AB6-92EF-4840-B7FC-E82CE9BE1518}" presName="Name0" presStyleCnt="0">
        <dgm:presLayoutVars>
          <dgm:dir/>
          <dgm:animLvl val="lvl"/>
          <dgm:resizeHandles val="exact"/>
        </dgm:presLayoutVars>
      </dgm:prSet>
      <dgm:spPr/>
      <dgm:t>
        <a:bodyPr/>
        <a:lstStyle/>
        <a:p>
          <a:endParaRPr lang="en-US"/>
        </a:p>
      </dgm:t>
    </dgm:pt>
    <dgm:pt modelId="{4705325C-7115-2A4F-8224-B0633384E574}" type="pres">
      <dgm:prSet presAssocID="{AE40679B-EA3F-E946-B343-757A92986479}" presName="composite" presStyleCnt="0"/>
      <dgm:spPr/>
    </dgm:pt>
    <dgm:pt modelId="{8A4F2B8C-CDE6-3641-9F19-356E09766B9A}" type="pres">
      <dgm:prSet presAssocID="{AE40679B-EA3F-E946-B343-757A92986479}" presName="parTx" presStyleLbl="alignNode1" presStyleIdx="0" presStyleCnt="2">
        <dgm:presLayoutVars>
          <dgm:chMax val="0"/>
          <dgm:chPref val="0"/>
          <dgm:bulletEnabled val="1"/>
        </dgm:presLayoutVars>
      </dgm:prSet>
      <dgm:spPr/>
      <dgm:t>
        <a:bodyPr/>
        <a:lstStyle/>
        <a:p>
          <a:endParaRPr lang="en-US"/>
        </a:p>
      </dgm:t>
    </dgm:pt>
    <dgm:pt modelId="{F5D75456-08E1-D94A-B49F-B3E304E6C9D7}" type="pres">
      <dgm:prSet presAssocID="{AE40679B-EA3F-E946-B343-757A92986479}" presName="desTx" presStyleLbl="alignAccFollowNode1" presStyleIdx="0" presStyleCnt="2">
        <dgm:presLayoutVars>
          <dgm:bulletEnabled val="1"/>
        </dgm:presLayoutVars>
      </dgm:prSet>
      <dgm:spPr/>
      <dgm:t>
        <a:bodyPr/>
        <a:lstStyle/>
        <a:p>
          <a:endParaRPr lang="en-US"/>
        </a:p>
      </dgm:t>
    </dgm:pt>
    <dgm:pt modelId="{06643112-DC28-FA44-B9D5-189429AC5815}" type="pres">
      <dgm:prSet presAssocID="{6D9C4E5A-4D4B-2743-BDDB-98B9DE3078C9}" presName="space" presStyleCnt="0"/>
      <dgm:spPr/>
    </dgm:pt>
    <dgm:pt modelId="{158782E6-0AEC-2647-85D7-C2199442A90A}" type="pres">
      <dgm:prSet presAssocID="{1CA24563-D59F-5C4F-BFC2-1EA6DDD487EB}" presName="composite" presStyleCnt="0"/>
      <dgm:spPr/>
    </dgm:pt>
    <dgm:pt modelId="{968C2F7C-54DB-2340-875A-483E71D93EA7}" type="pres">
      <dgm:prSet presAssocID="{1CA24563-D59F-5C4F-BFC2-1EA6DDD487EB}" presName="parTx" presStyleLbl="alignNode1" presStyleIdx="1" presStyleCnt="2">
        <dgm:presLayoutVars>
          <dgm:chMax val="0"/>
          <dgm:chPref val="0"/>
          <dgm:bulletEnabled val="1"/>
        </dgm:presLayoutVars>
      </dgm:prSet>
      <dgm:spPr/>
      <dgm:t>
        <a:bodyPr/>
        <a:lstStyle/>
        <a:p>
          <a:endParaRPr lang="en-US"/>
        </a:p>
      </dgm:t>
    </dgm:pt>
    <dgm:pt modelId="{992D03B9-4C65-6443-B3CA-AA0E6454AE11}" type="pres">
      <dgm:prSet presAssocID="{1CA24563-D59F-5C4F-BFC2-1EA6DDD487EB}" presName="desTx" presStyleLbl="alignAccFollowNode1" presStyleIdx="1" presStyleCnt="2">
        <dgm:presLayoutVars>
          <dgm:bulletEnabled val="1"/>
        </dgm:presLayoutVars>
      </dgm:prSet>
      <dgm:spPr/>
      <dgm:t>
        <a:bodyPr/>
        <a:lstStyle/>
        <a:p>
          <a:endParaRPr lang="en-US"/>
        </a:p>
      </dgm:t>
    </dgm:pt>
  </dgm:ptLst>
  <dgm:cxnLst>
    <dgm:cxn modelId="{800D7C43-BC47-374D-A641-1E0ED6F5B6AB}" type="presOf" srcId="{C7F7E5FF-AFFD-964D-96ED-A9215ECAB311}" destId="{992D03B9-4C65-6443-B3CA-AA0E6454AE11}" srcOrd="0" destOrd="3" presId="urn:microsoft.com/office/officeart/2005/8/layout/hList1"/>
    <dgm:cxn modelId="{581F4424-2B6E-D040-B309-926F55A76986}" type="presOf" srcId="{1F54E5A1-CD65-7B4C-981F-AAB8291EE71D}" destId="{992D03B9-4C65-6443-B3CA-AA0E6454AE11}" srcOrd="0" destOrd="0" presId="urn:microsoft.com/office/officeart/2005/8/layout/hList1"/>
    <dgm:cxn modelId="{71CC1998-5857-9B40-900E-019A32BB4FD6}" type="presOf" srcId="{23C75F9F-81C3-704E-B128-B0DFE3EBB334}" destId="{F5D75456-08E1-D94A-B49F-B3E304E6C9D7}" srcOrd="0" destOrd="0" presId="urn:microsoft.com/office/officeart/2005/8/layout/hList1"/>
    <dgm:cxn modelId="{24E13B7A-0250-6144-96F4-A3D7754D6A9F}" srcId="{AE40679B-EA3F-E946-B343-757A92986479}" destId="{DC8098DA-7AA3-A948-893A-C228948647DD}" srcOrd="1" destOrd="0" parTransId="{BE4DD459-EE87-F445-8835-1B65A9B75B65}" sibTransId="{582DD2D5-231D-234E-A4CB-31176EAED80A}"/>
    <dgm:cxn modelId="{1A2991DB-C26B-F14B-8A1D-E288CC426BC5}" type="presOf" srcId="{1CA24563-D59F-5C4F-BFC2-1EA6DDD487EB}" destId="{968C2F7C-54DB-2340-875A-483E71D93EA7}" srcOrd="0" destOrd="0" presId="urn:microsoft.com/office/officeart/2005/8/layout/hList1"/>
    <dgm:cxn modelId="{E28C87F3-4955-AC44-B3A9-F23052B008B1}" srcId="{1CA24563-D59F-5C4F-BFC2-1EA6DDD487EB}" destId="{C7F7E5FF-AFFD-964D-96ED-A9215ECAB311}" srcOrd="3" destOrd="0" parTransId="{8B255E51-31E1-FE49-A16C-0B8F0ECD8F0B}" sibTransId="{48486DDF-E17B-F14F-A984-724EBDBC7058}"/>
    <dgm:cxn modelId="{1B803B35-DE90-CD46-9E8D-663EC79A5687}" type="presOf" srcId="{2CF815A1-A4D8-E045-BD01-4AF3FF1E25BA}" destId="{992D03B9-4C65-6443-B3CA-AA0E6454AE11}" srcOrd="0" destOrd="2" presId="urn:microsoft.com/office/officeart/2005/8/layout/hList1"/>
    <dgm:cxn modelId="{9D645BED-AEA9-DA4C-8CB9-48F3E0D0C0AE}" srcId="{AE40679B-EA3F-E946-B343-757A92986479}" destId="{6D0D2600-5C28-8B4C-9C8D-6E110E675511}" srcOrd="2" destOrd="0" parTransId="{36B82DC7-73AC-CA44-99C2-B462B68AE537}" sibTransId="{BA8214D7-8FC6-FD4F-8741-FBF5C56B0E7A}"/>
    <dgm:cxn modelId="{262870AA-7500-CA4B-84D0-5BE3BA2A10C3}" type="presOf" srcId="{DC8098DA-7AA3-A948-893A-C228948647DD}" destId="{F5D75456-08E1-D94A-B49F-B3E304E6C9D7}" srcOrd="0" destOrd="1" presId="urn:microsoft.com/office/officeart/2005/8/layout/hList1"/>
    <dgm:cxn modelId="{75479DFD-E332-7F40-A320-F62B58F9D99F}" type="presOf" srcId="{EB9881A6-C107-A24A-91B0-F518842D3D9D}" destId="{992D03B9-4C65-6443-B3CA-AA0E6454AE11}" srcOrd="0" destOrd="1" presId="urn:microsoft.com/office/officeart/2005/8/layout/hList1"/>
    <dgm:cxn modelId="{BBCEF33B-F7F4-594F-AC70-43BC31A492C2}" srcId="{1B553AB6-92EF-4840-B7FC-E82CE9BE1518}" destId="{AE40679B-EA3F-E946-B343-757A92986479}" srcOrd="0" destOrd="0" parTransId="{DB937F5C-5136-A74C-93EC-4EC2763FB66E}" sibTransId="{6D9C4E5A-4D4B-2743-BDDB-98B9DE3078C9}"/>
    <dgm:cxn modelId="{7FB457BF-9A0E-A941-862F-7BFD5E0EAC7E}" srcId="{1CA24563-D59F-5C4F-BFC2-1EA6DDD487EB}" destId="{1F54E5A1-CD65-7B4C-981F-AAB8291EE71D}" srcOrd="0" destOrd="0" parTransId="{3EC62464-8222-DB49-AB2A-8314F691D8BE}" sibTransId="{EF3EBBDE-44A6-DB43-B98A-18565CAE586F}"/>
    <dgm:cxn modelId="{4BFD629A-074F-BD43-A8D5-CBADB6C50226}" srcId="{1CA24563-D59F-5C4F-BFC2-1EA6DDD487EB}" destId="{2CF815A1-A4D8-E045-BD01-4AF3FF1E25BA}" srcOrd="2" destOrd="0" parTransId="{5B27A730-52E5-6249-AD05-4FBF3FEDE7AE}" sibTransId="{F52D0996-A8C8-7244-B072-70553D38051E}"/>
    <dgm:cxn modelId="{A3954D74-DC8F-E94E-BAA8-E6C4237558FB}" srcId="{AE40679B-EA3F-E946-B343-757A92986479}" destId="{23C75F9F-81C3-704E-B128-B0DFE3EBB334}" srcOrd="0" destOrd="0" parTransId="{0920173D-64B3-C74C-B7F0-03AE507DFA97}" sibTransId="{26E6893B-042A-C647-8BC7-E0AAB6009539}"/>
    <dgm:cxn modelId="{5DE798CB-44EB-8E47-986B-772FF6009425}" type="presOf" srcId="{6D0D2600-5C28-8B4C-9C8D-6E110E675511}" destId="{F5D75456-08E1-D94A-B49F-B3E304E6C9D7}" srcOrd="0" destOrd="2" presId="urn:microsoft.com/office/officeart/2005/8/layout/hList1"/>
    <dgm:cxn modelId="{7970FA9A-F73E-C641-8975-8D7FD7CEDB94}" type="presOf" srcId="{1B553AB6-92EF-4840-B7FC-E82CE9BE1518}" destId="{C3F765DE-745E-F140-86BE-40E89C58DD64}" srcOrd="0" destOrd="0" presId="urn:microsoft.com/office/officeart/2005/8/layout/hList1"/>
    <dgm:cxn modelId="{B3ACDDC0-FCB7-7949-970A-2CD79A179666}" type="presOf" srcId="{AE40679B-EA3F-E946-B343-757A92986479}" destId="{8A4F2B8C-CDE6-3641-9F19-356E09766B9A}" srcOrd="0" destOrd="0" presId="urn:microsoft.com/office/officeart/2005/8/layout/hList1"/>
    <dgm:cxn modelId="{EA2068E7-C108-334D-9113-FB693E291DCB}" srcId="{1CA24563-D59F-5C4F-BFC2-1EA6DDD487EB}" destId="{EB9881A6-C107-A24A-91B0-F518842D3D9D}" srcOrd="1" destOrd="0" parTransId="{E53C318E-D4A0-A246-B713-06E8D76DA01C}" sibTransId="{6B23DAF7-654A-2C44-BF72-791135BCAE7F}"/>
    <dgm:cxn modelId="{9F0F29DA-8060-C04D-B213-3A302BA8D8CB}" srcId="{1B553AB6-92EF-4840-B7FC-E82CE9BE1518}" destId="{1CA24563-D59F-5C4F-BFC2-1EA6DDD487EB}" srcOrd="1" destOrd="0" parTransId="{6697A4F2-50CE-B240-BF2A-AE27DDAD0E26}" sibTransId="{F63EC0B0-6EEA-4841-9132-3CD22A458419}"/>
    <dgm:cxn modelId="{4791EC7D-8C8B-8D44-8FFB-FCF8C661E14D}" type="presParOf" srcId="{C3F765DE-745E-F140-86BE-40E89C58DD64}" destId="{4705325C-7115-2A4F-8224-B0633384E574}" srcOrd="0" destOrd="0" presId="urn:microsoft.com/office/officeart/2005/8/layout/hList1"/>
    <dgm:cxn modelId="{894336E5-F9CB-924D-A8A7-7CCC52AA0798}" type="presParOf" srcId="{4705325C-7115-2A4F-8224-B0633384E574}" destId="{8A4F2B8C-CDE6-3641-9F19-356E09766B9A}" srcOrd="0" destOrd="0" presId="urn:microsoft.com/office/officeart/2005/8/layout/hList1"/>
    <dgm:cxn modelId="{D0BBAB51-5CC1-DD45-8E88-68157B86F09B}" type="presParOf" srcId="{4705325C-7115-2A4F-8224-B0633384E574}" destId="{F5D75456-08E1-D94A-B49F-B3E304E6C9D7}" srcOrd="1" destOrd="0" presId="urn:microsoft.com/office/officeart/2005/8/layout/hList1"/>
    <dgm:cxn modelId="{2EC5A7D9-93E6-B946-80BB-E5CD36A2950A}" type="presParOf" srcId="{C3F765DE-745E-F140-86BE-40E89C58DD64}" destId="{06643112-DC28-FA44-B9D5-189429AC5815}" srcOrd="1" destOrd="0" presId="urn:microsoft.com/office/officeart/2005/8/layout/hList1"/>
    <dgm:cxn modelId="{8130A946-E3AE-614C-8B60-68E391BE42F6}" type="presParOf" srcId="{C3F765DE-745E-F140-86BE-40E89C58DD64}" destId="{158782E6-0AEC-2647-85D7-C2199442A90A}" srcOrd="2" destOrd="0" presId="urn:microsoft.com/office/officeart/2005/8/layout/hList1"/>
    <dgm:cxn modelId="{879FA59F-051B-594C-8BFD-5EE51BBF0457}" type="presParOf" srcId="{158782E6-0AEC-2647-85D7-C2199442A90A}" destId="{968C2F7C-54DB-2340-875A-483E71D93EA7}" srcOrd="0" destOrd="0" presId="urn:microsoft.com/office/officeart/2005/8/layout/hList1"/>
    <dgm:cxn modelId="{F68FF7F1-D973-FC40-B918-EBD42D53D3D3}" type="presParOf" srcId="{158782E6-0AEC-2647-85D7-C2199442A90A}" destId="{992D03B9-4C65-6443-B3CA-AA0E6454AE1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C935-FBB5-3048-B405-027D8EEEDDC3}">
      <dsp:nvSpPr>
        <dsp:cNvPr id="0" name=""/>
        <dsp:cNvSpPr/>
      </dsp:nvSpPr>
      <dsp:spPr>
        <a:xfrm>
          <a:off x="762925" y="2131753"/>
          <a:ext cx="1586009" cy="32442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Monopolistic agreement</a:t>
          </a:r>
          <a:endParaRPr lang="en-US" sz="2800" kern="1200" dirty="0"/>
        </a:p>
      </dsp:txBody>
      <dsp:txXfrm>
        <a:off x="809378" y="2178206"/>
        <a:ext cx="1493103" cy="3151363"/>
      </dsp:txXfrm>
    </dsp:sp>
    <dsp:sp modelId="{EE6FA795-4794-C041-927E-91FF9A8C86CF}">
      <dsp:nvSpPr>
        <dsp:cNvPr id="0" name=""/>
        <dsp:cNvSpPr/>
      </dsp:nvSpPr>
      <dsp:spPr>
        <a:xfrm rot="17553195">
          <a:off x="1839103" y="2979062"/>
          <a:ext cx="1654066" cy="22082"/>
        </a:xfrm>
        <a:custGeom>
          <a:avLst/>
          <a:gdLst/>
          <a:ahLst/>
          <a:cxnLst/>
          <a:rect l="0" t="0" r="0" b="0"/>
          <a:pathLst>
            <a:path>
              <a:moveTo>
                <a:pt x="0" y="11041"/>
              </a:moveTo>
              <a:lnTo>
                <a:pt x="1654066" y="1104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2624785" y="2948752"/>
        <a:ext cx="82703" cy="82703"/>
      </dsp:txXfrm>
    </dsp:sp>
    <dsp:sp modelId="{1AFBFE74-8695-9942-A164-BFDD5FF0973F}">
      <dsp:nvSpPr>
        <dsp:cNvPr id="0" name=""/>
        <dsp:cNvSpPr/>
      </dsp:nvSpPr>
      <dsp:spPr>
        <a:xfrm>
          <a:off x="2983338" y="1049821"/>
          <a:ext cx="1586009" cy="23529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horizontal agreement</a:t>
          </a:r>
          <a:r>
            <a:rPr lang="zh-CN" altLang="en-US" sz="2800" kern="1200" dirty="0" smtClean="0"/>
            <a:t>（</a:t>
          </a:r>
          <a:r>
            <a:rPr lang="en-US" altLang="zh-CN" sz="2800" kern="1200" dirty="0" smtClean="0"/>
            <a:t>cartel</a:t>
          </a:r>
          <a:r>
            <a:rPr lang="zh-CN" altLang="en-US" sz="2800" kern="1200" dirty="0" smtClean="0"/>
            <a:t>）</a:t>
          </a:r>
          <a:endParaRPr lang="en-US" sz="2800" kern="1200" dirty="0"/>
        </a:p>
      </dsp:txBody>
      <dsp:txXfrm>
        <a:off x="3029791" y="1096274"/>
        <a:ext cx="1493103" cy="2260089"/>
      </dsp:txXfrm>
    </dsp:sp>
    <dsp:sp modelId="{167A825B-DAF5-9246-919C-AE0E0EECB8B1}">
      <dsp:nvSpPr>
        <dsp:cNvPr id="0" name=""/>
        <dsp:cNvSpPr/>
      </dsp:nvSpPr>
      <dsp:spPr>
        <a:xfrm rot="17350740">
          <a:off x="3921003" y="1303322"/>
          <a:ext cx="1931092" cy="22082"/>
        </a:xfrm>
        <a:custGeom>
          <a:avLst/>
          <a:gdLst/>
          <a:ahLst/>
          <a:cxnLst/>
          <a:rect l="0" t="0" r="0" b="0"/>
          <a:pathLst>
            <a:path>
              <a:moveTo>
                <a:pt x="0" y="11041"/>
              </a:moveTo>
              <a:lnTo>
                <a:pt x="1931092" y="1104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4838272" y="1266086"/>
        <a:ext cx="96554" cy="96554"/>
      </dsp:txXfrm>
    </dsp:sp>
    <dsp:sp modelId="{13BB125B-4B12-8D44-AFFB-47B219ECDA06}">
      <dsp:nvSpPr>
        <dsp:cNvPr id="0" name=""/>
        <dsp:cNvSpPr/>
      </dsp:nvSpPr>
      <dsp:spPr>
        <a:xfrm>
          <a:off x="5203752" y="5906"/>
          <a:ext cx="3792957" cy="7930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fixed price</a:t>
          </a:r>
          <a:endParaRPr lang="en-US" sz="2800" kern="1200" dirty="0"/>
        </a:p>
      </dsp:txBody>
      <dsp:txXfrm>
        <a:off x="5226978" y="29132"/>
        <a:ext cx="3746505" cy="746552"/>
      </dsp:txXfrm>
    </dsp:sp>
    <dsp:sp modelId="{C1341548-BACB-6940-936F-BF38627E6CFB}">
      <dsp:nvSpPr>
        <dsp:cNvPr id="0" name=""/>
        <dsp:cNvSpPr/>
      </dsp:nvSpPr>
      <dsp:spPr>
        <a:xfrm rot="18289469">
          <a:off x="4331092" y="1759300"/>
          <a:ext cx="1110914" cy="22082"/>
        </a:xfrm>
        <a:custGeom>
          <a:avLst/>
          <a:gdLst/>
          <a:ahLst/>
          <a:cxnLst/>
          <a:rect l="0" t="0" r="0" b="0"/>
          <a:pathLst>
            <a:path>
              <a:moveTo>
                <a:pt x="0" y="11041"/>
              </a:moveTo>
              <a:lnTo>
                <a:pt x="1110914" y="1104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4858777" y="1742569"/>
        <a:ext cx="55545" cy="55545"/>
      </dsp:txXfrm>
    </dsp:sp>
    <dsp:sp modelId="{5A5E1AD2-6C9B-AF40-A897-12E63A42A528}">
      <dsp:nvSpPr>
        <dsp:cNvPr id="0" name=""/>
        <dsp:cNvSpPr/>
      </dsp:nvSpPr>
      <dsp:spPr>
        <a:xfrm>
          <a:off x="5203752" y="917861"/>
          <a:ext cx="3872559" cy="7930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fixed quantity</a:t>
          </a:r>
          <a:endParaRPr lang="en-US" sz="2800" kern="1200" dirty="0"/>
        </a:p>
      </dsp:txBody>
      <dsp:txXfrm>
        <a:off x="5226978" y="941087"/>
        <a:ext cx="3826107" cy="746552"/>
      </dsp:txXfrm>
    </dsp:sp>
    <dsp:sp modelId="{A9E5A5F0-408D-4642-A46B-57D0622CCEAA}">
      <dsp:nvSpPr>
        <dsp:cNvPr id="0" name=""/>
        <dsp:cNvSpPr/>
      </dsp:nvSpPr>
      <dsp:spPr>
        <a:xfrm>
          <a:off x="4569348" y="2215278"/>
          <a:ext cx="634403" cy="22082"/>
        </a:xfrm>
        <a:custGeom>
          <a:avLst/>
          <a:gdLst/>
          <a:ahLst/>
          <a:cxnLst/>
          <a:rect l="0" t="0" r="0" b="0"/>
          <a:pathLst>
            <a:path>
              <a:moveTo>
                <a:pt x="0" y="11041"/>
              </a:moveTo>
              <a:lnTo>
                <a:pt x="634403" y="1104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4870690" y="2210459"/>
        <a:ext cx="31720" cy="31720"/>
      </dsp:txXfrm>
    </dsp:sp>
    <dsp:sp modelId="{D6B52B8F-69FA-7F40-B569-E1D9E11187D9}">
      <dsp:nvSpPr>
        <dsp:cNvPr id="0" name=""/>
        <dsp:cNvSpPr/>
      </dsp:nvSpPr>
      <dsp:spPr>
        <a:xfrm>
          <a:off x="5203752" y="1829817"/>
          <a:ext cx="3881123" cy="7930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Share the market  </a:t>
          </a:r>
          <a:endParaRPr lang="en-US" sz="2800" kern="1200" dirty="0"/>
        </a:p>
      </dsp:txBody>
      <dsp:txXfrm>
        <a:off x="5226978" y="1853043"/>
        <a:ext cx="3834671" cy="746552"/>
      </dsp:txXfrm>
    </dsp:sp>
    <dsp:sp modelId="{A8E4B744-6AB9-7443-A39C-BED89E5E5A85}">
      <dsp:nvSpPr>
        <dsp:cNvPr id="0" name=""/>
        <dsp:cNvSpPr/>
      </dsp:nvSpPr>
      <dsp:spPr>
        <a:xfrm rot="3310531">
          <a:off x="4331092" y="2671255"/>
          <a:ext cx="1110914" cy="22082"/>
        </a:xfrm>
        <a:custGeom>
          <a:avLst/>
          <a:gdLst/>
          <a:ahLst/>
          <a:cxnLst/>
          <a:rect l="0" t="0" r="0" b="0"/>
          <a:pathLst>
            <a:path>
              <a:moveTo>
                <a:pt x="0" y="11041"/>
              </a:moveTo>
              <a:lnTo>
                <a:pt x="1110914" y="1104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4858777" y="2654524"/>
        <a:ext cx="55545" cy="55545"/>
      </dsp:txXfrm>
    </dsp:sp>
    <dsp:sp modelId="{4C1A2D30-3FC4-524C-8BFA-EDBBB99DB7E4}">
      <dsp:nvSpPr>
        <dsp:cNvPr id="0" name=""/>
        <dsp:cNvSpPr/>
      </dsp:nvSpPr>
      <dsp:spPr>
        <a:xfrm>
          <a:off x="5203752" y="2741772"/>
          <a:ext cx="4046449" cy="7930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innovation restriction</a:t>
          </a:r>
          <a:endParaRPr lang="en-US" sz="2800" kern="1200" dirty="0"/>
        </a:p>
      </dsp:txBody>
      <dsp:txXfrm>
        <a:off x="5226978" y="2764998"/>
        <a:ext cx="3999997" cy="746552"/>
      </dsp:txXfrm>
    </dsp:sp>
    <dsp:sp modelId="{38E61251-499C-A146-A4C5-707CD180AA17}">
      <dsp:nvSpPr>
        <dsp:cNvPr id="0" name=""/>
        <dsp:cNvSpPr/>
      </dsp:nvSpPr>
      <dsp:spPr>
        <a:xfrm rot="4249260">
          <a:off x="3921003" y="3127233"/>
          <a:ext cx="1931092" cy="22082"/>
        </a:xfrm>
        <a:custGeom>
          <a:avLst/>
          <a:gdLst/>
          <a:ahLst/>
          <a:cxnLst/>
          <a:rect l="0" t="0" r="0" b="0"/>
          <a:pathLst>
            <a:path>
              <a:moveTo>
                <a:pt x="0" y="11041"/>
              </a:moveTo>
              <a:lnTo>
                <a:pt x="1931092" y="1104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4838272" y="3089997"/>
        <a:ext cx="96554" cy="96554"/>
      </dsp:txXfrm>
    </dsp:sp>
    <dsp:sp modelId="{E93E4AA5-D829-3F49-80AE-F9DD1E79FC62}">
      <dsp:nvSpPr>
        <dsp:cNvPr id="0" name=""/>
        <dsp:cNvSpPr/>
      </dsp:nvSpPr>
      <dsp:spPr>
        <a:xfrm>
          <a:off x="5203752" y="3653728"/>
          <a:ext cx="4145654" cy="7930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boycott</a:t>
          </a:r>
          <a:endParaRPr lang="en-US" sz="2800" kern="1200" dirty="0"/>
        </a:p>
      </dsp:txBody>
      <dsp:txXfrm>
        <a:off x="5226978" y="3676954"/>
        <a:ext cx="4099202" cy="746552"/>
      </dsp:txXfrm>
    </dsp:sp>
    <dsp:sp modelId="{CF9FB331-4988-EA4C-B235-E0032366F394}">
      <dsp:nvSpPr>
        <dsp:cNvPr id="0" name=""/>
        <dsp:cNvSpPr/>
      </dsp:nvSpPr>
      <dsp:spPr>
        <a:xfrm rot="4148021">
          <a:off x="1775592" y="4574984"/>
          <a:ext cx="1781089" cy="22082"/>
        </a:xfrm>
        <a:custGeom>
          <a:avLst/>
          <a:gdLst/>
          <a:ahLst/>
          <a:cxnLst/>
          <a:rect l="0" t="0" r="0" b="0"/>
          <a:pathLst>
            <a:path>
              <a:moveTo>
                <a:pt x="0" y="11041"/>
              </a:moveTo>
              <a:lnTo>
                <a:pt x="1781089" y="1104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2621609" y="4541499"/>
        <a:ext cx="89054" cy="89054"/>
      </dsp:txXfrm>
    </dsp:sp>
    <dsp:sp modelId="{3518B4FA-38F9-7346-A2C3-757B6CDF701E}">
      <dsp:nvSpPr>
        <dsp:cNvPr id="0" name=""/>
        <dsp:cNvSpPr/>
      </dsp:nvSpPr>
      <dsp:spPr>
        <a:xfrm>
          <a:off x="2983338" y="4378372"/>
          <a:ext cx="1586009" cy="20795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vertical agreement</a:t>
          </a:r>
          <a:endParaRPr lang="en-US" sz="2800" kern="1200" dirty="0"/>
        </a:p>
      </dsp:txBody>
      <dsp:txXfrm>
        <a:off x="3029791" y="4424825"/>
        <a:ext cx="1493103" cy="1986677"/>
      </dsp:txXfrm>
    </dsp:sp>
    <dsp:sp modelId="{6800D900-76AF-3347-8B94-EC6EE32A9C24}">
      <dsp:nvSpPr>
        <dsp:cNvPr id="0" name=""/>
        <dsp:cNvSpPr/>
      </dsp:nvSpPr>
      <dsp:spPr>
        <a:xfrm>
          <a:off x="4569348" y="5407122"/>
          <a:ext cx="634403" cy="22082"/>
        </a:xfrm>
        <a:custGeom>
          <a:avLst/>
          <a:gdLst/>
          <a:ahLst/>
          <a:cxnLst/>
          <a:rect l="0" t="0" r="0" b="0"/>
          <a:pathLst>
            <a:path>
              <a:moveTo>
                <a:pt x="0" y="11041"/>
              </a:moveTo>
              <a:lnTo>
                <a:pt x="634403" y="1104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4870690" y="5402303"/>
        <a:ext cx="31720" cy="31720"/>
      </dsp:txXfrm>
    </dsp:sp>
    <dsp:sp modelId="{05653070-5C37-3341-A306-B6CAF57E9CB3}">
      <dsp:nvSpPr>
        <dsp:cNvPr id="0" name=""/>
        <dsp:cNvSpPr/>
      </dsp:nvSpPr>
      <dsp:spPr>
        <a:xfrm>
          <a:off x="5203752" y="5021661"/>
          <a:ext cx="1586009" cy="7930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RPM</a:t>
          </a:r>
          <a:endParaRPr lang="en-US" sz="2800" kern="1200" dirty="0"/>
        </a:p>
      </dsp:txBody>
      <dsp:txXfrm>
        <a:off x="5226978" y="5044887"/>
        <a:ext cx="1539557" cy="746552"/>
      </dsp:txXfrm>
    </dsp:sp>
    <dsp:sp modelId="{645A0526-00F2-3F4F-9AAC-808C63C6C9A7}">
      <dsp:nvSpPr>
        <dsp:cNvPr id="0" name=""/>
        <dsp:cNvSpPr/>
      </dsp:nvSpPr>
      <dsp:spPr>
        <a:xfrm rot="19457599">
          <a:off x="6716328" y="5179133"/>
          <a:ext cx="781270" cy="22082"/>
        </a:xfrm>
        <a:custGeom>
          <a:avLst/>
          <a:gdLst/>
          <a:ahLst/>
          <a:cxnLst/>
          <a:rect l="0" t="0" r="0" b="0"/>
          <a:pathLst>
            <a:path>
              <a:moveTo>
                <a:pt x="0" y="11041"/>
              </a:moveTo>
              <a:lnTo>
                <a:pt x="781270" y="1104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7087431" y="5170643"/>
        <a:ext cx="39063" cy="39063"/>
      </dsp:txXfrm>
    </dsp:sp>
    <dsp:sp modelId="{12D2B744-1D9C-F140-886B-09908585E7DA}">
      <dsp:nvSpPr>
        <dsp:cNvPr id="0" name=""/>
        <dsp:cNvSpPr/>
      </dsp:nvSpPr>
      <dsp:spPr>
        <a:xfrm>
          <a:off x="7424165" y="4565683"/>
          <a:ext cx="3300596" cy="7930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fixed price</a:t>
          </a:r>
          <a:endParaRPr lang="en-US" sz="2800" kern="1200" dirty="0"/>
        </a:p>
      </dsp:txBody>
      <dsp:txXfrm>
        <a:off x="7447391" y="4588909"/>
        <a:ext cx="3254144" cy="746552"/>
      </dsp:txXfrm>
    </dsp:sp>
    <dsp:sp modelId="{5BC43E4F-DECA-0E40-A665-A2A481F71D46}">
      <dsp:nvSpPr>
        <dsp:cNvPr id="0" name=""/>
        <dsp:cNvSpPr/>
      </dsp:nvSpPr>
      <dsp:spPr>
        <a:xfrm rot="2142401">
          <a:off x="6716328" y="5635111"/>
          <a:ext cx="781270" cy="22082"/>
        </a:xfrm>
        <a:custGeom>
          <a:avLst/>
          <a:gdLst/>
          <a:ahLst/>
          <a:cxnLst/>
          <a:rect l="0" t="0" r="0" b="0"/>
          <a:pathLst>
            <a:path>
              <a:moveTo>
                <a:pt x="0" y="11041"/>
              </a:moveTo>
              <a:lnTo>
                <a:pt x="781270" y="1104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a:p>
      </dsp:txBody>
      <dsp:txXfrm>
        <a:off x="7087431" y="5626620"/>
        <a:ext cx="39063" cy="39063"/>
      </dsp:txXfrm>
    </dsp:sp>
    <dsp:sp modelId="{D2825951-D646-B441-B195-719BE46483E9}">
      <dsp:nvSpPr>
        <dsp:cNvPr id="0" name=""/>
        <dsp:cNvSpPr/>
      </dsp:nvSpPr>
      <dsp:spPr>
        <a:xfrm>
          <a:off x="7424165" y="5477639"/>
          <a:ext cx="3353268" cy="7930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fixed the lowest price </a:t>
          </a:r>
          <a:endParaRPr lang="en-US" sz="2800" kern="1200" dirty="0"/>
        </a:p>
      </dsp:txBody>
      <dsp:txXfrm>
        <a:off x="7447391" y="5500865"/>
        <a:ext cx="3306816" cy="746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C935-FBB5-3048-B405-027D8EEEDDC3}">
      <dsp:nvSpPr>
        <dsp:cNvPr id="0" name=""/>
        <dsp:cNvSpPr/>
      </dsp:nvSpPr>
      <dsp:spPr>
        <a:xfrm>
          <a:off x="573620" y="2620729"/>
          <a:ext cx="1370541"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垄断协议</a:t>
          </a:r>
          <a:endParaRPr lang="en-US" sz="1900" kern="1200" dirty="0"/>
        </a:p>
      </dsp:txBody>
      <dsp:txXfrm>
        <a:off x="593691" y="2640800"/>
        <a:ext cx="1330399" cy="645128"/>
      </dsp:txXfrm>
    </dsp:sp>
    <dsp:sp modelId="{EE6FA795-4794-C041-927E-91FF9A8C86CF}">
      <dsp:nvSpPr>
        <dsp:cNvPr id="0" name=""/>
        <dsp:cNvSpPr/>
      </dsp:nvSpPr>
      <dsp:spPr>
        <a:xfrm rot="17864858">
          <a:off x="1629521" y="2430936"/>
          <a:ext cx="1177497" cy="22763"/>
        </a:xfrm>
        <a:custGeom>
          <a:avLst/>
          <a:gdLst/>
          <a:ahLst/>
          <a:cxnLst/>
          <a:rect l="0" t="0" r="0" b="0"/>
          <a:pathLst>
            <a:path>
              <a:moveTo>
                <a:pt x="0" y="11381"/>
              </a:moveTo>
              <a:lnTo>
                <a:pt x="1177497" y="1138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88832" y="2412881"/>
        <a:ext cx="58874" cy="58874"/>
      </dsp:txXfrm>
    </dsp:sp>
    <dsp:sp modelId="{1AFBFE74-8695-9942-A164-BFDD5FF0973F}">
      <dsp:nvSpPr>
        <dsp:cNvPr id="0" name=""/>
        <dsp:cNvSpPr/>
      </dsp:nvSpPr>
      <dsp:spPr>
        <a:xfrm>
          <a:off x="2492378" y="904607"/>
          <a:ext cx="1370541" cy="20333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横向垄断协议（卡特尔）</a:t>
          </a:r>
          <a:endParaRPr lang="en-US" sz="1900" kern="1200" dirty="0"/>
        </a:p>
      </dsp:txBody>
      <dsp:txXfrm>
        <a:off x="2532520" y="944749"/>
        <a:ext cx="1290257" cy="1953044"/>
      </dsp:txXfrm>
    </dsp:sp>
    <dsp:sp modelId="{167A825B-DAF5-9246-919C-AE0E0EECB8B1}">
      <dsp:nvSpPr>
        <dsp:cNvPr id="0" name=""/>
        <dsp:cNvSpPr/>
      </dsp:nvSpPr>
      <dsp:spPr>
        <a:xfrm rot="17350740">
          <a:off x="3302657" y="1121828"/>
          <a:ext cx="1668743" cy="22763"/>
        </a:xfrm>
        <a:custGeom>
          <a:avLst/>
          <a:gdLst/>
          <a:ahLst/>
          <a:cxnLst/>
          <a:rect l="0" t="0" r="0" b="0"/>
          <a:pathLst>
            <a:path>
              <a:moveTo>
                <a:pt x="0" y="11381"/>
              </a:moveTo>
              <a:lnTo>
                <a:pt x="1668743" y="11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95310" y="1091491"/>
        <a:ext cx="83437" cy="83437"/>
      </dsp:txXfrm>
    </dsp:sp>
    <dsp:sp modelId="{13BB125B-4B12-8D44-AFFB-47B219ECDA06}">
      <dsp:nvSpPr>
        <dsp:cNvPr id="0" name=""/>
        <dsp:cNvSpPr/>
      </dsp:nvSpPr>
      <dsp:spPr>
        <a:xfrm>
          <a:off x="4411137" y="2513"/>
          <a:ext cx="3277664"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价格垄断协议</a:t>
          </a:r>
          <a:endParaRPr lang="en-US" sz="1900" kern="1200" dirty="0"/>
        </a:p>
      </dsp:txBody>
      <dsp:txXfrm>
        <a:off x="4431208" y="22584"/>
        <a:ext cx="3237522" cy="645128"/>
      </dsp:txXfrm>
    </dsp:sp>
    <dsp:sp modelId="{C1341548-BACB-6940-936F-BF38627E6CFB}">
      <dsp:nvSpPr>
        <dsp:cNvPr id="0" name=""/>
        <dsp:cNvSpPr/>
      </dsp:nvSpPr>
      <dsp:spPr>
        <a:xfrm rot="18289469">
          <a:off x="3657033" y="1515859"/>
          <a:ext cx="959990" cy="22763"/>
        </a:xfrm>
        <a:custGeom>
          <a:avLst/>
          <a:gdLst/>
          <a:ahLst/>
          <a:cxnLst/>
          <a:rect l="0" t="0" r="0" b="0"/>
          <a:pathLst>
            <a:path>
              <a:moveTo>
                <a:pt x="0" y="11381"/>
              </a:moveTo>
              <a:lnTo>
                <a:pt x="959990" y="11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3029" y="1503241"/>
        <a:ext cx="47999" cy="47999"/>
      </dsp:txXfrm>
    </dsp:sp>
    <dsp:sp modelId="{5A5E1AD2-6C9B-AF40-A897-12E63A42A528}">
      <dsp:nvSpPr>
        <dsp:cNvPr id="0" name=""/>
        <dsp:cNvSpPr/>
      </dsp:nvSpPr>
      <dsp:spPr>
        <a:xfrm>
          <a:off x="4411137" y="790575"/>
          <a:ext cx="3346451"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数量垄断协议</a:t>
          </a:r>
          <a:endParaRPr lang="en-US" sz="1900" kern="1200" dirty="0"/>
        </a:p>
      </dsp:txBody>
      <dsp:txXfrm>
        <a:off x="4431208" y="810646"/>
        <a:ext cx="3306309" cy="645128"/>
      </dsp:txXfrm>
    </dsp:sp>
    <dsp:sp modelId="{A9E5A5F0-408D-4642-A46B-57D0622CCEAA}">
      <dsp:nvSpPr>
        <dsp:cNvPr id="0" name=""/>
        <dsp:cNvSpPr/>
      </dsp:nvSpPr>
      <dsp:spPr>
        <a:xfrm>
          <a:off x="3862920" y="1909890"/>
          <a:ext cx="548216" cy="22763"/>
        </a:xfrm>
        <a:custGeom>
          <a:avLst/>
          <a:gdLst/>
          <a:ahLst/>
          <a:cxnLst/>
          <a:rect l="0" t="0" r="0" b="0"/>
          <a:pathLst>
            <a:path>
              <a:moveTo>
                <a:pt x="0" y="11381"/>
              </a:moveTo>
              <a:lnTo>
                <a:pt x="548216" y="11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3323" y="1907566"/>
        <a:ext cx="27410" cy="27410"/>
      </dsp:txXfrm>
    </dsp:sp>
    <dsp:sp modelId="{D6B52B8F-69FA-7F40-B569-E1D9E11187D9}">
      <dsp:nvSpPr>
        <dsp:cNvPr id="0" name=""/>
        <dsp:cNvSpPr/>
      </dsp:nvSpPr>
      <dsp:spPr>
        <a:xfrm>
          <a:off x="4411137" y="1578636"/>
          <a:ext cx="3353852"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分割市场协议</a:t>
          </a:r>
          <a:endParaRPr lang="en-US" sz="1900" kern="1200" dirty="0"/>
        </a:p>
      </dsp:txBody>
      <dsp:txXfrm>
        <a:off x="4431208" y="1598707"/>
        <a:ext cx="3313710" cy="645128"/>
      </dsp:txXfrm>
    </dsp:sp>
    <dsp:sp modelId="{A8E4B744-6AB9-7443-A39C-BED89E5E5A85}">
      <dsp:nvSpPr>
        <dsp:cNvPr id="0" name=""/>
        <dsp:cNvSpPr/>
      </dsp:nvSpPr>
      <dsp:spPr>
        <a:xfrm rot="3310531">
          <a:off x="3657033" y="2303920"/>
          <a:ext cx="959990" cy="22763"/>
        </a:xfrm>
        <a:custGeom>
          <a:avLst/>
          <a:gdLst/>
          <a:ahLst/>
          <a:cxnLst/>
          <a:rect l="0" t="0" r="0" b="0"/>
          <a:pathLst>
            <a:path>
              <a:moveTo>
                <a:pt x="0" y="11381"/>
              </a:moveTo>
              <a:lnTo>
                <a:pt x="959990" y="11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3029" y="2291302"/>
        <a:ext cx="47999" cy="47999"/>
      </dsp:txXfrm>
    </dsp:sp>
    <dsp:sp modelId="{4C1A2D30-3FC4-524C-8BFA-EDBBB99DB7E4}">
      <dsp:nvSpPr>
        <dsp:cNvPr id="0" name=""/>
        <dsp:cNvSpPr/>
      </dsp:nvSpPr>
      <dsp:spPr>
        <a:xfrm>
          <a:off x="4411137" y="2366698"/>
          <a:ext cx="3496717"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限制技术创新</a:t>
          </a:r>
          <a:endParaRPr lang="en-US" sz="1900" kern="1200" dirty="0"/>
        </a:p>
      </dsp:txBody>
      <dsp:txXfrm>
        <a:off x="4431208" y="2386769"/>
        <a:ext cx="3456575" cy="645128"/>
      </dsp:txXfrm>
    </dsp:sp>
    <dsp:sp modelId="{38E61251-499C-A146-A4C5-707CD180AA17}">
      <dsp:nvSpPr>
        <dsp:cNvPr id="0" name=""/>
        <dsp:cNvSpPr/>
      </dsp:nvSpPr>
      <dsp:spPr>
        <a:xfrm rot="4249260">
          <a:off x="3302657" y="2697951"/>
          <a:ext cx="1668743" cy="22763"/>
        </a:xfrm>
        <a:custGeom>
          <a:avLst/>
          <a:gdLst/>
          <a:ahLst/>
          <a:cxnLst/>
          <a:rect l="0" t="0" r="0" b="0"/>
          <a:pathLst>
            <a:path>
              <a:moveTo>
                <a:pt x="0" y="11381"/>
              </a:moveTo>
              <a:lnTo>
                <a:pt x="1668743" y="11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95310" y="2667614"/>
        <a:ext cx="83437" cy="83437"/>
      </dsp:txXfrm>
    </dsp:sp>
    <dsp:sp modelId="{E93E4AA5-D829-3F49-80AE-F9DD1E79FC62}">
      <dsp:nvSpPr>
        <dsp:cNvPr id="0" name=""/>
        <dsp:cNvSpPr/>
      </dsp:nvSpPr>
      <dsp:spPr>
        <a:xfrm>
          <a:off x="4411137" y="3154759"/>
          <a:ext cx="3582445"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联合抵制交易</a:t>
          </a:r>
          <a:endParaRPr lang="en-US" sz="1900" kern="1200" dirty="0"/>
        </a:p>
      </dsp:txBody>
      <dsp:txXfrm>
        <a:off x="4431208" y="3174830"/>
        <a:ext cx="3542303" cy="645128"/>
      </dsp:txXfrm>
    </dsp:sp>
    <dsp:sp modelId="{CF9FB331-4988-EA4C-B235-E0032366F394}">
      <dsp:nvSpPr>
        <dsp:cNvPr id="0" name=""/>
        <dsp:cNvSpPr/>
      </dsp:nvSpPr>
      <dsp:spPr>
        <a:xfrm rot="4337032">
          <a:off x="1317490" y="3810044"/>
          <a:ext cx="1801559" cy="22763"/>
        </a:xfrm>
        <a:custGeom>
          <a:avLst/>
          <a:gdLst/>
          <a:ahLst/>
          <a:cxnLst/>
          <a:rect l="0" t="0" r="0" b="0"/>
          <a:pathLst>
            <a:path>
              <a:moveTo>
                <a:pt x="0" y="11381"/>
              </a:moveTo>
              <a:lnTo>
                <a:pt x="1801559" y="1138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173231" y="3776387"/>
        <a:ext cx="90077" cy="90077"/>
      </dsp:txXfrm>
    </dsp:sp>
    <dsp:sp modelId="{3518B4FA-38F9-7346-A2C3-757B6CDF701E}">
      <dsp:nvSpPr>
        <dsp:cNvPr id="0" name=""/>
        <dsp:cNvSpPr/>
      </dsp:nvSpPr>
      <dsp:spPr>
        <a:xfrm>
          <a:off x="2492378" y="4336851"/>
          <a:ext cx="1370541"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纵向垄断协议</a:t>
          </a:r>
          <a:endParaRPr lang="en-US" sz="1900" kern="1200" dirty="0"/>
        </a:p>
      </dsp:txBody>
      <dsp:txXfrm>
        <a:off x="2512449" y="4356922"/>
        <a:ext cx="1330399" cy="645128"/>
      </dsp:txXfrm>
    </dsp:sp>
    <dsp:sp modelId="{6800D900-76AF-3347-8B94-EC6EE32A9C24}">
      <dsp:nvSpPr>
        <dsp:cNvPr id="0" name=""/>
        <dsp:cNvSpPr/>
      </dsp:nvSpPr>
      <dsp:spPr>
        <a:xfrm>
          <a:off x="3862920" y="4668105"/>
          <a:ext cx="548216" cy="22763"/>
        </a:xfrm>
        <a:custGeom>
          <a:avLst/>
          <a:gdLst/>
          <a:ahLst/>
          <a:cxnLst/>
          <a:rect l="0" t="0" r="0" b="0"/>
          <a:pathLst>
            <a:path>
              <a:moveTo>
                <a:pt x="0" y="11381"/>
              </a:moveTo>
              <a:lnTo>
                <a:pt x="548216" y="11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3323" y="4665781"/>
        <a:ext cx="27410" cy="27410"/>
      </dsp:txXfrm>
    </dsp:sp>
    <dsp:sp modelId="{05653070-5C37-3341-A306-B6CAF57E9CB3}">
      <dsp:nvSpPr>
        <dsp:cNvPr id="0" name=""/>
        <dsp:cNvSpPr/>
      </dsp:nvSpPr>
      <dsp:spPr>
        <a:xfrm>
          <a:off x="4411137" y="4336851"/>
          <a:ext cx="1370541"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维持转售价格</a:t>
          </a:r>
          <a:endParaRPr lang="en-US" sz="1900" kern="1200" dirty="0"/>
        </a:p>
      </dsp:txBody>
      <dsp:txXfrm>
        <a:off x="4431208" y="4356922"/>
        <a:ext cx="1330399" cy="645128"/>
      </dsp:txXfrm>
    </dsp:sp>
    <dsp:sp modelId="{645A0526-00F2-3F4F-9AAC-808C63C6C9A7}">
      <dsp:nvSpPr>
        <dsp:cNvPr id="0" name=""/>
        <dsp:cNvSpPr/>
      </dsp:nvSpPr>
      <dsp:spPr>
        <a:xfrm rot="19457599">
          <a:off x="5718221" y="4471090"/>
          <a:ext cx="675130" cy="22763"/>
        </a:xfrm>
        <a:custGeom>
          <a:avLst/>
          <a:gdLst/>
          <a:ahLst/>
          <a:cxnLst/>
          <a:rect l="0" t="0" r="0" b="0"/>
          <a:pathLst>
            <a:path>
              <a:moveTo>
                <a:pt x="0" y="11381"/>
              </a:moveTo>
              <a:lnTo>
                <a:pt x="675130" y="11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038909" y="4465593"/>
        <a:ext cx="33756" cy="33756"/>
      </dsp:txXfrm>
    </dsp:sp>
    <dsp:sp modelId="{12D2B744-1D9C-F140-886B-09908585E7DA}">
      <dsp:nvSpPr>
        <dsp:cNvPr id="0" name=""/>
        <dsp:cNvSpPr/>
      </dsp:nvSpPr>
      <dsp:spPr>
        <a:xfrm>
          <a:off x="6329895" y="3942821"/>
          <a:ext cx="2852193"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固定价格协议</a:t>
          </a:r>
          <a:endParaRPr lang="en-US" sz="1900" kern="1200" dirty="0"/>
        </a:p>
      </dsp:txBody>
      <dsp:txXfrm>
        <a:off x="6349966" y="3962892"/>
        <a:ext cx="2812051" cy="645128"/>
      </dsp:txXfrm>
    </dsp:sp>
    <dsp:sp modelId="{5BC43E4F-DECA-0E40-A665-A2A481F71D46}">
      <dsp:nvSpPr>
        <dsp:cNvPr id="0" name=""/>
        <dsp:cNvSpPr/>
      </dsp:nvSpPr>
      <dsp:spPr>
        <a:xfrm rot="2142401">
          <a:off x="5718221" y="4865120"/>
          <a:ext cx="675130" cy="22763"/>
        </a:xfrm>
        <a:custGeom>
          <a:avLst/>
          <a:gdLst/>
          <a:ahLst/>
          <a:cxnLst/>
          <a:rect l="0" t="0" r="0" b="0"/>
          <a:pathLst>
            <a:path>
              <a:moveTo>
                <a:pt x="0" y="11381"/>
              </a:moveTo>
              <a:lnTo>
                <a:pt x="675130" y="11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038909" y="4859624"/>
        <a:ext cx="33756" cy="33756"/>
      </dsp:txXfrm>
    </dsp:sp>
    <dsp:sp modelId="{D2825951-D646-B441-B195-719BE46483E9}">
      <dsp:nvSpPr>
        <dsp:cNvPr id="0" name=""/>
        <dsp:cNvSpPr/>
      </dsp:nvSpPr>
      <dsp:spPr>
        <a:xfrm>
          <a:off x="6329895" y="4730882"/>
          <a:ext cx="2897709" cy="6852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限制最低转售价格</a:t>
          </a:r>
          <a:endParaRPr lang="en-US" sz="1900" kern="1200" dirty="0"/>
        </a:p>
      </dsp:txBody>
      <dsp:txXfrm>
        <a:off x="6349966" y="4750953"/>
        <a:ext cx="2857567" cy="645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E04A1-1D27-9743-9C09-5F96D8964342}">
      <dsp:nvSpPr>
        <dsp:cNvPr id="0" name=""/>
        <dsp:cNvSpPr/>
      </dsp:nvSpPr>
      <dsp:spPr>
        <a:xfrm rot="5400000">
          <a:off x="3372339" y="1034460"/>
          <a:ext cx="908481" cy="103427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6B2BA51-6E43-5A48-993B-7D736C727E39}">
      <dsp:nvSpPr>
        <dsp:cNvPr id="0" name=""/>
        <dsp:cNvSpPr/>
      </dsp:nvSpPr>
      <dsp:spPr>
        <a:xfrm>
          <a:off x="2388361" y="27390"/>
          <a:ext cx="3015920" cy="1070494"/>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小麦供应商甲</a:t>
          </a:r>
          <a:endParaRPr lang="en-US" altLang="zh-CN" sz="2800" kern="1200" dirty="0" smtClean="0"/>
        </a:p>
        <a:p>
          <a:pPr lvl="0" algn="ctr" defTabSz="1244600">
            <a:lnSpc>
              <a:spcPct val="90000"/>
            </a:lnSpc>
            <a:spcBef>
              <a:spcPct val="0"/>
            </a:spcBef>
            <a:spcAft>
              <a:spcPct val="35000"/>
            </a:spcAft>
          </a:pPr>
          <a:r>
            <a:rPr lang="en-US" altLang="zh-CN" sz="2800" kern="1200" dirty="0" smtClean="0"/>
            <a:t>wheat supplier A</a:t>
          </a:r>
          <a:endParaRPr lang="en-US" sz="2800" kern="1200" dirty="0"/>
        </a:p>
      </dsp:txBody>
      <dsp:txXfrm>
        <a:off x="2440628" y="79657"/>
        <a:ext cx="2911386" cy="965960"/>
      </dsp:txXfrm>
    </dsp:sp>
    <dsp:sp modelId="{936F9322-36D6-CE48-BA0C-1B10D8457360}">
      <dsp:nvSpPr>
        <dsp:cNvPr id="0" name=""/>
        <dsp:cNvSpPr/>
      </dsp:nvSpPr>
      <dsp:spPr>
        <a:xfrm>
          <a:off x="4660995" y="129486"/>
          <a:ext cx="1112302" cy="865220"/>
        </a:xfrm>
        <a:prstGeom prst="rect">
          <a:avLst/>
        </a:prstGeom>
        <a:noFill/>
        <a:ln>
          <a:noFill/>
        </a:ln>
        <a:effectLst/>
      </dsp:spPr>
      <dsp:style>
        <a:lnRef idx="0">
          <a:scrgbClr r="0" g="0" b="0"/>
        </a:lnRef>
        <a:fillRef idx="0">
          <a:scrgbClr r="0" g="0" b="0"/>
        </a:fillRef>
        <a:effectRef idx="0">
          <a:scrgbClr r="0" g="0" b="0"/>
        </a:effectRef>
        <a:fontRef idx="minor"/>
      </dsp:style>
    </dsp:sp>
    <dsp:sp modelId="{C7E8F09C-5F70-EF41-9FE8-0635337A3A07}">
      <dsp:nvSpPr>
        <dsp:cNvPr id="0" name=""/>
        <dsp:cNvSpPr/>
      </dsp:nvSpPr>
      <dsp:spPr>
        <a:xfrm rot="5400000">
          <a:off x="4743210" y="2252768"/>
          <a:ext cx="908481" cy="103427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6BE5070-7636-7241-9671-DD7F2A8BEE5E}">
      <dsp:nvSpPr>
        <dsp:cNvPr id="0" name=""/>
        <dsp:cNvSpPr/>
      </dsp:nvSpPr>
      <dsp:spPr>
        <a:xfrm>
          <a:off x="4013130" y="1229908"/>
          <a:ext cx="1529348" cy="1070494"/>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面包师</a:t>
          </a:r>
          <a:r>
            <a:rPr lang="en-US" altLang="zh-CN" sz="2800" kern="1200" dirty="0" smtClean="0"/>
            <a:t>baker</a:t>
          </a:r>
          <a:endParaRPr lang="en-US" sz="2800" kern="1200" dirty="0"/>
        </a:p>
      </dsp:txBody>
      <dsp:txXfrm>
        <a:off x="4065397" y="1282175"/>
        <a:ext cx="1424814" cy="965960"/>
      </dsp:txXfrm>
    </dsp:sp>
    <dsp:sp modelId="{EBF7A75A-3445-4D4C-8099-08D8B62A75D9}">
      <dsp:nvSpPr>
        <dsp:cNvPr id="0" name=""/>
        <dsp:cNvSpPr/>
      </dsp:nvSpPr>
      <dsp:spPr>
        <a:xfrm>
          <a:off x="5542478" y="1332004"/>
          <a:ext cx="1112302" cy="865220"/>
        </a:xfrm>
        <a:prstGeom prst="rect">
          <a:avLst/>
        </a:prstGeom>
        <a:noFill/>
        <a:ln>
          <a:noFill/>
        </a:ln>
        <a:effectLst/>
      </dsp:spPr>
      <dsp:style>
        <a:lnRef idx="0">
          <a:scrgbClr r="0" g="0" b="0"/>
        </a:lnRef>
        <a:fillRef idx="0">
          <a:scrgbClr r="0" g="0" b="0"/>
        </a:fillRef>
        <a:effectRef idx="0">
          <a:scrgbClr r="0" g="0" b="0"/>
        </a:effectRef>
        <a:fontRef idx="minor"/>
      </dsp:style>
    </dsp:sp>
    <dsp:sp modelId="{0DB78D90-F1BC-C942-8058-D67B0B25DA4E}">
      <dsp:nvSpPr>
        <dsp:cNvPr id="0" name=""/>
        <dsp:cNvSpPr/>
      </dsp:nvSpPr>
      <dsp:spPr>
        <a:xfrm rot="5400000">
          <a:off x="6289054" y="3471075"/>
          <a:ext cx="908481" cy="103427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3DC936F-FEF1-E343-8A10-807F6AD9457F}">
      <dsp:nvSpPr>
        <dsp:cNvPr id="0" name=""/>
        <dsp:cNvSpPr/>
      </dsp:nvSpPr>
      <dsp:spPr>
        <a:xfrm>
          <a:off x="5637900" y="2432426"/>
          <a:ext cx="1529348" cy="1070494"/>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超市</a:t>
          </a:r>
          <a:r>
            <a:rPr lang="en-US" altLang="zh-CN" sz="2800" kern="1200" dirty="0" smtClean="0"/>
            <a:t>supermarket</a:t>
          </a:r>
          <a:endParaRPr lang="en-US" sz="2800" kern="1200" dirty="0"/>
        </a:p>
      </dsp:txBody>
      <dsp:txXfrm>
        <a:off x="5690167" y="2484693"/>
        <a:ext cx="1424814" cy="965960"/>
      </dsp:txXfrm>
    </dsp:sp>
    <dsp:sp modelId="{2A5A77A6-46F5-1F4C-9B04-CE3B2112CE76}">
      <dsp:nvSpPr>
        <dsp:cNvPr id="0" name=""/>
        <dsp:cNvSpPr/>
      </dsp:nvSpPr>
      <dsp:spPr>
        <a:xfrm>
          <a:off x="7167248" y="2534523"/>
          <a:ext cx="1112302" cy="865220"/>
        </a:xfrm>
        <a:prstGeom prst="rect">
          <a:avLst/>
        </a:prstGeom>
        <a:noFill/>
        <a:ln>
          <a:noFill/>
        </a:ln>
        <a:effectLst/>
      </dsp:spPr>
      <dsp:style>
        <a:lnRef idx="0">
          <a:scrgbClr r="0" g="0" b="0"/>
        </a:lnRef>
        <a:fillRef idx="0">
          <a:scrgbClr r="0" g="0" b="0"/>
        </a:fillRef>
        <a:effectRef idx="0">
          <a:scrgbClr r="0" g="0" b="0"/>
        </a:effectRef>
        <a:fontRef idx="minor"/>
      </dsp:style>
    </dsp:sp>
    <dsp:sp modelId="{2A340345-7706-D141-B10A-107A03C6477F}">
      <dsp:nvSpPr>
        <dsp:cNvPr id="0" name=""/>
        <dsp:cNvSpPr/>
      </dsp:nvSpPr>
      <dsp:spPr>
        <a:xfrm>
          <a:off x="7262669" y="3634945"/>
          <a:ext cx="1529348" cy="1070494"/>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消费者</a:t>
          </a:r>
          <a:r>
            <a:rPr lang="en-US" altLang="zh-CN" sz="2400" kern="1200" dirty="0" smtClean="0"/>
            <a:t>consumer</a:t>
          </a:r>
          <a:endParaRPr lang="en-US" sz="2400" kern="1200" dirty="0"/>
        </a:p>
      </dsp:txBody>
      <dsp:txXfrm>
        <a:off x="7314936" y="3687212"/>
        <a:ext cx="1424814" cy="965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E04A1-1D27-9743-9C09-5F96D8964342}">
      <dsp:nvSpPr>
        <dsp:cNvPr id="0" name=""/>
        <dsp:cNvSpPr/>
      </dsp:nvSpPr>
      <dsp:spPr>
        <a:xfrm rot="5400000">
          <a:off x="3218721" y="951077"/>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6B2BA51-6E43-5A48-993B-7D736C727E39}">
      <dsp:nvSpPr>
        <dsp:cNvPr id="0" name=""/>
        <dsp:cNvSpPr/>
      </dsp:nvSpPr>
      <dsp:spPr>
        <a:xfrm>
          <a:off x="2314056" y="25183"/>
          <a:ext cx="2772820" cy="984206"/>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小麦供应商甲</a:t>
          </a:r>
          <a:endParaRPr lang="en-US" sz="2800" kern="1200" dirty="0"/>
        </a:p>
      </dsp:txBody>
      <dsp:txXfrm>
        <a:off x="2362110" y="73237"/>
        <a:ext cx="2676712" cy="888098"/>
      </dsp:txXfrm>
    </dsp:sp>
    <dsp:sp modelId="{936F9322-36D6-CE48-BA0C-1B10D8457360}">
      <dsp:nvSpPr>
        <dsp:cNvPr id="0" name=""/>
        <dsp:cNvSpPr/>
      </dsp:nvSpPr>
      <dsp:spPr>
        <a:xfrm>
          <a:off x="4403504" y="119049"/>
          <a:ext cx="1022644" cy="795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endParaRPr lang="en-US" sz="2200" kern="1200"/>
        </a:p>
      </dsp:txBody>
      <dsp:txXfrm>
        <a:off x="4403504" y="119049"/>
        <a:ext cx="1022644" cy="795478"/>
      </dsp:txXfrm>
    </dsp:sp>
    <dsp:sp modelId="{C7E8F09C-5F70-EF41-9FE8-0635337A3A07}">
      <dsp:nvSpPr>
        <dsp:cNvPr id="0" name=""/>
        <dsp:cNvSpPr/>
      </dsp:nvSpPr>
      <dsp:spPr>
        <a:xfrm rot="5400000">
          <a:off x="4479092" y="2071182"/>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6BE5070-7636-7241-9671-DD7F2A8BEE5E}">
      <dsp:nvSpPr>
        <dsp:cNvPr id="0" name=""/>
        <dsp:cNvSpPr/>
      </dsp:nvSpPr>
      <dsp:spPr>
        <a:xfrm>
          <a:off x="3807860" y="1130771"/>
          <a:ext cx="1406074" cy="984206"/>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面包师</a:t>
          </a:r>
          <a:endParaRPr lang="en-US" sz="2800" kern="1200" dirty="0"/>
        </a:p>
      </dsp:txBody>
      <dsp:txXfrm>
        <a:off x="3855914" y="1178825"/>
        <a:ext cx="1309966" cy="888098"/>
      </dsp:txXfrm>
    </dsp:sp>
    <dsp:sp modelId="{EBF7A75A-3445-4D4C-8099-08D8B62A75D9}">
      <dsp:nvSpPr>
        <dsp:cNvPr id="0" name=""/>
        <dsp:cNvSpPr/>
      </dsp:nvSpPr>
      <dsp:spPr>
        <a:xfrm>
          <a:off x="5213935" y="1224638"/>
          <a:ext cx="1022644" cy="795478"/>
        </a:xfrm>
        <a:prstGeom prst="rect">
          <a:avLst/>
        </a:prstGeom>
        <a:noFill/>
        <a:ln>
          <a:noFill/>
        </a:ln>
        <a:effectLst/>
      </dsp:spPr>
      <dsp:style>
        <a:lnRef idx="0">
          <a:scrgbClr r="0" g="0" b="0"/>
        </a:lnRef>
        <a:fillRef idx="0">
          <a:scrgbClr r="0" g="0" b="0"/>
        </a:fillRef>
        <a:effectRef idx="0">
          <a:scrgbClr r="0" g="0" b="0"/>
        </a:effectRef>
        <a:fontRef idx="minor"/>
      </dsp:style>
    </dsp:sp>
    <dsp:sp modelId="{0DB78D90-F1BC-C942-8058-D67B0B25DA4E}">
      <dsp:nvSpPr>
        <dsp:cNvPr id="0" name=""/>
        <dsp:cNvSpPr/>
      </dsp:nvSpPr>
      <dsp:spPr>
        <a:xfrm rot="5400000">
          <a:off x="5900332" y="3191288"/>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3DC936F-FEF1-E343-8A10-807F6AD9457F}">
      <dsp:nvSpPr>
        <dsp:cNvPr id="0" name=""/>
        <dsp:cNvSpPr/>
      </dsp:nvSpPr>
      <dsp:spPr>
        <a:xfrm>
          <a:off x="5301664" y="2236360"/>
          <a:ext cx="1406074" cy="984206"/>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超市</a:t>
          </a:r>
          <a:endParaRPr lang="en-US" sz="2800" kern="1200" dirty="0"/>
        </a:p>
      </dsp:txBody>
      <dsp:txXfrm>
        <a:off x="5349718" y="2284414"/>
        <a:ext cx="1309966" cy="888098"/>
      </dsp:txXfrm>
    </dsp:sp>
    <dsp:sp modelId="{2A5A77A6-46F5-1F4C-9B04-CE3B2112CE76}">
      <dsp:nvSpPr>
        <dsp:cNvPr id="0" name=""/>
        <dsp:cNvSpPr/>
      </dsp:nvSpPr>
      <dsp:spPr>
        <a:xfrm>
          <a:off x="6707739" y="2330226"/>
          <a:ext cx="1022644" cy="795478"/>
        </a:xfrm>
        <a:prstGeom prst="rect">
          <a:avLst/>
        </a:prstGeom>
        <a:noFill/>
        <a:ln>
          <a:noFill/>
        </a:ln>
        <a:effectLst/>
      </dsp:spPr>
      <dsp:style>
        <a:lnRef idx="0">
          <a:scrgbClr r="0" g="0" b="0"/>
        </a:lnRef>
        <a:fillRef idx="0">
          <a:scrgbClr r="0" g="0" b="0"/>
        </a:fillRef>
        <a:effectRef idx="0">
          <a:scrgbClr r="0" g="0" b="0"/>
        </a:effectRef>
        <a:fontRef idx="minor"/>
      </dsp:style>
    </dsp:sp>
    <dsp:sp modelId="{2A340345-7706-D141-B10A-107A03C6477F}">
      <dsp:nvSpPr>
        <dsp:cNvPr id="0" name=""/>
        <dsp:cNvSpPr/>
      </dsp:nvSpPr>
      <dsp:spPr>
        <a:xfrm>
          <a:off x="6795469" y="3341948"/>
          <a:ext cx="1406074" cy="984206"/>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顾客</a:t>
          </a:r>
          <a:endParaRPr lang="en-US" sz="2800" kern="1200" dirty="0"/>
        </a:p>
      </dsp:txBody>
      <dsp:txXfrm>
        <a:off x="6843523" y="3390002"/>
        <a:ext cx="1309966" cy="8880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F2B8C-CDE6-3641-9F19-356E09766B9A}">
      <dsp:nvSpPr>
        <dsp:cNvPr id="0" name=""/>
        <dsp:cNvSpPr/>
      </dsp:nvSpPr>
      <dsp:spPr>
        <a:xfrm>
          <a:off x="48" y="99946"/>
          <a:ext cx="4681595" cy="777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t>积极效果</a:t>
          </a:r>
          <a:endParaRPr lang="en-US" sz="2700" kern="1200" dirty="0"/>
        </a:p>
      </dsp:txBody>
      <dsp:txXfrm>
        <a:off x="48" y="99946"/>
        <a:ext cx="4681595" cy="777600"/>
      </dsp:txXfrm>
    </dsp:sp>
    <dsp:sp modelId="{F5D75456-08E1-D94A-B49F-B3E304E6C9D7}">
      <dsp:nvSpPr>
        <dsp:cNvPr id="0" name=""/>
        <dsp:cNvSpPr/>
      </dsp:nvSpPr>
      <dsp:spPr>
        <a:xfrm>
          <a:off x="48" y="877546"/>
          <a:ext cx="4681595" cy="342781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altLang="zh-CN" sz="2700" kern="1200" dirty="0" smtClean="0"/>
            <a:t>Prevent the free ride</a:t>
          </a:r>
          <a:r>
            <a:rPr lang="zh-CN" altLang="en-US" sz="2700" kern="1200" dirty="0" smtClean="0"/>
            <a:t>减少搭便车</a:t>
          </a:r>
          <a:endParaRPr lang="en-US" sz="2700" kern="1200" dirty="0"/>
        </a:p>
        <a:p>
          <a:pPr marL="228600" lvl="1" indent="-228600" algn="l" defTabSz="1200150">
            <a:lnSpc>
              <a:spcPct val="90000"/>
            </a:lnSpc>
            <a:spcBef>
              <a:spcPct val="0"/>
            </a:spcBef>
            <a:spcAft>
              <a:spcPct val="15000"/>
            </a:spcAft>
            <a:buChar char="•"/>
          </a:pPr>
          <a:r>
            <a:rPr lang="en-US" altLang="zh-CN" sz="2700" kern="1200" dirty="0" smtClean="0"/>
            <a:t>Restrain the increase of the price</a:t>
          </a:r>
          <a:r>
            <a:rPr lang="zh-CN" altLang="en-US" sz="2700" kern="1200" dirty="0" smtClean="0"/>
            <a:t>抑制价格上涨</a:t>
          </a:r>
          <a:endParaRPr lang="en-US" sz="2700" kern="1200" dirty="0"/>
        </a:p>
        <a:p>
          <a:pPr marL="228600" lvl="1" indent="-228600" algn="l" defTabSz="1200150">
            <a:lnSpc>
              <a:spcPct val="90000"/>
            </a:lnSpc>
            <a:spcBef>
              <a:spcPct val="0"/>
            </a:spcBef>
            <a:spcAft>
              <a:spcPct val="15000"/>
            </a:spcAft>
            <a:buChar char="•"/>
          </a:pPr>
          <a:r>
            <a:rPr lang="en-US" altLang="zh-CN" sz="2700" kern="1200" dirty="0" smtClean="0"/>
            <a:t>Incentive the competition inter-brands</a:t>
          </a:r>
          <a:r>
            <a:rPr lang="zh-CN" altLang="en-US" sz="2700" kern="1200" dirty="0" smtClean="0"/>
            <a:t>增加品牌间竞争</a:t>
          </a:r>
          <a:endParaRPr lang="en-US" sz="2700" kern="1200" dirty="0"/>
        </a:p>
      </dsp:txBody>
      <dsp:txXfrm>
        <a:off x="48" y="877546"/>
        <a:ext cx="4681595" cy="3427818"/>
      </dsp:txXfrm>
    </dsp:sp>
    <dsp:sp modelId="{968C2F7C-54DB-2340-875A-483E71D93EA7}">
      <dsp:nvSpPr>
        <dsp:cNvPr id="0" name=""/>
        <dsp:cNvSpPr/>
      </dsp:nvSpPr>
      <dsp:spPr>
        <a:xfrm>
          <a:off x="5337067" y="99946"/>
          <a:ext cx="4681595" cy="777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t>消极效果</a:t>
          </a:r>
          <a:endParaRPr lang="en-US" sz="2700" kern="1200" dirty="0"/>
        </a:p>
      </dsp:txBody>
      <dsp:txXfrm>
        <a:off x="5337067" y="99946"/>
        <a:ext cx="4681595" cy="777600"/>
      </dsp:txXfrm>
    </dsp:sp>
    <dsp:sp modelId="{992D03B9-4C65-6443-B3CA-AA0E6454AE11}">
      <dsp:nvSpPr>
        <dsp:cNvPr id="0" name=""/>
        <dsp:cNvSpPr/>
      </dsp:nvSpPr>
      <dsp:spPr>
        <a:xfrm>
          <a:off x="5337067" y="877546"/>
          <a:ext cx="4681595" cy="342781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altLang="zh-CN" sz="2700" kern="1200" dirty="0" smtClean="0"/>
            <a:t>Restrain the competition inner-brands</a:t>
          </a:r>
          <a:r>
            <a:rPr lang="zh-CN" altLang="en-US" sz="2700" kern="1200" dirty="0" smtClean="0"/>
            <a:t>限制品牌内竞争</a:t>
          </a:r>
          <a:endParaRPr lang="en-US" sz="2700" kern="1200" dirty="0"/>
        </a:p>
        <a:p>
          <a:pPr marL="228600" lvl="1" indent="-228600" algn="l" defTabSz="1200150">
            <a:lnSpc>
              <a:spcPct val="90000"/>
            </a:lnSpc>
            <a:spcBef>
              <a:spcPct val="0"/>
            </a:spcBef>
            <a:spcAft>
              <a:spcPct val="15000"/>
            </a:spcAft>
            <a:buChar char="•"/>
          </a:pPr>
          <a:r>
            <a:rPr lang="en-US" altLang="zh-CN" sz="2700" kern="1200" dirty="0" smtClean="0"/>
            <a:t>Price cartel</a:t>
          </a:r>
          <a:r>
            <a:rPr lang="zh-CN" altLang="en-US" sz="2700" kern="1200" dirty="0" smtClean="0"/>
            <a:t>推动价格卡特尔</a:t>
          </a:r>
          <a:endParaRPr lang="en-US" sz="2700" kern="1200" dirty="0"/>
        </a:p>
        <a:p>
          <a:pPr marL="228600" lvl="1" indent="-228600" algn="l" defTabSz="1200150">
            <a:lnSpc>
              <a:spcPct val="90000"/>
            </a:lnSpc>
            <a:spcBef>
              <a:spcPct val="0"/>
            </a:spcBef>
            <a:spcAft>
              <a:spcPct val="15000"/>
            </a:spcAft>
            <a:buChar char="•"/>
          </a:pPr>
          <a:r>
            <a:rPr lang="en-US" altLang="zh-CN" sz="2700" kern="1200" dirty="0" smtClean="0"/>
            <a:t>Entry barriers</a:t>
          </a:r>
          <a:r>
            <a:rPr lang="zh-CN" altLang="en-US" sz="2700" kern="1200" dirty="0" smtClean="0"/>
            <a:t>增加市场进入障碍</a:t>
          </a: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5337067" y="877546"/>
        <a:ext cx="4681595" cy="3427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3">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7267D-0584-704C-AFD6-75B1A99AA207}" type="datetimeFigureOut">
              <a:rPr lang="en-US" smtClean="0"/>
              <a:t>10/22/17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83262-CE0D-C245-8755-76A40DB5E6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7E43C1-BC44-6840-A842-F078B933F487}" type="slidenum">
              <a:rPr lang="en-US" smtClean="0"/>
              <a:t>5</a:t>
            </a:fld>
            <a:endParaRPr lang="en-US"/>
          </a:p>
        </p:txBody>
      </p:sp>
    </p:spTree>
    <p:extLst>
      <p:ext uri="{BB962C8B-B14F-4D97-AF65-F5344CB8AC3E}">
        <p14:creationId xmlns:p14="http://schemas.microsoft.com/office/powerpoint/2010/main" val="1246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E93C-80BC-5048-9010-867A026CBF8F}"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F338B-7950-3041-8325-9002F1B8DD67}" type="datetimeFigureOut">
              <a:rPr lang="en-US" smtClean="0"/>
              <a:t>10/22/17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38B-7950-3041-8325-9002F1B8DD67}" type="datetimeFigureOut">
              <a:rPr lang="en-US" smtClean="0"/>
              <a:t>10/22/17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38B-7950-3041-8325-9002F1B8DD67}" type="datetimeFigureOut">
              <a:rPr lang="en-US" smtClean="0"/>
              <a:t>10/22/17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38B-7950-3041-8325-9002F1B8DD67}" type="datetimeFigureOut">
              <a:rPr lang="en-US" smtClean="0"/>
              <a:t>10/22/17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F338B-7950-3041-8325-9002F1B8DD67}" type="datetimeFigureOut">
              <a:rPr lang="en-US" smtClean="0"/>
              <a:t>10/22/17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F338B-7950-3041-8325-9002F1B8DD67}" type="datetimeFigureOut">
              <a:rPr lang="en-US" smtClean="0"/>
              <a:t>10/22/17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F338B-7950-3041-8325-9002F1B8DD67}" type="datetimeFigureOut">
              <a:rPr lang="en-US" smtClean="0"/>
              <a:t>10/22/17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F338B-7950-3041-8325-9002F1B8DD67}" type="datetimeFigureOut">
              <a:rPr lang="en-US" smtClean="0"/>
              <a:t>10/22/17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F338B-7950-3041-8325-9002F1B8DD67}" type="datetimeFigureOut">
              <a:rPr lang="en-US" smtClean="0"/>
              <a:t>10/22/17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F338B-7950-3041-8325-9002F1B8DD67}" type="datetimeFigureOut">
              <a:rPr lang="en-US" smtClean="0"/>
              <a:t>10/22/17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F338B-7950-3041-8325-9002F1B8DD67}" type="datetimeFigureOut">
              <a:rPr lang="en-US" smtClean="0"/>
              <a:t>10/22/17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9BC3F-4C17-6647-B5FC-8F32D4373A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F338B-7950-3041-8325-9002F1B8DD67}" type="datetimeFigureOut">
              <a:rPr lang="en-US" smtClean="0"/>
              <a:t>10/22/17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9BC3F-4C17-6647-B5FC-8F32D4373A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Business_model" TargetMode="External"/><Relationship Id="rId3" Type="http://schemas.openxmlformats.org/officeDocument/2006/relationships/hyperlink" Target="https://en.wikipedia.org/wiki/Chain_stor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垄断协议</a:t>
            </a:r>
            <a:r>
              <a:rPr lang="en-US" altLang="zh-CN" dirty="0" smtClean="0"/>
              <a:t/>
            </a:r>
            <a:br>
              <a:rPr lang="en-US" altLang="zh-CN" dirty="0" smtClean="0"/>
            </a:br>
            <a:r>
              <a:rPr lang="en-US" altLang="zh-CN" dirty="0" smtClean="0"/>
              <a:t>Monopolistic agreement</a:t>
            </a:r>
            <a:endParaRPr lang="en-US" dirty="0"/>
          </a:p>
        </p:txBody>
      </p:sp>
      <p:sp>
        <p:nvSpPr>
          <p:cNvPr id="3" name="Subtitle 2"/>
          <p:cNvSpPr>
            <a:spLocks noGrp="1"/>
          </p:cNvSpPr>
          <p:nvPr>
            <p:ph type="subTitle" idx="1"/>
          </p:nvPr>
        </p:nvSpPr>
        <p:spPr/>
        <p:txBody>
          <a:bodyPr/>
          <a:lstStyle/>
          <a:p>
            <a:r>
              <a:rPr lang="zh-CN" altLang="en-US" dirty="0" smtClean="0"/>
              <a:t>工商大学</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Horizontal agreement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Article 13 </a:t>
            </a:r>
          </a:p>
          <a:p>
            <a:r>
              <a:rPr lang="en-US" dirty="0"/>
              <a:t>The following monopolistic agreements between competing undertakings shall be prohibited: </a:t>
            </a:r>
          </a:p>
          <a:p>
            <a:r>
              <a:rPr lang="en-US" dirty="0"/>
              <a:t>(1) fixing or altering prices of commodities; </a:t>
            </a:r>
          </a:p>
          <a:p>
            <a:r>
              <a:rPr lang="en-US" dirty="0"/>
              <a:t>(2) restricting the production quantity or sale quantity of commodities; </a:t>
            </a:r>
          </a:p>
          <a:p>
            <a:r>
              <a:rPr lang="en-US" dirty="0"/>
              <a:t>(3) dividing sale market or procurement market of raw materials; </a:t>
            </a:r>
          </a:p>
          <a:p>
            <a:r>
              <a:rPr lang="en-US" dirty="0"/>
              <a:t>(4) restricting the procurement of new technologies and new equipment or restricting the development of new technologies and new products; </a:t>
            </a:r>
          </a:p>
          <a:p>
            <a:r>
              <a:rPr lang="en-US" dirty="0"/>
              <a:t>(5) jointly boycott transactions; and </a:t>
            </a:r>
          </a:p>
          <a:p>
            <a:r>
              <a:rPr lang="en-US" dirty="0"/>
              <a:t>(6) any other monopolistic agreements as defined by the anti-monopoly enforcement agency of the State Council. </a:t>
            </a:r>
          </a:p>
          <a:p>
            <a:r>
              <a:rPr lang="en-US" dirty="0"/>
              <a:t>Monopolistic agreements referred to in this Law shall mean the agreements or decisions to eliminate or restrict competition or other collaborative practices. </a:t>
            </a:r>
          </a:p>
        </p:txBody>
      </p:sp>
    </p:spTree>
    <p:extLst>
      <p:ext uri="{BB962C8B-B14F-4D97-AF65-F5344CB8AC3E}">
        <p14:creationId xmlns:p14="http://schemas.microsoft.com/office/powerpoint/2010/main" val="788720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2.1</a:t>
            </a:r>
            <a:r>
              <a:rPr lang="zh-CN" altLang="en-US" dirty="0" smtClean="0"/>
              <a:t> 横向垄断协议的概念</a:t>
            </a:r>
            <a:r>
              <a:rPr lang="en-US" altLang="zh-CN" dirty="0" smtClean="0"/>
              <a:t> definition</a:t>
            </a:r>
            <a:endParaRPr lang="en-US" dirty="0"/>
          </a:p>
        </p:txBody>
      </p:sp>
      <p:sp>
        <p:nvSpPr>
          <p:cNvPr id="3" name="Content Placeholder 2"/>
          <p:cNvSpPr>
            <a:spLocks noGrp="1"/>
          </p:cNvSpPr>
          <p:nvPr>
            <p:ph idx="1"/>
          </p:nvPr>
        </p:nvSpPr>
        <p:spPr>
          <a:xfrm>
            <a:off x="1484310" y="1295400"/>
            <a:ext cx="10018713" cy="3124201"/>
          </a:xfrm>
        </p:spPr>
        <p:txBody>
          <a:bodyPr/>
          <a:lstStyle/>
          <a:p>
            <a:r>
              <a:rPr lang="en-US" altLang="zh-CN" dirty="0" smtClean="0"/>
              <a:t>Definition: the agreement reached by the competitors</a:t>
            </a:r>
          </a:p>
          <a:p>
            <a:r>
              <a:rPr lang="zh-CN" altLang="en-US" dirty="0" smtClean="0"/>
              <a:t>概念：具有竞争关系的经营者之间达成的垄断协议</a:t>
            </a:r>
            <a:endParaRPr lang="en-US" altLang="zh-CN" dirty="0" smtClean="0"/>
          </a:p>
          <a:p>
            <a:endParaRPr lang="en-US" altLang="zh-CN" dirty="0"/>
          </a:p>
          <a:p>
            <a:endParaRPr lang="en-US" altLang="zh-CN" dirty="0" smtClean="0"/>
          </a:p>
        </p:txBody>
      </p:sp>
      <p:graphicFrame>
        <p:nvGraphicFramePr>
          <p:cNvPr id="5" name="Table 4"/>
          <p:cNvGraphicFramePr>
            <a:graphicFrameLocks noGrp="1"/>
          </p:cNvGraphicFramePr>
          <p:nvPr>
            <p:extLst>
              <p:ext uri="{D42A27DB-BD31-4B8C-83A1-F6EECF244321}">
                <p14:modId xmlns:p14="http://schemas.microsoft.com/office/powerpoint/2010/main" val="2009915177"/>
              </p:ext>
            </p:extLst>
          </p:nvPr>
        </p:nvGraphicFramePr>
        <p:xfrm>
          <a:off x="1655760" y="2300288"/>
          <a:ext cx="9488490" cy="4023360"/>
        </p:xfrm>
        <a:graphic>
          <a:graphicData uri="http://schemas.openxmlformats.org/drawingml/2006/table">
            <a:tbl>
              <a:tblPr firstRow="1" bandRow="1">
                <a:tableStyleId>{5C22544A-7EE6-4342-B048-85BDC9FD1C3A}</a:tableStyleId>
              </a:tblPr>
              <a:tblGrid>
                <a:gridCol w="2144080"/>
                <a:gridCol w="7344410"/>
              </a:tblGrid>
              <a:tr h="716595">
                <a:tc>
                  <a:txBody>
                    <a:bodyPr/>
                    <a:lstStyle/>
                    <a:p>
                      <a:r>
                        <a:rPr lang="zh-CN" altLang="en-US" sz="2400" dirty="0" smtClean="0"/>
                        <a:t>垄断协议的形态</a:t>
                      </a:r>
                      <a:r>
                        <a:rPr lang="en-US" altLang="zh-CN" sz="2400" dirty="0" smtClean="0"/>
                        <a:t> forms</a:t>
                      </a:r>
                      <a:endParaRPr lang="en-US" sz="2400" dirty="0"/>
                    </a:p>
                  </a:txBody>
                  <a:tcPr/>
                </a:tc>
                <a:tc>
                  <a:txBody>
                    <a:bodyPr/>
                    <a:lstStyle/>
                    <a:p>
                      <a:endParaRPr lang="en-US" sz="2400" dirty="0"/>
                    </a:p>
                  </a:txBody>
                  <a:tcPr/>
                </a:tc>
              </a:tr>
              <a:tr h="411534">
                <a:tc>
                  <a:txBody>
                    <a:bodyPr/>
                    <a:lstStyle/>
                    <a:p>
                      <a:r>
                        <a:rPr lang="zh-CN" altLang="en-US" sz="2400" dirty="0" smtClean="0"/>
                        <a:t>协议</a:t>
                      </a:r>
                      <a:r>
                        <a:rPr lang="en-US" altLang="zh-CN" sz="2400" dirty="0" smtClean="0"/>
                        <a:t>agreement</a:t>
                      </a:r>
                      <a:endParaRPr lang="en-US" sz="2400" dirty="0"/>
                    </a:p>
                  </a:txBody>
                  <a:tcPr/>
                </a:tc>
                <a:tc>
                  <a:txBody>
                    <a:bodyPr/>
                    <a:lstStyle/>
                    <a:p>
                      <a:r>
                        <a:rPr lang="zh-CN" altLang="en-US" sz="2400" dirty="0" smtClean="0"/>
                        <a:t>包括书面协议、口头协议等</a:t>
                      </a:r>
                      <a:r>
                        <a:rPr lang="en-US" altLang="zh-CN" sz="2400" dirty="0" smtClean="0"/>
                        <a:t> in oral or in written</a:t>
                      </a:r>
                      <a:endParaRPr lang="en-US" sz="2400" dirty="0"/>
                    </a:p>
                  </a:txBody>
                  <a:tcPr/>
                </a:tc>
              </a:tr>
              <a:tr h="1353568">
                <a:tc>
                  <a:txBody>
                    <a:bodyPr/>
                    <a:lstStyle/>
                    <a:p>
                      <a:r>
                        <a:rPr lang="zh-CN" altLang="en-US" sz="2400" dirty="0" smtClean="0"/>
                        <a:t>决议</a:t>
                      </a:r>
                      <a:r>
                        <a:rPr lang="en-US" altLang="zh-CN" sz="2400" dirty="0" smtClean="0"/>
                        <a:t>decision</a:t>
                      </a:r>
                      <a:endParaRPr lang="en-US" sz="2400" dirty="0"/>
                    </a:p>
                  </a:txBody>
                  <a:tcPr/>
                </a:tc>
                <a:tc>
                  <a:txBody>
                    <a:bodyPr/>
                    <a:lstStyle/>
                    <a:p>
                      <a:r>
                        <a:rPr lang="zh-CN" altLang="en-US" sz="2400" dirty="0" smtClean="0"/>
                        <a:t>行业协会组织当事人达成的，包括章程、决定、声明、建议、推荐意见、通知等</a:t>
                      </a:r>
                      <a:endParaRPr lang="en-US" altLang="zh-CN" sz="2400" dirty="0" smtClean="0"/>
                    </a:p>
                    <a:p>
                      <a:r>
                        <a:rPr lang="en-US" sz="2400" dirty="0" smtClean="0"/>
                        <a:t>The trade</a:t>
                      </a:r>
                      <a:r>
                        <a:rPr lang="en-US" sz="2400" baseline="0" dirty="0" smtClean="0"/>
                        <a:t> association organize its member to reach the decision, including the corporation’s article, </a:t>
                      </a:r>
                      <a:endParaRPr lang="en-US" sz="2400" dirty="0"/>
                    </a:p>
                  </a:txBody>
                  <a:tcPr/>
                </a:tc>
              </a:tr>
              <a:tr h="1035082">
                <a:tc>
                  <a:txBody>
                    <a:bodyPr/>
                    <a:lstStyle/>
                    <a:p>
                      <a:r>
                        <a:rPr lang="zh-CN" altLang="en-US" sz="2400" dirty="0" smtClean="0"/>
                        <a:t>协同行为</a:t>
                      </a:r>
                      <a:r>
                        <a:rPr lang="en-US" altLang="zh-CN" sz="2400" dirty="0" smtClean="0"/>
                        <a:t>concerted practice</a:t>
                      </a:r>
                      <a:endParaRPr lang="en-US" sz="2400" dirty="0"/>
                    </a:p>
                  </a:txBody>
                  <a:tcPr/>
                </a:tc>
                <a:tc>
                  <a:txBody>
                    <a:bodyPr/>
                    <a:lstStyle/>
                    <a:p>
                      <a:r>
                        <a:rPr lang="zh-CN" altLang="en-US" sz="2400" dirty="0" smtClean="0"/>
                        <a:t>存在合意的一致行为</a:t>
                      </a:r>
                      <a:r>
                        <a:rPr lang="en-US" altLang="zh-CN" sz="2400" dirty="0" smtClean="0"/>
                        <a:t> </a:t>
                      </a:r>
                    </a:p>
                    <a:p>
                      <a:r>
                        <a:rPr lang="en-US" sz="2400" dirty="0" smtClean="0"/>
                        <a:t>Consistent behavior</a:t>
                      </a:r>
                      <a:r>
                        <a:rPr lang="en-US" sz="2400" baseline="0" dirty="0" smtClean="0"/>
                        <a:t>s under the communication</a:t>
                      </a:r>
                      <a:endParaRPr lang="en-US" sz="2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4080"/>
          </a:xfrm>
        </p:spPr>
        <p:txBody>
          <a:bodyPr>
            <a:normAutofit/>
          </a:bodyPr>
          <a:lstStyle/>
          <a:p>
            <a:r>
              <a:rPr lang="en-US" altLang="zh-CN" dirty="0" err="1" smtClean="0"/>
              <a:t>E</a:t>
            </a:r>
            <a:r>
              <a:rPr lang="en-US" dirty="0" err="1" smtClean="0"/>
              <a:t>stazolam</a:t>
            </a:r>
            <a:r>
              <a:rPr lang="zh-CN" altLang="en-US" dirty="0" smtClean="0"/>
              <a:t> </a:t>
            </a:r>
            <a:r>
              <a:rPr lang="en-US" altLang="zh-CN" dirty="0" smtClean="0"/>
              <a:t>case</a:t>
            </a:r>
            <a:endParaRPr lang="en-US" dirty="0"/>
          </a:p>
        </p:txBody>
      </p:sp>
      <p:sp>
        <p:nvSpPr>
          <p:cNvPr id="3" name="Content Placeholder 2"/>
          <p:cNvSpPr>
            <a:spLocks noGrp="1"/>
          </p:cNvSpPr>
          <p:nvPr>
            <p:ph idx="1"/>
          </p:nvPr>
        </p:nvSpPr>
        <p:spPr>
          <a:xfrm>
            <a:off x="0" y="894080"/>
            <a:ext cx="12192000" cy="5963920"/>
          </a:xfrm>
        </p:spPr>
        <p:txBody>
          <a:bodyPr>
            <a:noAutofit/>
          </a:bodyPr>
          <a:lstStyle/>
          <a:p>
            <a:pPr algn="just"/>
            <a:r>
              <a:rPr lang="en-US" sz="3200" b="1" i="1" dirty="0" smtClean="0"/>
              <a:t>NDRC </a:t>
            </a:r>
            <a:r>
              <a:rPr lang="en-US" sz="3200" dirty="0"/>
              <a:t>published its decisions to fine three Chinese companies active in the manufacture of </a:t>
            </a:r>
            <a:r>
              <a:rPr lang="en-US" sz="3200" dirty="0" err="1"/>
              <a:t>estazolam</a:t>
            </a:r>
            <a:r>
              <a:rPr lang="en-US" sz="3200" dirty="0"/>
              <a:t> (a drug commonly used to treat insomnia) for refusing to supply </a:t>
            </a:r>
            <a:r>
              <a:rPr lang="en-US" sz="3200" dirty="0" err="1"/>
              <a:t>estazolam</a:t>
            </a:r>
            <a:r>
              <a:rPr lang="en-US" sz="3200" dirty="0"/>
              <a:t> active pharmaceutical ingredients (</a:t>
            </a:r>
            <a:r>
              <a:rPr lang="en-US" sz="3200" b="1" i="1" dirty="0"/>
              <a:t>APIs</a:t>
            </a:r>
            <a:r>
              <a:rPr lang="en-US" sz="3200" dirty="0"/>
              <a:t>) to other </a:t>
            </a:r>
            <a:r>
              <a:rPr lang="en-US" sz="3200" dirty="0" err="1"/>
              <a:t>estazolam</a:t>
            </a:r>
            <a:r>
              <a:rPr lang="en-US" sz="3200" dirty="0"/>
              <a:t> tablet manufacturers and raising </a:t>
            </a:r>
            <a:r>
              <a:rPr lang="en-US" sz="3200" dirty="0" err="1"/>
              <a:t>estazolam</a:t>
            </a:r>
            <a:r>
              <a:rPr lang="en-US" sz="3200" dirty="0"/>
              <a:t> tablet prices. </a:t>
            </a:r>
            <a:endParaRPr lang="en-US" sz="3200" dirty="0" smtClean="0"/>
          </a:p>
          <a:p>
            <a:pPr algn="just"/>
            <a:r>
              <a:rPr lang="en-US" sz="3200" dirty="0" err="1" smtClean="0"/>
              <a:t>Huazhong</a:t>
            </a:r>
            <a:r>
              <a:rPr lang="en-US" sz="3200" dirty="0" smtClean="0"/>
              <a:t> </a:t>
            </a:r>
            <a:r>
              <a:rPr lang="en-US" sz="3200" dirty="0"/>
              <a:t>Pharmaceutical (</a:t>
            </a:r>
            <a:r>
              <a:rPr lang="en-US" sz="3200" b="1" i="1" dirty="0" err="1"/>
              <a:t>Huazhong</a:t>
            </a:r>
            <a:r>
              <a:rPr lang="en-US" sz="3200" dirty="0"/>
              <a:t>), Shandong Xinyi Pharmaceutical (</a:t>
            </a:r>
            <a:r>
              <a:rPr lang="en-US" sz="3200" b="1" i="1" dirty="0"/>
              <a:t>Xinyi</a:t>
            </a:r>
            <a:r>
              <a:rPr lang="en-US" sz="3200" dirty="0"/>
              <a:t>) and Changzhou </a:t>
            </a:r>
            <a:r>
              <a:rPr lang="en-US" sz="3200" dirty="0" err="1"/>
              <a:t>Siyao</a:t>
            </a:r>
            <a:r>
              <a:rPr lang="en-US" sz="3200" dirty="0"/>
              <a:t> Pharmaceutical (</a:t>
            </a:r>
            <a:r>
              <a:rPr lang="en-US" sz="3200" b="1" i="1" dirty="0" err="1"/>
              <a:t>Siyao</a:t>
            </a:r>
            <a:r>
              <a:rPr lang="en-US" sz="3200" dirty="0"/>
              <a:t>), rival producers of </a:t>
            </a:r>
            <a:r>
              <a:rPr lang="en-US" sz="3200" dirty="0" err="1"/>
              <a:t>estazolam</a:t>
            </a:r>
            <a:r>
              <a:rPr lang="en-US" sz="3200" dirty="0"/>
              <a:t> tablets and three of only four companies with a license to produce (and at the time the only active producers of) </a:t>
            </a:r>
            <a:r>
              <a:rPr lang="en-US" sz="3200" dirty="0" err="1"/>
              <a:t>estazolam</a:t>
            </a:r>
            <a:r>
              <a:rPr lang="en-US" sz="3200" dirty="0"/>
              <a:t> APIs in China, agreed with each other to refuse to supply </a:t>
            </a:r>
            <a:r>
              <a:rPr lang="en-US" sz="3200" dirty="0" err="1"/>
              <a:t>estazolam</a:t>
            </a:r>
            <a:r>
              <a:rPr lang="en-US" sz="3200" dirty="0"/>
              <a:t> APIs to other </a:t>
            </a:r>
            <a:r>
              <a:rPr lang="en-US" sz="3200" dirty="0" err="1"/>
              <a:t>estazolam</a:t>
            </a:r>
            <a:r>
              <a:rPr lang="en-US" sz="3200" dirty="0"/>
              <a:t> tablet manufactures and agreed to raise their respective </a:t>
            </a:r>
            <a:r>
              <a:rPr lang="en-US" sz="3200" dirty="0" err="1"/>
              <a:t>estazolam</a:t>
            </a:r>
            <a:r>
              <a:rPr lang="en-US" sz="3200" dirty="0"/>
              <a:t> tablet </a:t>
            </a:r>
            <a:r>
              <a:rPr lang="en-US" sz="3200" dirty="0" smtClean="0"/>
              <a:t>prices.</a:t>
            </a:r>
          </a:p>
        </p:txBody>
      </p:sp>
    </p:spTree>
    <p:extLst>
      <p:ext uri="{BB962C8B-B14F-4D97-AF65-F5344CB8AC3E}">
        <p14:creationId xmlns:p14="http://schemas.microsoft.com/office/powerpoint/2010/main" val="87998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The </a:t>
            </a:r>
            <a:r>
              <a:rPr lang="en-US" dirty="0"/>
              <a:t>conduct was held to have infringed China’s Anti-Monopoly Law (</a:t>
            </a:r>
            <a:r>
              <a:rPr lang="en-US" b="1" i="1" dirty="0"/>
              <a:t>AML</a:t>
            </a:r>
            <a:r>
              <a:rPr lang="en-US" dirty="0"/>
              <a:t>) which prohibits, among other things, price-fixing and joint-boycotts.  </a:t>
            </a:r>
          </a:p>
        </p:txBody>
      </p:sp>
    </p:spTree>
    <p:extLst>
      <p:ext uri="{BB962C8B-B14F-4D97-AF65-F5344CB8AC3E}">
        <p14:creationId xmlns:p14="http://schemas.microsoft.com/office/powerpoint/2010/main" val="180609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altLang="zh-CN" dirty="0" smtClean="0"/>
              <a:t>2.2</a:t>
            </a:r>
            <a:r>
              <a:rPr lang="zh-CN" altLang="en-US" dirty="0" smtClean="0"/>
              <a:t>案例</a:t>
            </a:r>
            <a:endParaRPr lang="en-US" dirty="0"/>
          </a:p>
        </p:txBody>
      </p:sp>
      <p:sp>
        <p:nvSpPr>
          <p:cNvPr id="3" name="Content Placeholder 2"/>
          <p:cNvSpPr>
            <a:spLocks noGrp="1"/>
          </p:cNvSpPr>
          <p:nvPr>
            <p:ph idx="1"/>
          </p:nvPr>
        </p:nvSpPr>
        <p:spPr>
          <a:xfrm>
            <a:off x="1484309" y="1457325"/>
            <a:ext cx="10018713" cy="4848225"/>
          </a:xfrm>
        </p:spPr>
        <p:txBody>
          <a:bodyPr>
            <a:normAutofit fontScale="85000" lnSpcReduction="20000"/>
          </a:bodyPr>
          <a:lstStyle/>
          <a:p>
            <a:pPr>
              <a:lnSpc>
                <a:spcPct val="120000"/>
              </a:lnSpc>
            </a:pPr>
            <a:r>
              <a:rPr lang="zh-CN" altLang="en-US" dirty="0" smtClean="0"/>
              <a:t>艾司唑（</a:t>
            </a:r>
            <a:r>
              <a:rPr lang="en-US" altLang="zh-CN" dirty="0" err="1" smtClean="0"/>
              <a:t>zuò</a:t>
            </a:r>
            <a:r>
              <a:rPr lang="en-US" altLang="zh-CN" dirty="0" smtClean="0"/>
              <a:t>)</a:t>
            </a:r>
            <a:r>
              <a:rPr lang="zh-CN" altLang="en-US" dirty="0" smtClean="0"/>
              <a:t>仑药品案</a:t>
            </a:r>
            <a:r>
              <a:rPr lang="zh-CN" altLang="en-US" dirty="0" smtClean="0">
                <a:sym typeface="Wingdings" panose="05000000000000000000"/>
              </a:rPr>
              <a:t>： （固定价格</a:t>
            </a:r>
            <a:r>
              <a:rPr lang="en-US" altLang="zh-CN" dirty="0" smtClean="0">
                <a:sym typeface="Wingdings" panose="05000000000000000000"/>
              </a:rPr>
              <a:t>+</a:t>
            </a:r>
            <a:r>
              <a:rPr lang="zh-CN" altLang="en-US" dirty="0" smtClean="0">
                <a:sym typeface="Wingdings" panose="05000000000000000000"/>
              </a:rPr>
              <a:t>限制数量</a:t>
            </a:r>
            <a:r>
              <a:rPr lang="en-US" altLang="zh-CN" dirty="0" smtClean="0">
                <a:sym typeface="Wingdings" panose="05000000000000000000"/>
              </a:rPr>
              <a:t>+</a:t>
            </a:r>
            <a:r>
              <a:rPr lang="zh-CN" altLang="en-US" dirty="0" smtClean="0">
                <a:sym typeface="Wingdings" panose="05000000000000000000"/>
              </a:rPr>
              <a:t>分割市场</a:t>
            </a:r>
            <a:r>
              <a:rPr lang="en-US" altLang="zh-CN" dirty="0" smtClean="0">
                <a:sym typeface="Wingdings" panose="05000000000000000000"/>
              </a:rPr>
              <a:t>+</a:t>
            </a:r>
            <a:r>
              <a:rPr lang="zh-CN" altLang="en-US" dirty="0" smtClean="0">
                <a:sym typeface="Wingdings" panose="05000000000000000000"/>
              </a:rPr>
              <a:t>联合抵制）</a:t>
            </a:r>
            <a:endParaRPr lang="en-US" altLang="zh-CN" dirty="0" smtClean="0"/>
          </a:p>
          <a:p>
            <a:pPr>
              <a:lnSpc>
                <a:spcPct val="120000"/>
              </a:lnSpc>
            </a:pPr>
            <a:r>
              <a:rPr lang="zh-CN" altLang="en-US" dirty="0" smtClean="0"/>
              <a:t>艾司唑仑是国家管制的二级精神药品，该药品原料的相关市场为寡头垄断市场，相关市场长期自来只有</a:t>
            </a:r>
            <a:r>
              <a:rPr lang="en-US" altLang="zh-CN" dirty="0" smtClean="0"/>
              <a:t>3</a:t>
            </a:r>
            <a:r>
              <a:rPr lang="zh-CN" altLang="en-US" dirty="0" smtClean="0"/>
              <a:t>个经营者，该</a:t>
            </a:r>
            <a:r>
              <a:rPr lang="en-US" altLang="zh-CN" dirty="0" smtClean="0"/>
              <a:t>3</a:t>
            </a:r>
            <a:r>
              <a:rPr lang="zh-CN" altLang="en-US" dirty="0" smtClean="0"/>
              <a:t>名经营者常州四药制药厂、华中制药与山东信谊有关人员</a:t>
            </a:r>
            <a:r>
              <a:rPr lang="zh-CN" altLang="en-US" dirty="0"/>
              <a:t>于</a:t>
            </a:r>
            <a:r>
              <a:rPr lang="en-US" altLang="zh-CN" dirty="0"/>
              <a:t>2014</a:t>
            </a:r>
            <a:r>
              <a:rPr lang="zh-CN" altLang="en-US" dirty="0"/>
              <a:t>年</a:t>
            </a:r>
            <a:r>
              <a:rPr lang="en-US" altLang="zh-CN" dirty="0"/>
              <a:t>9</a:t>
            </a:r>
            <a:r>
              <a:rPr lang="zh-CN" altLang="en-US" dirty="0"/>
              <a:t>月</a:t>
            </a:r>
            <a:r>
              <a:rPr lang="en-US" altLang="zh-CN" dirty="0"/>
              <a:t>-10</a:t>
            </a:r>
            <a:r>
              <a:rPr lang="zh-CN" altLang="en-US" dirty="0" smtClean="0"/>
              <a:t>月间在某大酒店会面，达成以下决议： </a:t>
            </a:r>
            <a:r>
              <a:rPr lang="zh-CN" altLang="en-US" b="1" dirty="0" smtClean="0"/>
              <a:t>①</a:t>
            </a:r>
            <a:r>
              <a:rPr lang="zh-CN" altLang="en-US" b="1" dirty="0"/>
              <a:t>三个厂家自合作之日起，一律不能向第四生产方销售本原料。②市场区域各自按原有区域市场销售成品，争议市场均要讲究风格，由市场选择，不搞恶意竞争。③产品供货价格统一。供货价零售价协商制定统一执行，任何一方不得擅自降价。④共同自觉遵守口头协议，共同维护同盟利益及市场</a:t>
            </a:r>
            <a:r>
              <a:rPr lang="zh-CN" altLang="en-US" b="1" dirty="0" smtClean="0"/>
              <a:t>规则。</a:t>
            </a:r>
            <a:endParaRPr lang="en-US" altLang="zh-CN" b="1" dirty="0" smtClean="0"/>
          </a:p>
          <a:p>
            <a:pPr>
              <a:lnSpc>
                <a:spcPct val="120000"/>
              </a:lnSpc>
            </a:pPr>
            <a:r>
              <a:rPr lang="zh-CN" altLang="en-US" dirty="0" smtClean="0"/>
              <a:t>国家发改委的处罚意见认定： （</a:t>
            </a:r>
            <a:r>
              <a:rPr lang="en-US" altLang="zh-CN" dirty="0" smtClean="0"/>
              <a:t>1</a:t>
            </a:r>
            <a:r>
              <a:rPr lang="zh-CN" altLang="en-US" dirty="0" smtClean="0"/>
              <a:t>）新竞争者难以进入该寡头垄断市场，下游片剂生产商高度依赖原料药生产企业，并只能向其采购；（</a:t>
            </a:r>
            <a:r>
              <a:rPr lang="en-US" altLang="zh-CN" dirty="0" smtClean="0"/>
              <a:t>2</a:t>
            </a:r>
            <a:r>
              <a:rPr lang="zh-CN" altLang="en-US" dirty="0" smtClean="0"/>
              <a:t>）当事人之间存在意思联络； （</a:t>
            </a:r>
            <a:r>
              <a:rPr lang="en-US" altLang="zh-CN" dirty="0" smtClean="0"/>
              <a:t>3</a:t>
            </a:r>
            <a:r>
              <a:rPr lang="zh-CN" altLang="en-US" dirty="0" smtClean="0"/>
              <a:t>）当事人的行为与该意思联络的决议一致。</a:t>
            </a:r>
            <a:endParaRPr lang="zh-CN" alt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2.2</a:t>
            </a:r>
            <a:r>
              <a:rPr lang="zh-CN" altLang="en-US" dirty="0" smtClean="0"/>
              <a:t> 案例</a:t>
            </a:r>
            <a:endParaRPr lang="en-US" dirty="0"/>
          </a:p>
        </p:txBody>
      </p:sp>
      <p:sp>
        <p:nvSpPr>
          <p:cNvPr id="3" name="Content Placeholder 2"/>
          <p:cNvSpPr>
            <a:spLocks noGrp="1"/>
          </p:cNvSpPr>
          <p:nvPr>
            <p:ph idx="1"/>
          </p:nvPr>
        </p:nvSpPr>
        <p:spPr>
          <a:xfrm>
            <a:off x="838200" y="1690687"/>
            <a:ext cx="10018713" cy="4810125"/>
          </a:xfrm>
        </p:spPr>
        <p:txBody>
          <a:bodyPr>
            <a:normAutofit fontScale="70000" lnSpcReduction="20000"/>
          </a:bodyPr>
          <a:lstStyle/>
          <a:p>
            <a:pPr>
              <a:lnSpc>
                <a:spcPct val="120000"/>
              </a:lnSpc>
            </a:pPr>
            <a:r>
              <a:rPr lang="zh-CN" altLang="en-US" sz="3400" dirty="0" smtClean="0"/>
              <a:t>该案中，决议的限制、排除竞争效果分析：</a:t>
            </a:r>
            <a:endParaRPr lang="en-US" altLang="zh-CN" sz="3400" dirty="0" smtClean="0"/>
          </a:p>
          <a:p>
            <a:pPr marL="457200" indent="-457200">
              <a:lnSpc>
                <a:spcPct val="120000"/>
              </a:lnSpc>
              <a:buFont typeface="+mj-lt"/>
              <a:buAutoNum type="arabicParenR"/>
            </a:pPr>
            <a:r>
              <a:rPr lang="zh-CN" altLang="en-US" sz="3400" dirty="0" smtClean="0"/>
              <a:t>联合抵制行为目的是使下游</a:t>
            </a:r>
            <a:r>
              <a:rPr lang="zh-CN" altLang="en-US" sz="3400" dirty="0"/>
              <a:t>生产药品片</a:t>
            </a:r>
            <a:r>
              <a:rPr lang="zh-CN" altLang="en-US" sz="3400" dirty="0" smtClean="0"/>
              <a:t>剂商因缺乏原材料而被迫退出市场，其结果导致下游厂商数量的大幅减少，扩大了</a:t>
            </a:r>
            <a:r>
              <a:rPr lang="en-US" altLang="zh-CN" sz="3400" dirty="0" smtClean="0"/>
              <a:t>3</a:t>
            </a:r>
            <a:r>
              <a:rPr lang="zh-CN" altLang="en-US" sz="3400" dirty="0" smtClean="0"/>
              <a:t>名经营者的市场份额，同时使固定价格成为可能；</a:t>
            </a:r>
            <a:endParaRPr lang="en-US" altLang="zh-CN" sz="3400" dirty="0" smtClean="0"/>
          </a:p>
          <a:p>
            <a:pPr marL="457200" indent="-457200">
              <a:lnSpc>
                <a:spcPct val="120000"/>
              </a:lnSpc>
              <a:buFont typeface="+mj-lt"/>
              <a:buAutoNum type="arabicParenR"/>
            </a:pPr>
            <a:r>
              <a:rPr lang="zh-CN" altLang="en-US" sz="3400" dirty="0" smtClean="0"/>
              <a:t>提高价格的行为直接导致消费者承受溢价；</a:t>
            </a:r>
            <a:endParaRPr lang="en-US" altLang="zh-CN" sz="3400" dirty="0" smtClean="0"/>
          </a:p>
          <a:p>
            <a:pPr marL="457200" indent="-457200">
              <a:lnSpc>
                <a:spcPct val="120000"/>
              </a:lnSpc>
              <a:buFont typeface="+mj-lt"/>
              <a:buAutoNum type="arabicParenR"/>
            </a:pPr>
            <a:r>
              <a:rPr lang="zh-CN" altLang="en-US" sz="3400" dirty="0" smtClean="0"/>
              <a:t>在垄断协议的影响下，艾司唑仑片剂的总供应量减少，影响患者用药。</a:t>
            </a:r>
            <a:endParaRPr lang="en-US" altLang="zh-CN" sz="3400" dirty="0" smtClean="0"/>
          </a:p>
          <a:p>
            <a:pPr marL="0" indent="0">
              <a:lnSpc>
                <a:spcPct val="120000"/>
              </a:lnSpc>
              <a:buNone/>
            </a:pPr>
            <a:endParaRPr lang="en-US" altLang="zh-CN" sz="3400" dirty="0" smtClean="0"/>
          </a:p>
          <a:p>
            <a:pPr marL="0" indent="0">
              <a:lnSpc>
                <a:spcPct val="120000"/>
              </a:lnSpc>
              <a:buNone/>
            </a:pPr>
            <a:r>
              <a:rPr lang="zh-CN" altLang="en-US" sz="3400" dirty="0" smtClean="0"/>
              <a:t>总结：认定协议是否违法的步骤</a:t>
            </a:r>
            <a:r>
              <a:rPr lang="en-US" altLang="zh-CN" sz="3400" dirty="0" smtClean="0"/>
              <a:t>——</a:t>
            </a:r>
            <a:r>
              <a:rPr lang="zh-CN" altLang="en-US" sz="3400" dirty="0" smtClean="0"/>
              <a:t>首先判断行为表现是否符合第</a:t>
            </a:r>
            <a:r>
              <a:rPr lang="en-US" altLang="zh-CN" sz="3400" dirty="0" smtClean="0"/>
              <a:t>13</a:t>
            </a:r>
            <a:r>
              <a:rPr lang="zh-CN" altLang="en-US" sz="3400" dirty="0" smtClean="0"/>
              <a:t>条第</a:t>
            </a:r>
            <a:r>
              <a:rPr lang="en-US" altLang="zh-CN" sz="3400" dirty="0" smtClean="0"/>
              <a:t>1</a:t>
            </a:r>
            <a:r>
              <a:rPr lang="zh-CN" altLang="en-US" sz="3400" dirty="0" smtClean="0"/>
              <a:t>款的规定；其次判断行为的效果是否限制、排除竞争；最终考虑是否满足豁免条件。</a:t>
            </a:r>
            <a:endParaRPr lang="en-US" altLang="zh-CN" sz="3400" dirty="0" smtClean="0"/>
          </a:p>
          <a:p>
            <a:pPr marL="457200" indent="-457200">
              <a:buFont typeface="+mj-lt"/>
              <a:buAutoNum type="arabicParen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price cartel</a:t>
            </a:r>
            <a:endParaRPr lang="en-US" dirty="0"/>
          </a:p>
        </p:txBody>
      </p:sp>
      <p:sp>
        <p:nvSpPr>
          <p:cNvPr id="3" name="Content Placeholder 2"/>
          <p:cNvSpPr>
            <a:spLocks noGrp="1"/>
          </p:cNvSpPr>
          <p:nvPr>
            <p:ph idx="1"/>
          </p:nvPr>
        </p:nvSpPr>
        <p:spPr/>
        <p:txBody>
          <a:bodyPr/>
          <a:lstStyle/>
          <a:p>
            <a:r>
              <a:rPr lang="en-US" dirty="0"/>
              <a:t>fixing or altering prices of </a:t>
            </a:r>
            <a:r>
              <a:rPr lang="en-US" dirty="0" smtClean="0"/>
              <a:t>commodities;</a:t>
            </a:r>
          </a:p>
          <a:p>
            <a:endParaRPr lang="en-US" dirty="0" smtClean="0"/>
          </a:p>
          <a:p>
            <a:pPr marL="514350" indent="-514350">
              <a:buFont typeface="+mj-lt"/>
              <a:buAutoNum type="arabicParenR"/>
            </a:pPr>
            <a:r>
              <a:rPr lang="en-US" dirty="0" smtClean="0"/>
              <a:t>Fixing the price</a:t>
            </a:r>
          </a:p>
          <a:p>
            <a:pPr marL="514350" indent="-514350">
              <a:buFont typeface="+mj-lt"/>
              <a:buAutoNum type="arabicParenR"/>
            </a:pPr>
            <a:r>
              <a:rPr lang="en-US" dirty="0" smtClean="0"/>
              <a:t>Altering the price</a:t>
            </a:r>
          </a:p>
          <a:p>
            <a:pPr>
              <a:buFont typeface="Wingdings" charset="2"/>
              <a:buChar char="v"/>
            </a:pPr>
            <a:r>
              <a:rPr lang="en-US" dirty="0" smtClean="0"/>
              <a:t>Fixed the benchmark price as well as the</a:t>
            </a:r>
            <a:r>
              <a:rPr lang="zh-CN" altLang="en-US" dirty="0" smtClean="0"/>
              <a:t> </a:t>
            </a:r>
            <a:r>
              <a:rPr lang="en-US" altLang="zh-CN" dirty="0" smtClean="0"/>
              <a:t>range of fluctuation</a:t>
            </a:r>
          </a:p>
          <a:p>
            <a:pPr>
              <a:buFont typeface="Wingdings" charset="2"/>
              <a:buChar char="v"/>
            </a:pPr>
            <a:r>
              <a:rPr lang="en-US" dirty="0" smtClean="0"/>
              <a:t>Fixed the minimum price</a:t>
            </a:r>
          </a:p>
          <a:p>
            <a:pPr>
              <a:buFont typeface="Wingdings" charset="2"/>
              <a:buChar char="v"/>
            </a:pPr>
            <a:r>
              <a:rPr lang="en-US" dirty="0" smtClean="0"/>
              <a:t>Fixed the discount or restricted to apply the discount</a:t>
            </a:r>
            <a:endParaRPr lang="en-US" dirty="0"/>
          </a:p>
        </p:txBody>
      </p:sp>
    </p:spTree>
    <p:extLst>
      <p:ext uri="{BB962C8B-B14F-4D97-AF65-F5344CB8AC3E}">
        <p14:creationId xmlns:p14="http://schemas.microsoft.com/office/powerpoint/2010/main" val="69024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a:t>
            </a:r>
            <a:r>
              <a:rPr lang="zh-CN" altLang="en-US" dirty="0" smtClean="0"/>
              <a:t> 价格协议</a:t>
            </a:r>
            <a:endParaRPr lang="en-US" dirty="0"/>
          </a:p>
        </p:txBody>
      </p:sp>
      <p:sp>
        <p:nvSpPr>
          <p:cNvPr id="3" name="Content Placeholder 2"/>
          <p:cNvSpPr>
            <a:spLocks noGrp="1"/>
          </p:cNvSpPr>
          <p:nvPr>
            <p:ph idx="1"/>
          </p:nvPr>
        </p:nvSpPr>
        <p:spPr/>
        <p:txBody>
          <a:bodyPr/>
          <a:lstStyle/>
          <a:p>
            <a:r>
              <a:rPr lang="zh-CN" altLang="en-US" dirty="0" smtClean="0"/>
              <a:t>价格卡特尔或固定价格或价格垄断协议</a:t>
            </a:r>
            <a:endParaRPr lang="en-US" altLang="zh-CN" dirty="0" smtClean="0"/>
          </a:p>
          <a:p>
            <a:endParaRPr lang="en-US" altLang="zh-CN" dirty="0" smtClean="0"/>
          </a:p>
          <a:p>
            <a:pPr marL="514350" indent="-514350">
              <a:buFont typeface="+mj-lt"/>
              <a:buAutoNum type="arabicParenR"/>
            </a:pPr>
            <a:r>
              <a:rPr lang="zh-CN" altLang="en-US" dirty="0" smtClean="0"/>
              <a:t>固定商品价格</a:t>
            </a:r>
            <a:endParaRPr lang="en-US" altLang="zh-CN" dirty="0" smtClean="0"/>
          </a:p>
          <a:p>
            <a:pPr marL="514350" indent="-514350">
              <a:buFont typeface="+mj-lt"/>
              <a:buAutoNum type="arabicParenR"/>
            </a:pPr>
            <a:r>
              <a:rPr lang="zh-CN" altLang="en-US" dirty="0" smtClean="0"/>
              <a:t>变更商品价格</a:t>
            </a:r>
            <a:endParaRPr lang="en-US" altLang="zh-CN" dirty="0" smtClean="0"/>
          </a:p>
          <a:p>
            <a:pPr>
              <a:buFont typeface="Wingdings" panose="05000000000000000000" pitchFamily="2" charset="2"/>
              <a:buChar char="v"/>
            </a:pPr>
            <a:r>
              <a:rPr lang="zh-CN" altLang="en-US" dirty="0" smtClean="0"/>
              <a:t>规定基准价格并规定价格浮动的幅度；</a:t>
            </a:r>
            <a:endParaRPr lang="en-US" altLang="zh-CN" dirty="0" smtClean="0"/>
          </a:p>
          <a:p>
            <a:pPr>
              <a:buFont typeface="Wingdings" panose="05000000000000000000" pitchFamily="2" charset="2"/>
              <a:buChar char="v"/>
            </a:pPr>
            <a:r>
              <a:rPr lang="zh-CN" altLang="en-US" dirty="0" smtClean="0"/>
              <a:t>规定最低价格；</a:t>
            </a:r>
            <a:endParaRPr lang="en-US" altLang="zh-CN" dirty="0" smtClean="0"/>
          </a:p>
          <a:p>
            <a:pPr>
              <a:buFont typeface="Wingdings" panose="05000000000000000000" pitchFamily="2" charset="2"/>
              <a:buChar char="v"/>
            </a:pPr>
            <a:r>
              <a:rPr lang="zh-CN" altLang="en-US" dirty="0" smtClean="0"/>
              <a:t>统一折扣条件或限制实施价格折扣。</a:t>
            </a:r>
            <a:endParaRPr lang="en-US" altLang="zh-CN" dirty="0" smtClean="0"/>
          </a:p>
          <a:p>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United States v. Trenton Potteries Co.</a:t>
            </a:r>
          </a:p>
        </p:txBody>
      </p:sp>
      <p:sp>
        <p:nvSpPr>
          <p:cNvPr id="3" name="Content Placeholder 2"/>
          <p:cNvSpPr>
            <a:spLocks noGrp="1"/>
          </p:cNvSpPr>
          <p:nvPr>
            <p:ph idx="1"/>
          </p:nvPr>
        </p:nvSpPr>
        <p:spPr/>
        <p:txBody>
          <a:bodyPr>
            <a:normAutofit lnSpcReduction="10000"/>
          </a:bodyPr>
          <a:lstStyle/>
          <a:p>
            <a:r>
              <a:rPr lang="en-US" altLang="zh-CN" dirty="0" smtClean="0"/>
              <a:t>Q</a:t>
            </a:r>
            <a:r>
              <a:rPr lang="zh-CN" altLang="en-US" dirty="0" smtClean="0"/>
              <a:t>： </a:t>
            </a:r>
            <a:r>
              <a:rPr lang="en-US" altLang="zh-CN" dirty="0" smtClean="0"/>
              <a:t>the relation between the price and competition?</a:t>
            </a:r>
          </a:p>
          <a:p>
            <a:endParaRPr lang="en-US" altLang="zh-CN" dirty="0"/>
          </a:p>
          <a:p>
            <a:r>
              <a:rPr lang="en-US" altLang="zh-CN" dirty="0" smtClean="0"/>
              <a:t>The price cartel in 1920s which referred to 82% of the potteries market in US.</a:t>
            </a:r>
          </a:p>
          <a:p>
            <a:r>
              <a:rPr lang="en-US" altLang="zh-CN" dirty="0" smtClean="0"/>
              <a:t>The defendant opined: the fixed price is to prevent “the price war” among competitors, and submitted it is reasonable if the price only contained the normal profits.</a:t>
            </a:r>
          </a:p>
          <a:p>
            <a:r>
              <a:rPr lang="en-US" altLang="zh-CN" dirty="0" smtClean="0"/>
              <a:t>The court opined: the competition is the only standard to judge whether the price is reasonable. Nothing can tell whether the price is reasonable except the price.</a:t>
            </a:r>
          </a:p>
        </p:txBody>
      </p:sp>
    </p:spTree>
    <p:extLst>
      <p:ext uri="{BB962C8B-B14F-4D97-AF65-F5344CB8AC3E}">
        <p14:creationId xmlns:p14="http://schemas.microsoft.com/office/powerpoint/2010/main" val="205713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川通陶瓷案</a:t>
            </a:r>
            <a:endParaRPr lang="en-US" dirty="0"/>
          </a:p>
        </p:txBody>
      </p:sp>
      <p:sp>
        <p:nvSpPr>
          <p:cNvPr id="3" name="Content Placeholder 2"/>
          <p:cNvSpPr>
            <a:spLocks noGrp="1"/>
          </p:cNvSpPr>
          <p:nvPr>
            <p:ph idx="1"/>
          </p:nvPr>
        </p:nvSpPr>
        <p:spPr/>
        <p:txBody>
          <a:bodyPr/>
          <a:lstStyle/>
          <a:p>
            <a:r>
              <a:rPr lang="en-US" altLang="zh-CN" dirty="0" smtClean="0"/>
              <a:t>Q</a:t>
            </a:r>
            <a:r>
              <a:rPr lang="zh-CN" altLang="en-US" dirty="0" smtClean="0"/>
              <a:t>：价格与竞争的关系？</a:t>
            </a:r>
            <a:endParaRPr lang="en-US" altLang="zh-CN" dirty="0" smtClean="0"/>
          </a:p>
          <a:p>
            <a:r>
              <a:rPr lang="en-US" altLang="zh-CN" dirty="0" smtClean="0"/>
              <a:t>1920</a:t>
            </a:r>
            <a:r>
              <a:rPr lang="zh-CN" altLang="en-US" dirty="0" smtClean="0"/>
              <a:t>年代，涉及美国</a:t>
            </a:r>
            <a:r>
              <a:rPr lang="en-US" altLang="zh-CN" dirty="0" smtClean="0"/>
              <a:t>82%</a:t>
            </a:r>
            <a:r>
              <a:rPr lang="zh-CN" altLang="en-US" dirty="0" smtClean="0"/>
              <a:t>的陶瓷市场的固定价格卡特尔。</a:t>
            </a:r>
            <a:endParaRPr lang="en-US" altLang="zh-CN" dirty="0" smtClean="0"/>
          </a:p>
          <a:p>
            <a:r>
              <a:rPr lang="zh-CN" altLang="en-US" dirty="0" smtClean="0"/>
              <a:t>被告认为，固定价格是为了防止竞争者之间“毁灭性的价格战”，并提出如果这个被固定的价格只是产生正常的利润，难道不能认为是合理的吗？</a:t>
            </a:r>
            <a:endParaRPr lang="en-US" altLang="zh-CN" dirty="0" smtClean="0"/>
          </a:p>
          <a:p>
            <a:r>
              <a:rPr lang="zh-CN" altLang="en-US" dirty="0" smtClean="0"/>
              <a:t>法院认为，价格是否合理要通过竞争来判断。除了竞争这个标尺，没有其他任何标准可以来判断固定价格是否合理。</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main contents</a:t>
            </a:r>
            <a:endParaRPr lang="en-US" dirty="0"/>
          </a:p>
        </p:txBody>
      </p:sp>
      <p:sp>
        <p:nvSpPr>
          <p:cNvPr id="3" name="Content Placeholder 2"/>
          <p:cNvSpPr>
            <a:spLocks noGrp="1"/>
          </p:cNvSpPr>
          <p:nvPr>
            <p:ph idx="1"/>
          </p:nvPr>
        </p:nvSpPr>
        <p:spPr/>
        <p:txBody>
          <a:bodyPr/>
          <a:lstStyle/>
          <a:p>
            <a:r>
              <a:rPr lang="zh-CN" altLang="en-US" dirty="0" smtClean="0"/>
              <a:t>横向垄断协议</a:t>
            </a:r>
            <a:r>
              <a:rPr lang="en-US" altLang="zh-CN" dirty="0" smtClean="0"/>
              <a:t>horizontal agreement</a:t>
            </a:r>
          </a:p>
          <a:p>
            <a:r>
              <a:rPr lang="zh-CN" altLang="en-US" dirty="0" smtClean="0"/>
              <a:t>纵向垄断协议</a:t>
            </a:r>
            <a:r>
              <a:rPr lang="en-US" altLang="zh-CN" dirty="0" smtClean="0"/>
              <a:t>vertical agreement</a:t>
            </a:r>
          </a:p>
          <a:p>
            <a:r>
              <a:rPr lang="zh-CN" altLang="en-US" dirty="0" smtClean="0"/>
              <a:t>垄断协议的豁免</a:t>
            </a:r>
            <a:r>
              <a:rPr lang="en-US" altLang="zh-CN" dirty="0" smtClean="0"/>
              <a:t>the exemption of the monopolistic agreement</a:t>
            </a:r>
          </a:p>
          <a:p>
            <a:r>
              <a:rPr lang="zh-CN" altLang="en-US" dirty="0" smtClean="0"/>
              <a:t>行业协会组织达成垄断协议</a:t>
            </a:r>
            <a:r>
              <a:rPr lang="en-US" altLang="zh-CN" dirty="0" smtClean="0"/>
              <a:t> the trade organizations and the agreement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United States v. </a:t>
            </a:r>
            <a:r>
              <a:rPr lang="en-US" b="1" dirty="0" err="1"/>
              <a:t>Socony</a:t>
            </a:r>
            <a:r>
              <a:rPr lang="en-US" b="1" dirty="0"/>
              <a:t>-Vacuum Oil Co., Inc. </a:t>
            </a:r>
          </a:p>
        </p:txBody>
      </p:sp>
      <p:sp>
        <p:nvSpPr>
          <p:cNvPr id="3" name="Content Placeholder 2"/>
          <p:cNvSpPr>
            <a:spLocks noGrp="1"/>
          </p:cNvSpPr>
          <p:nvPr>
            <p:ph idx="1"/>
          </p:nvPr>
        </p:nvSpPr>
        <p:spPr/>
        <p:txBody>
          <a:bodyPr/>
          <a:lstStyle/>
          <a:p>
            <a:r>
              <a:rPr lang="en-US" altLang="zh-CN" dirty="0" smtClean="0"/>
              <a:t>Q: whether the</a:t>
            </a:r>
            <a:r>
              <a:rPr lang="zh-CN" altLang="en-US" dirty="0" smtClean="0"/>
              <a:t> </a:t>
            </a:r>
            <a:r>
              <a:rPr lang="en-US" altLang="zh-CN" dirty="0" smtClean="0"/>
              <a:t>intention of the undertakings should be taken into account?</a:t>
            </a:r>
          </a:p>
          <a:p>
            <a:r>
              <a:rPr lang="en-US" dirty="0" smtClean="0"/>
              <a:t>The defendant argued that, fixing the price was to prevent the price war,  otherwise small enterprises would be precluded from the market and the large corporations would rise the price.</a:t>
            </a:r>
          </a:p>
          <a:p>
            <a:r>
              <a:rPr lang="en-US" dirty="0" smtClean="0"/>
              <a:t>The US Supreme Court provided, the fixed price that violated the Sherman Act was not consistent with the competition policies, </a:t>
            </a:r>
            <a:r>
              <a:rPr lang="mr-IN" dirty="0" smtClean="0"/>
              <a:t>…</a:t>
            </a:r>
            <a:r>
              <a:rPr lang="en-US" dirty="0" smtClean="0"/>
              <a:t>, regardless of the intentions of the corporations, and regardless of the forms of the  conspiracies.</a:t>
            </a:r>
            <a:endParaRPr lang="en-US" dirty="0"/>
          </a:p>
        </p:txBody>
      </p:sp>
    </p:spTree>
    <p:extLst>
      <p:ext uri="{BB962C8B-B14F-4D97-AF65-F5344CB8AC3E}">
        <p14:creationId xmlns:p14="http://schemas.microsoft.com/office/powerpoint/2010/main" val="90605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美国诉索考尼</a:t>
            </a:r>
            <a:r>
              <a:rPr lang="en-US" altLang="zh-CN" dirty="0" smtClean="0"/>
              <a:t>-</a:t>
            </a:r>
            <a:r>
              <a:rPr lang="zh-CN" altLang="en-US" dirty="0" smtClean="0"/>
              <a:t>真空石油公司案</a:t>
            </a:r>
            <a:endParaRPr lang="en-US" dirty="0"/>
          </a:p>
        </p:txBody>
      </p:sp>
      <p:sp>
        <p:nvSpPr>
          <p:cNvPr id="3" name="Content Placeholder 2"/>
          <p:cNvSpPr>
            <a:spLocks noGrp="1"/>
          </p:cNvSpPr>
          <p:nvPr>
            <p:ph idx="1"/>
          </p:nvPr>
        </p:nvSpPr>
        <p:spPr/>
        <p:txBody>
          <a:bodyPr/>
          <a:lstStyle/>
          <a:p>
            <a:r>
              <a:rPr lang="en-US" altLang="zh-CN" dirty="0" smtClean="0"/>
              <a:t>Q</a:t>
            </a:r>
            <a:r>
              <a:rPr lang="zh-CN" altLang="en-US" dirty="0" smtClean="0"/>
              <a:t>：是否需要考虑共谋者的动机？</a:t>
            </a:r>
            <a:endParaRPr lang="en-US" altLang="zh-CN" dirty="0" smtClean="0"/>
          </a:p>
          <a:p>
            <a:r>
              <a:rPr lang="zh-CN" altLang="en-US" dirty="0" smtClean="0"/>
              <a:t>被告辩称，固定价格是为了防止价格战，否则，弱小企业被排挤出市场，大企业会抬高价格。</a:t>
            </a:r>
            <a:endParaRPr lang="en-US" altLang="zh-CN" dirty="0" smtClean="0"/>
          </a:p>
          <a:p>
            <a:r>
              <a:rPr lang="zh-CN" altLang="en-US" dirty="0" smtClean="0"/>
              <a:t>美国最高法院认为，“违反谢尔曼法的固定价格是与竞争政策背道而驰，</a:t>
            </a:r>
            <a:r>
              <a:rPr lang="en-US" altLang="zh-CN" dirty="0" smtClean="0"/>
              <a:t>……, </a:t>
            </a:r>
            <a:r>
              <a:rPr lang="zh-CN" altLang="en-US" dirty="0" smtClean="0"/>
              <a:t>至于参与者的动机是善意还是恶意，固定价格是通过公开还是密谋的形式达成，</a:t>
            </a:r>
            <a:r>
              <a:rPr lang="en-US" altLang="zh-CN" dirty="0" smtClean="0"/>
              <a:t>……</a:t>
            </a:r>
            <a:r>
              <a:rPr lang="zh-CN" altLang="en-US" dirty="0" smtClean="0"/>
              <a:t>都无关紧要。”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a:t>
            </a:r>
            <a:r>
              <a:rPr lang="en-US" dirty="0"/>
              <a:t>Q</a:t>
            </a:r>
            <a:r>
              <a:rPr lang="en-US" dirty="0" smtClean="0"/>
              <a:t>uantity agreement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R</a:t>
            </a:r>
            <a:r>
              <a:rPr lang="en-US" dirty="0" smtClean="0"/>
              <a:t>estricting </a:t>
            </a:r>
            <a:r>
              <a:rPr lang="en-US" dirty="0"/>
              <a:t>the production </a:t>
            </a:r>
            <a:r>
              <a:rPr lang="en-US" dirty="0" smtClean="0"/>
              <a:t>quantity or sale </a:t>
            </a:r>
            <a:r>
              <a:rPr lang="en-US" dirty="0"/>
              <a:t>quantity of commodities; </a:t>
            </a:r>
            <a:endParaRPr lang="en-US" dirty="0" smtClean="0"/>
          </a:p>
          <a:p>
            <a:pPr marL="514350" indent="-514350">
              <a:buFont typeface="+mj-lt"/>
              <a:buAutoNum type="arabicParenR"/>
            </a:pPr>
            <a:r>
              <a:rPr lang="en-US" dirty="0"/>
              <a:t>Restricting the production quantity, fixed the production quantity, stopping the production, etc</a:t>
            </a:r>
            <a:r>
              <a:rPr lang="en-US" dirty="0" smtClean="0"/>
              <a:t>.</a:t>
            </a:r>
          </a:p>
          <a:p>
            <a:pPr marL="514350" indent="-514350">
              <a:buFont typeface="+mj-lt"/>
              <a:buAutoNum type="arabicParenR"/>
            </a:pPr>
            <a:r>
              <a:rPr lang="en-US" dirty="0" smtClean="0"/>
              <a:t>Refusing to supply, restricting the supply quantity, etc. </a:t>
            </a:r>
          </a:p>
          <a:p>
            <a:endParaRPr lang="en-US" dirty="0"/>
          </a:p>
          <a:p>
            <a:r>
              <a:rPr lang="en-US" dirty="0" smtClean="0"/>
              <a:t>Purpose?</a:t>
            </a:r>
          </a:p>
          <a:p>
            <a:endParaRPr lang="en-US" dirty="0"/>
          </a:p>
          <a:p>
            <a:pPr marL="514350" indent="-514350">
              <a:buFont typeface="+mj-lt"/>
              <a:buAutoNum type="arabicParenR"/>
            </a:pPr>
            <a:endParaRPr lang="en-US" altLang="zh-CN" dirty="0" smtClean="0"/>
          </a:p>
          <a:p>
            <a:endParaRPr lang="en-US" dirty="0"/>
          </a:p>
          <a:p>
            <a:endParaRPr lang="en-US" dirty="0"/>
          </a:p>
          <a:p>
            <a:endParaRPr lang="en-US" dirty="0"/>
          </a:p>
        </p:txBody>
      </p:sp>
    </p:spTree>
    <p:extLst>
      <p:ext uri="{BB962C8B-B14F-4D97-AF65-F5344CB8AC3E}">
        <p14:creationId xmlns:p14="http://schemas.microsoft.com/office/powerpoint/2010/main" val="207634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2.4</a:t>
            </a:r>
            <a:r>
              <a:rPr lang="zh-CN" altLang="en-US" dirty="0" smtClean="0"/>
              <a:t> 数量协议</a:t>
            </a:r>
            <a:endParaRPr lang="en-US" dirty="0"/>
          </a:p>
        </p:txBody>
      </p:sp>
      <p:sp>
        <p:nvSpPr>
          <p:cNvPr id="3" name="Content Placeholder 2"/>
          <p:cNvSpPr>
            <a:spLocks noGrp="1"/>
          </p:cNvSpPr>
          <p:nvPr>
            <p:ph idx="1"/>
          </p:nvPr>
        </p:nvSpPr>
        <p:spPr/>
        <p:txBody>
          <a:bodyPr/>
          <a:lstStyle/>
          <a:p>
            <a:r>
              <a:rPr lang="zh-CN" altLang="en-US" dirty="0" smtClean="0"/>
              <a:t>数量卡特尔</a:t>
            </a:r>
            <a:endParaRPr lang="en-US" altLang="zh-CN" dirty="0" smtClean="0"/>
          </a:p>
          <a:p>
            <a:r>
              <a:rPr lang="zh-CN" altLang="en-US" dirty="0" smtClean="0"/>
              <a:t>通过控制产量或销量，间接控制价格。</a:t>
            </a:r>
            <a:endParaRPr lang="en-US" altLang="zh-CN" dirty="0" smtClean="0"/>
          </a:p>
          <a:p>
            <a:endParaRPr lang="en-US" altLang="zh-CN" dirty="0" smtClean="0"/>
          </a:p>
          <a:p>
            <a:pPr marL="514350" indent="-514350">
              <a:buFont typeface="+mj-lt"/>
              <a:buAutoNum type="arabicParenR"/>
            </a:pPr>
            <a:r>
              <a:rPr lang="zh-CN" altLang="en-US" dirty="0" smtClean="0"/>
              <a:t>限制产量、固定产量、停止生产等方式限制生产数量；</a:t>
            </a:r>
            <a:endParaRPr lang="en-US" altLang="zh-CN" dirty="0" smtClean="0"/>
          </a:p>
          <a:p>
            <a:pPr marL="514350" indent="-514350">
              <a:buFont typeface="+mj-lt"/>
              <a:buAutoNum type="arabicParenR"/>
            </a:pPr>
            <a:r>
              <a:rPr lang="zh-CN" altLang="en-US" dirty="0" smtClean="0"/>
              <a:t>拒绝供货、限制商品投放量等方式限制销售数量。</a:t>
            </a:r>
            <a:endParaRPr lang="en-US" altLang="zh-CN" dirty="0" smtClean="0"/>
          </a:p>
          <a:p>
            <a:endParaRPr lang="en-US" altLang="zh-CN" dirty="0"/>
          </a:p>
          <a:p>
            <a:endParaRPr lang="en-US" altLang="zh-CN" dirty="0"/>
          </a:p>
          <a:p>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rPr>
              <a:t>2.5 market sharing agreement</a:t>
            </a:r>
            <a:endParaRPr lang="en-US" dirty="0">
              <a:solidFill>
                <a:schemeClr val="tx1"/>
              </a:solidFill>
            </a:endParaRPr>
          </a:p>
        </p:txBody>
      </p:sp>
      <p:sp>
        <p:nvSpPr>
          <p:cNvPr id="3" name="Content Placeholder 2"/>
          <p:cNvSpPr>
            <a:spLocks noGrp="1"/>
          </p:cNvSpPr>
          <p:nvPr>
            <p:ph idx="1"/>
          </p:nvPr>
        </p:nvSpPr>
        <p:spPr/>
        <p:txBody>
          <a:bodyPr/>
          <a:lstStyle/>
          <a:p>
            <a:endParaRPr lang="en-US" dirty="0"/>
          </a:p>
          <a:p>
            <a:pPr marL="514350" indent="-514350">
              <a:buFont typeface="+mj-lt"/>
              <a:buAutoNum type="arabicParenR"/>
            </a:pPr>
            <a:r>
              <a:rPr lang="en-US" dirty="0" smtClean="0"/>
              <a:t>Dividing sale market:</a:t>
            </a:r>
          </a:p>
          <a:p>
            <a:pPr>
              <a:buFont typeface="Wingdings" charset="2"/>
              <a:buChar char="v"/>
            </a:pPr>
            <a:r>
              <a:rPr lang="en-US" dirty="0" smtClean="0"/>
              <a:t>Dividing the sales </a:t>
            </a:r>
            <a:r>
              <a:rPr lang="en-US" altLang="zh-CN" dirty="0" smtClean="0"/>
              <a:t>territory</a:t>
            </a:r>
            <a:r>
              <a:rPr lang="en-US" dirty="0" smtClean="0"/>
              <a:t>,  customers, the types or quantities of the products</a:t>
            </a:r>
          </a:p>
          <a:p>
            <a:pPr marL="514350" indent="-514350">
              <a:buFont typeface="+mj-lt"/>
              <a:buAutoNum type="arabicParenR" startAt="2"/>
            </a:pPr>
            <a:r>
              <a:rPr lang="en-US" dirty="0" smtClean="0"/>
              <a:t>Dividing </a:t>
            </a:r>
            <a:r>
              <a:rPr lang="en-US" dirty="0"/>
              <a:t>procurement market of raw </a:t>
            </a:r>
            <a:r>
              <a:rPr lang="en-US" dirty="0" smtClean="0"/>
              <a:t>materials:</a:t>
            </a:r>
          </a:p>
          <a:p>
            <a:pPr>
              <a:buFont typeface="Wingdings" charset="2"/>
              <a:buChar char="v"/>
            </a:pPr>
            <a:r>
              <a:rPr lang="en-US" dirty="0" smtClean="0"/>
              <a:t>Dividing the procurement market of raw materials, </a:t>
            </a:r>
            <a:r>
              <a:rPr lang="en-US" altLang="zh-CN" dirty="0" smtClean="0"/>
              <a:t>semi-finished products, components and parts, or relevant facilities</a:t>
            </a:r>
          </a:p>
          <a:p>
            <a:pPr>
              <a:buFont typeface="Wingdings" charset="2"/>
              <a:buChar char="v"/>
            </a:pPr>
            <a:r>
              <a:rPr lang="en-US" dirty="0" smtClean="0"/>
              <a:t>Dividing the suppliers</a:t>
            </a:r>
          </a:p>
          <a:p>
            <a:r>
              <a:rPr lang="en-US" dirty="0" smtClean="0"/>
              <a:t>Q: the damages caused by the market sharing agreement? </a:t>
            </a:r>
            <a:endParaRPr lang="en-US" dirty="0"/>
          </a:p>
          <a:p>
            <a:endParaRPr lang="en-US" dirty="0"/>
          </a:p>
        </p:txBody>
      </p:sp>
    </p:spTree>
    <p:extLst>
      <p:ext uri="{BB962C8B-B14F-4D97-AF65-F5344CB8AC3E}">
        <p14:creationId xmlns:p14="http://schemas.microsoft.com/office/powerpoint/2010/main" val="65491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2.5</a:t>
            </a:r>
            <a:r>
              <a:rPr lang="zh-CN" altLang="en-US" dirty="0" smtClean="0"/>
              <a:t> 分割市场</a:t>
            </a:r>
            <a:r>
              <a:rPr lang="en-US" altLang="zh-CN" dirty="0" smtClean="0"/>
              <a:t>share the market agreement</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市场划分垄断协议或地域卡特尔；</a:t>
            </a:r>
            <a:endParaRPr lang="en-US" altLang="zh-CN" dirty="0" smtClean="0"/>
          </a:p>
          <a:p>
            <a:endParaRPr lang="en-US" dirty="0"/>
          </a:p>
          <a:p>
            <a:pPr marL="514350" indent="-514350">
              <a:buFont typeface="+mj-lt"/>
              <a:buAutoNum type="arabicParenR"/>
            </a:pPr>
            <a:r>
              <a:rPr lang="zh-CN" altLang="en-US" dirty="0" smtClean="0"/>
              <a:t>分割销售市场</a:t>
            </a:r>
            <a:endParaRPr lang="en-US" altLang="zh-CN" dirty="0" smtClean="0"/>
          </a:p>
          <a:p>
            <a:pPr>
              <a:buFont typeface="Wingdings" panose="05000000000000000000" pitchFamily="2" charset="2"/>
              <a:buChar char="v"/>
            </a:pPr>
            <a:r>
              <a:rPr lang="zh-CN" altLang="en-US" dirty="0" smtClean="0"/>
              <a:t>划分销售地域、销售对象或销售商品的种类、数量；</a:t>
            </a:r>
            <a:endParaRPr lang="en-US" altLang="zh-CN" dirty="0" smtClean="0"/>
          </a:p>
          <a:p>
            <a:pPr marL="514350" indent="-514350">
              <a:buFont typeface="+mj-lt"/>
              <a:buAutoNum type="arabicParenR" startAt="2"/>
            </a:pPr>
            <a:r>
              <a:rPr lang="zh-CN" altLang="en-US" dirty="0" smtClean="0"/>
              <a:t>分割原材料采购市场</a:t>
            </a:r>
            <a:endParaRPr lang="en-US" altLang="zh-CN" dirty="0" smtClean="0"/>
          </a:p>
          <a:p>
            <a:pPr>
              <a:buFont typeface="Wingdings" panose="05000000000000000000" pitchFamily="2" charset="2"/>
              <a:buChar char="v"/>
            </a:pPr>
            <a:r>
              <a:rPr lang="zh-CN" altLang="en-US" dirty="0" smtClean="0"/>
              <a:t>划分原料、半成品、零部件、相关设备等原材料采购区域、种类、数量；</a:t>
            </a:r>
            <a:endParaRPr lang="en-US" altLang="zh-CN" dirty="0" smtClean="0"/>
          </a:p>
          <a:p>
            <a:pPr>
              <a:buFont typeface="Wingdings" panose="05000000000000000000" pitchFamily="2" charset="2"/>
              <a:buChar char="v"/>
            </a:pPr>
            <a:r>
              <a:rPr lang="zh-CN" altLang="en-US" dirty="0" smtClean="0"/>
              <a:t>划分原材料供应商</a:t>
            </a:r>
            <a:endParaRPr lang="en-US" altLang="zh-CN" dirty="0" smtClean="0"/>
          </a:p>
          <a:p>
            <a:pPr marL="0" indent="0">
              <a:buNone/>
            </a:pPr>
            <a:r>
              <a:rPr lang="en-US" altLang="zh-CN" dirty="0" smtClean="0"/>
              <a:t>Q</a:t>
            </a:r>
            <a:r>
              <a:rPr lang="zh-CN" altLang="en-US" dirty="0" smtClean="0"/>
              <a:t>：分割市场的危害？</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retailers of one beer manufacturer reached an agreement to divide the Chinese market into several districts. Every retailer can only sell its  beer in its district.</a:t>
            </a:r>
          </a:p>
          <a:p>
            <a:endParaRPr lang="en-US" dirty="0"/>
          </a:p>
          <a:p>
            <a:endParaRPr lang="en-US" dirty="0" smtClean="0"/>
          </a:p>
          <a:p>
            <a:endParaRPr lang="en-US" dirty="0"/>
          </a:p>
        </p:txBody>
      </p:sp>
    </p:spTree>
    <p:extLst>
      <p:ext uri="{BB962C8B-B14F-4D97-AF65-F5344CB8AC3E}">
        <p14:creationId xmlns:p14="http://schemas.microsoft.com/office/powerpoint/2010/main" val="1659800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smtClean="0"/>
              <a:t>例子</a:t>
            </a:r>
            <a:r>
              <a:rPr lang="en-US" altLang="zh-CN" dirty="0" smtClean="0"/>
              <a:t>1:</a:t>
            </a:r>
            <a:r>
              <a:rPr lang="zh-CN" altLang="en-US" dirty="0" smtClean="0"/>
              <a:t> 某啤酒生产商在全国各地的经销商签订协议，要求每个经销商均在指定的区域销售，不得跨越地域范围销售。</a:t>
            </a:r>
            <a:endParaRPr lang="en-US" altLang="zh-CN" dirty="0" smtClean="0"/>
          </a:p>
          <a:p>
            <a:endParaRPr lang="en-US" dirty="0"/>
          </a:p>
          <a:p>
            <a:r>
              <a:rPr lang="zh-CN" altLang="en-US" dirty="0" smtClean="0"/>
              <a:t>例子</a:t>
            </a:r>
            <a:r>
              <a:rPr lang="en-US" altLang="zh-CN" dirty="0" smtClean="0"/>
              <a:t>2:</a:t>
            </a:r>
            <a:r>
              <a:rPr lang="zh-CN" altLang="en-US" dirty="0" smtClean="0"/>
              <a:t> </a:t>
            </a:r>
            <a:r>
              <a:rPr lang="en-US" altLang="zh-CN" dirty="0" smtClean="0"/>
              <a:t>6</a:t>
            </a:r>
            <a:r>
              <a:rPr lang="zh-CN" altLang="en-US" dirty="0" smtClean="0"/>
              <a:t>家生产钢管的企业将其所处市场划分为三类。第一类市场中，企业需按照指定价格销售商品；第二类市场中没有任何限制，可以自由竞争；第三类市场被分配给特定的成员。</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 technology restricting agreement </a:t>
            </a:r>
            <a:endParaRPr lang="en-US" dirty="0"/>
          </a:p>
        </p:txBody>
      </p:sp>
      <p:sp>
        <p:nvSpPr>
          <p:cNvPr id="3" name="Content Placeholder 2"/>
          <p:cNvSpPr>
            <a:spLocks noGrp="1"/>
          </p:cNvSpPr>
          <p:nvPr>
            <p:ph idx="1"/>
          </p:nvPr>
        </p:nvSpPr>
        <p:spPr>
          <a:xfrm>
            <a:off x="838200" y="1825624"/>
            <a:ext cx="10515600" cy="4697095"/>
          </a:xfrm>
        </p:spPr>
        <p:txBody>
          <a:bodyPr/>
          <a:lstStyle/>
          <a:p>
            <a:pPr marL="514350" indent="-514350">
              <a:buFont typeface="+mj-lt"/>
              <a:buAutoNum type="arabicParenR"/>
            </a:pPr>
            <a:r>
              <a:rPr lang="en-US" dirty="0"/>
              <a:t>restricting the procurement of new technologies and new </a:t>
            </a:r>
            <a:r>
              <a:rPr lang="en-US" dirty="0" smtClean="0"/>
              <a:t>equipment; </a:t>
            </a:r>
            <a:endParaRPr lang="en-US" dirty="0"/>
          </a:p>
          <a:p>
            <a:pPr marL="514350" indent="-514350">
              <a:buFont typeface="+mj-lt"/>
              <a:buAutoNum type="arabicParenR" startAt="2"/>
            </a:pPr>
            <a:r>
              <a:rPr lang="en-US" dirty="0" smtClean="0"/>
              <a:t>or </a:t>
            </a:r>
            <a:r>
              <a:rPr lang="en-US" dirty="0"/>
              <a:t>restricting the development of new technologies and new products; </a:t>
            </a:r>
          </a:p>
          <a:p>
            <a:endParaRPr lang="en-US" dirty="0" smtClean="0"/>
          </a:p>
          <a:p>
            <a:r>
              <a:rPr lang="en-US" dirty="0" smtClean="0"/>
              <a:t>Examples: </a:t>
            </a:r>
          </a:p>
          <a:p>
            <a:pPr>
              <a:buFont typeface="Wingdings" charset="2"/>
              <a:buChar char="v"/>
            </a:pPr>
            <a:r>
              <a:rPr lang="en-US" dirty="0"/>
              <a:t>R</a:t>
            </a:r>
            <a:r>
              <a:rPr lang="en-US" dirty="0" smtClean="0"/>
              <a:t>estricting to purchase new products, new te</a:t>
            </a:r>
            <a:r>
              <a:rPr lang="en-US" altLang="zh-CN" dirty="0" smtClean="0"/>
              <a:t>chnologies, new </a:t>
            </a:r>
            <a:r>
              <a:rPr lang="en-US" altLang="zh-CN" dirty="0" err="1" smtClean="0"/>
              <a:t>equipments</a:t>
            </a:r>
            <a:r>
              <a:rPr lang="en-US" altLang="zh-CN" dirty="0" smtClean="0"/>
              <a:t>;</a:t>
            </a:r>
          </a:p>
          <a:p>
            <a:pPr>
              <a:buFont typeface="Wingdings" charset="2"/>
              <a:buChar char="v"/>
            </a:pPr>
            <a:r>
              <a:rPr lang="en-US" dirty="0" smtClean="0"/>
              <a:t>Restricting the innovation</a:t>
            </a:r>
          </a:p>
          <a:p>
            <a:pPr>
              <a:buFont typeface="Wingdings" charset="2"/>
              <a:buChar char="v"/>
            </a:pPr>
            <a:r>
              <a:rPr lang="en-US" dirty="0" smtClean="0"/>
              <a:t>Refusing to adopt a new technical standard</a:t>
            </a:r>
            <a:endParaRPr lang="en-US" dirty="0"/>
          </a:p>
        </p:txBody>
      </p:sp>
    </p:spTree>
    <p:extLst>
      <p:ext uri="{BB962C8B-B14F-4D97-AF65-F5344CB8AC3E}">
        <p14:creationId xmlns:p14="http://schemas.microsoft.com/office/powerpoint/2010/main" val="1352913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2.6</a:t>
            </a:r>
            <a:r>
              <a:rPr lang="zh-CN" altLang="en-US" dirty="0" smtClean="0"/>
              <a:t> 限制技术创新</a:t>
            </a:r>
            <a:endParaRPr lang="en-US" dirty="0"/>
          </a:p>
        </p:txBody>
      </p:sp>
      <p:sp>
        <p:nvSpPr>
          <p:cNvPr id="3" name="Content Placeholder 2"/>
          <p:cNvSpPr>
            <a:spLocks noGrp="1"/>
          </p:cNvSpPr>
          <p:nvPr>
            <p:ph idx="1"/>
          </p:nvPr>
        </p:nvSpPr>
        <p:spPr>
          <a:xfrm>
            <a:off x="1484310" y="1469037"/>
            <a:ext cx="10018713" cy="4760314"/>
          </a:xfrm>
        </p:spPr>
        <p:txBody>
          <a:bodyPr>
            <a:normAutofit/>
          </a:bodyPr>
          <a:lstStyle/>
          <a:p>
            <a:r>
              <a:rPr lang="zh-CN" altLang="en-US" dirty="0" smtClean="0"/>
              <a:t>竞争者之间限制购买新设备、新技术或限制开发新技术、新产品的垄断协议行为。</a:t>
            </a:r>
            <a:endParaRPr lang="en-US" altLang="zh-CN" dirty="0" smtClean="0"/>
          </a:p>
          <a:p>
            <a:endParaRPr lang="en-US" altLang="zh-CN" dirty="0" smtClean="0"/>
          </a:p>
          <a:p>
            <a:r>
              <a:rPr lang="zh-CN" altLang="en-US" dirty="0" smtClean="0">
                <a:sym typeface="Wingdings" panose="05000000000000000000"/>
              </a:rPr>
              <a:t>（</a:t>
            </a:r>
            <a:r>
              <a:rPr lang="en-US" altLang="zh-CN" dirty="0" smtClean="0">
                <a:sym typeface="Wingdings" panose="05000000000000000000"/>
              </a:rPr>
              <a:t>1</a:t>
            </a:r>
            <a:r>
              <a:rPr lang="zh-CN" altLang="en-US" dirty="0" smtClean="0">
                <a:sym typeface="Wingdings" panose="05000000000000000000"/>
              </a:rPr>
              <a:t>）限制购买、使用新技术、新工艺；</a:t>
            </a:r>
            <a:endParaRPr lang="en-US" altLang="zh-CN" dirty="0" smtClean="0">
              <a:sym typeface="Wingdings" panose="05000000000000000000"/>
            </a:endParaRPr>
          </a:p>
          <a:p>
            <a:r>
              <a:rPr lang="zh-CN" altLang="en-US" dirty="0" smtClean="0">
                <a:sym typeface="Wingdings" panose="05000000000000000000"/>
              </a:rPr>
              <a:t>（</a:t>
            </a:r>
            <a:r>
              <a:rPr lang="en-US" altLang="zh-CN" dirty="0" smtClean="0">
                <a:sym typeface="Wingdings" panose="05000000000000000000"/>
              </a:rPr>
              <a:t>2</a:t>
            </a:r>
            <a:r>
              <a:rPr lang="zh-CN" altLang="en-US" dirty="0" smtClean="0">
                <a:sym typeface="Wingdings" panose="05000000000000000000"/>
              </a:rPr>
              <a:t>）限制购买、租赁、使用新设备；</a:t>
            </a:r>
            <a:endParaRPr lang="en-US" altLang="zh-CN" dirty="0" smtClean="0">
              <a:sym typeface="Wingdings" panose="05000000000000000000"/>
            </a:endParaRPr>
          </a:p>
          <a:p>
            <a:r>
              <a:rPr lang="zh-CN" altLang="en-US" dirty="0" smtClean="0">
                <a:sym typeface="Wingdings" panose="05000000000000000000"/>
              </a:rPr>
              <a:t>（</a:t>
            </a:r>
            <a:r>
              <a:rPr lang="en-US" altLang="zh-CN" dirty="0" smtClean="0">
                <a:sym typeface="Wingdings" panose="05000000000000000000"/>
              </a:rPr>
              <a:t>3</a:t>
            </a:r>
            <a:r>
              <a:rPr lang="zh-CN" altLang="en-US" dirty="0" smtClean="0">
                <a:sym typeface="Wingdings" panose="05000000000000000000"/>
              </a:rPr>
              <a:t>）限制投资、研发新技术、新工艺、新产品；</a:t>
            </a:r>
            <a:endParaRPr lang="en-US" altLang="zh-CN" dirty="0" smtClean="0">
              <a:sym typeface="Wingdings" panose="05000000000000000000"/>
            </a:endParaRPr>
          </a:p>
          <a:p>
            <a:r>
              <a:rPr lang="zh-CN" altLang="en-US" dirty="0" smtClean="0">
                <a:sym typeface="Wingdings" panose="05000000000000000000"/>
              </a:rPr>
              <a:t>（</a:t>
            </a:r>
            <a:r>
              <a:rPr lang="en-US" altLang="zh-CN" dirty="0" smtClean="0">
                <a:sym typeface="Wingdings" panose="05000000000000000000"/>
              </a:rPr>
              <a:t>4</a:t>
            </a:r>
            <a:r>
              <a:rPr lang="zh-CN" altLang="en-US" dirty="0" smtClean="0">
                <a:sym typeface="Wingdings" panose="05000000000000000000"/>
              </a:rPr>
              <a:t>）拒绝使用新技术、新工艺、新设备；</a:t>
            </a:r>
            <a:endParaRPr lang="en-US" altLang="zh-CN" dirty="0" smtClean="0">
              <a:sym typeface="Wingdings" panose="05000000000000000000"/>
            </a:endParaRPr>
          </a:p>
          <a:p>
            <a:r>
              <a:rPr lang="zh-CN" altLang="en-US" dirty="0" smtClean="0">
                <a:sym typeface="Wingdings" panose="05000000000000000000"/>
              </a:rPr>
              <a:t>（</a:t>
            </a:r>
            <a:r>
              <a:rPr lang="en-US" altLang="zh-CN" dirty="0" smtClean="0">
                <a:sym typeface="Wingdings" panose="05000000000000000000"/>
              </a:rPr>
              <a:t>5</a:t>
            </a:r>
            <a:r>
              <a:rPr lang="zh-CN" altLang="en-US" dirty="0" smtClean="0">
                <a:sym typeface="Wingdings" panose="05000000000000000000"/>
              </a:rPr>
              <a:t>）拒绝采用新的技术标准</a:t>
            </a:r>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概念</a:t>
            </a:r>
            <a:r>
              <a:rPr lang="en-US" altLang="zh-CN" dirty="0" smtClean="0"/>
              <a:t> definition</a:t>
            </a:r>
            <a:endParaRPr lang="en-US" dirty="0"/>
          </a:p>
        </p:txBody>
      </p:sp>
      <p:sp>
        <p:nvSpPr>
          <p:cNvPr id="3" name="Content Placeholder 2"/>
          <p:cNvSpPr>
            <a:spLocks noGrp="1"/>
          </p:cNvSpPr>
          <p:nvPr>
            <p:ph idx="1"/>
          </p:nvPr>
        </p:nvSpPr>
        <p:spPr>
          <a:xfrm>
            <a:off x="838200" y="1825624"/>
            <a:ext cx="10515600" cy="4859655"/>
          </a:xfrm>
        </p:spPr>
        <p:txBody>
          <a:bodyPr>
            <a:normAutofit/>
          </a:bodyPr>
          <a:lstStyle/>
          <a:p>
            <a:r>
              <a:rPr lang="en-US" altLang="zh-CN" dirty="0" smtClean="0"/>
              <a:t>The definition: the agreement, the decision, the concerted practice that eliminates or restricts the competition; </a:t>
            </a:r>
          </a:p>
          <a:p>
            <a:r>
              <a:rPr lang="zh-CN" altLang="en-US" dirty="0" smtClean="0"/>
              <a:t>垄断协议的概念（第</a:t>
            </a:r>
            <a:r>
              <a:rPr lang="en-US" altLang="zh-CN" dirty="0" smtClean="0"/>
              <a:t>13</a:t>
            </a:r>
            <a:r>
              <a:rPr lang="zh-CN" altLang="en-US" dirty="0" smtClean="0"/>
              <a:t>条第</a:t>
            </a:r>
            <a:r>
              <a:rPr lang="en-US" altLang="zh-CN" dirty="0" smtClean="0"/>
              <a:t>2</a:t>
            </a:r>
            <a:r>
              <a:rPr lang="zh-CN" altLang="en-US" dirty="0" smtClean="0"/>
              <a:t>款）：排除、限制竞争的协议、决定或其他协同行为。</a:t>
            </a:r>
            <a:endParaRPr lang="en-US" altLang="zh-CN" dirty="0" smtClean="0"/>
          </a:p>
          <a:p>
            <a:endParaRPr lang="en-US" altLang="zh-CN" dirty="0" smtClean="0"/>
          </a:p>
          <a:p>
            <a:r>
              <a:rPr lang="en-US" altLang="zh-CN" dirty="0" smtClean="0"/>
              <a:t>Three forms: agreement, decision, concerted practice</a:t>
            </a:r>
          </a:p>
          <a:p>
            <a:r>
              <a:rPr lang="zh-CN" altLang="en-US" dirty="0" smtClean="0"/>
              <a:t>垄断协议的三种形态：协议、决定、协同行为</a:t>
            </a:r>
            <a:endParaRPr lang="en-US" altLang="zh-CN" dirty="0" smtClean="0"/>
          </a:p>
          <a:p>
            <a:endParaRPr lang="en-US" dirty="0"/>
          </a:p>
        </p:txBody>
      </p:sp>
      <p:sp>
        <p:nvSpPr>
          <p:cNvPr id="4" name="Sun 3"/>
          <p:cNvSpPr/>
          <p:nvPr/>
        </p:nvSpPr>
        <p:spPr>
          <a:xfrm>
            <a:off x="10587038" y="571500"/>
            <a:ext cx="915985" cy="785813"/>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2.7 boycott </a:t>
            </a:r>
            <a:endParaRPr lang="en-US" dirty="0"/>
          </a:p>
        </p:txBody>
      </p:sp>
      <p:sp>
        <p:nvSpPr>
          <p:cNvPr id="3" name="Content Placeholder 2"/>
          <p:cNvSpPr>
            <a:spLocks noGrp="1"/>
          </p:cNvSpPr>
          <p:nvPr>
            <p:ph idx="1"/>
          </p:nvPr>
        </p:nvSpPr>
        <p:spPr/>
        <p:txBody>
          <a:bodyPr>
            <a:normAutofit/>
          </a:bodyPr>
          <a:lstStyle/>
          <a:p>
            <a:r>
              <a:rPr lang="en-US" dirty="0"/>
              <a:t>jointly </a:t>
            </a:r>
            <a:r>
              <a:rPr lang="en-US" dirty="0" smtClean="0"/>
              <a:t>refusal to transactions.</a:t>
            </a:r>
          </a:p>
          <a:p>
            <a:endParaRPr lang="en-US" dirty="0"/>
          </a:p>
          <a:p>
            <a:r>
              <a:rPr lang="en-US" altLang="zh-CN" dirty="0" smtClean="0"/>
              <a:t>Two or more enterprises jointly refuse to deal with the third party </a:t>
            </a:r>
          </a:p>
          <a:p>
            <a:endParaRPr lang="en-US" altLang="zh-CN" dirty="0" smtClean="0"/>
          </a:p>
          <a:p>
            <a:pPr marL="514350" indent="-514350">
              <a:buFont typeface="+mj-lt"/>
              <a:buAutoNum type="arabicParenR"/>
            </a:pPr>
            <a:r>
              <a:rPr lang="en-US" altLang="zh-CN" dirty="0" smtClean="0"/>
              <a:t>Jointly refusal to supply or sell product to an undertaking;</a:t>
            </a:r>
          </a:p>
          <a:p>
            <a:pPr marL="514350" indent="-514350">
              <a:buFont typeface="+mj-lt"/>
              <a:buAutoNum type="arabicParenR"/>
            </a:pPr>
            <a:r>
              <a:rPr lang="en-US" altLang="zh-CN" dirty="0" smtClean="0"/>
              <a:t>Jointly refusal to purchase from an undertaking or sell the products for an undertaking;</a:t>
            </a:r>
          </a:p>
          <a:p>
            <a:pPr marL="514350" indent="-514350">
              <a:buFont typeface="+mj-lt"/>
              <a:buAutoNum type="arabicParenR"/>
            </a:pPr>
            <a:r>
              <a:rPr lang="en-US" altLang="zh-CN" dirty="0" smtClean="0"/>
              <a:t>Jointly restricting a specific undertaking to transact with its competitors</a:t>
            </a:r>
            <a:endParaRPr lang="en-US" altLang="zh-CN" dirty="0"/>
          </a:p>
          <a:p>
            <a:endParaRPr lang="en-US" dirty="0"/>
          </a:p>
          <a:p>
            <a:endParaRPr lang="en-US" dirty="0"/>
          </a:p>
        </p:txBody>
      </p:sp>
    </p:spTree>
    <p:extLst>
      <p:ext uri="{BB962C8B-B14F-4D97-AF65-F5344CB8AC3E}">
        <p14:creationId xmlns:p14="http://schemas.microsoft.com/office/powerpoint/2010/main" val="16870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2.7</a:t>
            </a:r>
            <a:r>
              <a:rPr lang="zh-CN" altLang="en-US" dirty="0" smtClean="0"/>
              <a:t> 联合抵制</a:t>
            </a:r>
            <a:endParaRPr lang="en-US" dirty="0"/>
          </a:p>
        </p:txBody>
      </p:sp>
      <p:sp>
        <p:nvSpPr>
          <p:cNvPr id="3" name="Content Placeholder 2"/>
          <p:cNvSpPr>
            <a:spLocks noGrp="1"/>
          </p:cNvSpPr>
          <p:nvPr>
            <p:ph idx="1"/>
          </p:nvPr>
        </p:nvSpPr>
        <p:spPr/>
        <p:txBody>
          <a:bodyPr/>
          <a:lstStyle/>
          <a:p>
            <a:r>
              <a:rPr lang="zh-CN" altLang="en-US" dirty="0" smtClean="0"/>
              <a:t>联合拒绝交易</a:t>
            </a:r>
            <a:endParaRPr lang="en-US" altLang="zh-CN" dirty="0" smtClean="0"/>
          </a:p>
          <a:p>
            <a:endParaRPr lang="en-US" dirty="0"/>
          </a:p>
          <a:p>
            <a:r>
              <a:rPr lang="zh-CN" altLang="en-US" dirty="0" smtClean="0"/>
              <a:t>两个或多个企业约定都不与第三者交易，第三者主要是供应商或客户。</a:t>
            </a:r>
            <a:endParaRPr lang="en-US" altLang="zh-CN" dirty="0" smtClean="0"/>
          </a:p>
          <a:p>
            <a:endParaRPr lang="en-US" altLang="zh-CN" dirty="0" smtClean="0"/>
          </a:p>
          <a:p>
            <a:pPr marL="514350" indent="-514350">
              <a:buFont typeface="+mj-lt"/>
              <a:buAutoNum type="arabicParenR"/>
            </a:pPr>
            <a:r>
              <a:rPr lang="zh-CN" altLang="en-US" dirty="0" smtClean="0"/>
              <a:t>联合拒绝向特定经营者供货或销售商品；</a:t>
            </a:r>
            <a:endParaRPr lang="en-US" altLang="zh-CN" dirty="0" smtClean="0"/>
          </a:p>
          <a:p>
            <a:pPr marL="514350" indent="-514350">
              <a:buFont typeface="+mj-lt"/>
              <a:buAutoNum type="arabicParenR"/>
            </a:pPr>
            <a:r>
              <a:rPr lang="zh-CN" altLang="en-US" dirty="0" smtClean="0"/>
              <a:t>联合拒绝采购或销售特定经营者的商品；</a:t>
            </a:r>
            <a:endParaRPr lang="en-US" altLang="zh-CN" dirty="0" smtClean="0"/>
          </a:p>
          <a:p>
            <a:pPr marL="514350" indent="-514350">
              <a:buFont typeface="+mj-lt"/>
              <a:buAutoNum type="arabicParenR"/>
            </a:pPr>
            <a:r>
              <a:rPr lang="zh-CN" altLang="en-US" dirty="0" smtClean="0"/>
              <a:t>联合限定特定经营者不得与其具有竞争关系的经营者进行交易。</a:t>
            </a:r>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dirty="0"/>
              <a:t>United States v. General Motors Corp.</a:t>
            </a:r>
          </a:p>
        </p:txBody>
      </p:sp>
      <p:sp>
        <p:nvSpPr>
          <p:cNvPr id="3" name="Content Placeholder 2"/>
          <p:cNvSpPr>
            <a:spLocks noGrp="1"/>
          </p:cNvSpPr>
          <p:nvPr>
            <p:ph idx="1"/>
          </p:nvPr>
        </p:nvSpPr>
        <p:spPr/>
        <p:txBody>
          <a:bodyPr>
            <a:normAutofit lnSpcReduction="10000"/>
          </a:bodyPr>
          <a:lstStyle/>
          <a:p>
            <a:r>
              <a:rPr lang="en-US" altLang="zh-CN" dirty="0"/>
              <a:t>20</a:t>
            </a:r>
            <a:r>
              <a:rPr lang="zh-CN" altLang="en-US" dirty="0"/>
              <a:t>世纪</a:t>
            </a:r>
            <a:r>
              <a:rPr lang="en-US" altLang="zh-CN" dirty="0"/>
              <a:t>50</a:t>
            </a:r>
            <a:r>
              <a:rPr lang="zh-CN" altLang="en-US" dirty="0"/>
              <a:t>年代，南加州部分雪佛莱汽车经销商经常将新车以低于正常零售价的价格卖于折扣商店，使得雪佛莱的部分经销商面对严峻竞争。为保证这些经销商利益，通用汽车与当地经销商、</a:t>
            </a:r>
            <a:r>
              <a:rPr lang="zh-CN" altLang="en-US" dirty="0" smtClean="0"/>
              <a:t>分销商协</a:t>
            </a:r>
            <a:r>
              <a:rPr lang="zh-CN" altLang="en-US" dirty="0"/>
              <a:t>会签订协议，保证不再将汽车卖给折扣店</a:t>
            </a:r>
            <a:r>
              <a:rPr lang="zh-CN" altLang="en-US" dirty="0" smtClean="0"/>
              <a:t>。</a:t>
            </a:r>
            <a:endParaRPr lang="en-US" altLang="zh-CN" dirty="0" smtClean="0"/>
          </a:p>
          <a:p>
            <a:endParaRPr lang="en-US" dirty="0"/>
          </a:p>
          <a:p>
            <a:r>
              <a:rPr lang="en-US" dirty="0" smtClean="0"/>
              <a:t>In 1950s, some Chevrolet distributors in Southern California sold the new car to discount store with a very low price, which results in the intensive competition among some distributors and the discount stores. In order to safeguard the interests of these distributors, GM reached the agreement with its dealers and distributors and requested them not to sell the new car to the discount stores.</a:t>
            </a:r>
            <a:endParaRPr lang="en-US" dirty="0"/>
          </a:p>
        </p:txBody>
      </p:sp>
    </p:spTree>
    <p:extLst>
      <p:ext uri="{BB962C8B-B14F-4D97-AF65-F5344CB8AC3E}">
        <p14:creationId xmlns:p14="http://schemas.microsoft.com/office/powerpoint/2010/main" val="1368204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700"/>
            <a:ext cx="10515600" cy="1325563"/>
          </a:xfrm>
          <a:solidFill>
            <a:schemeClr val="bg1"/>
          </a:solidFill>
        </p:spPr>
        <p:txBody>
          <a:bodyPr/>
          <a:lstStyle/>
          <a:p>
            <a:r>
              <a:rPr lang="en-US" altLang="zh-CN" dirty="0" smtClean="0"/>
              <a:t>2.5</a:t>
            </a:r>
            <a:r>
              <a:rPr lang="zh-CN" altLang="en-US" dirty="0" smtClean="0"/>
              <a:t>串通招投标</a:t>
            </a:r>
            <a:r>
              <a:rPr lang="en-US" altLang="zh-CN" dirty="0" smtClean="0"/>
              <a:t>bid-rigging</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概念：投标当事人在具有竞争性的招投标制度中，通过事先调整，提前决定中标预定人，使正常的投标活动变成形式化的一种行为。</a:t>
            </a:r>
            <a:endParaRPr lang="en-US" altLang="zh-CN" dirty="0" smtClean="0"/>
          </a:p>
          <a:p>
            <a:r>
              <a:rPr lang="en-US" dirty="0" smtClean="0"/>
              <a:t>Definition: Bid-rigging </a:t>
            </a:r>
            <a:r>
              <a:rPr lang="en-US" dirty="0"/>
              <a:t>occurs where two or more competitors agree not to compete genuinely with each other for particular tenders allowing one of them to win the tender </a:t>
            </a:r>
            <a:endParaRPr lang="en-US" altLang="zh-CN" dirty="0" smtClean="0"/>
          </a:p>
          <a:p>
            <a:r>
              <a:rPr lang="zh-CN" altLang="en-US" dirty="0" smtClean="0"/>
              <a:t>主要规定于</a:t>
            </a:r>
            <a:r>
              <a:rPr lang="en-US" altLang="zh-CN" dirty="0" smtClean="0"/>
              <a:t>《</a:t>
            </a:r>
            <a:r>
              <a:rPr lang="zh-CN" altLang="en-US" dirty="0" smtClean="0"/>
              <a:t>反不正当竞争法</a:t>
            </a:r>
            <a:r>
              <a:rPr lang="en-US" altLang="zh-CN" dirty="0" smtClean="0"/>
              <a:t>》</a:t>
            </a:r>
            <a:r>
              <a:rPr lang="zh-CN" altLang="en-US" dirty="0" smtClean="0"/>
              <a:t>与</a:t>
            </a:r>
            <a:r>
              <a:rPr lang="en-US" altLang="zh-CN" dirty="0" smtClean="0"/>
              <a:t>《</a:t>
            </a:r>
            <a:r>
              <a:rPr lang="zh-CN" altLang="en-US" dirty="0" smtClean="0"/>
              <a:t>招标投标法</a:t>
            </a:r>
            <a:r>
              <a:rPr lang="en-US" altLang="zh-CN" dirty="0" smtClean="0"/>
              <a:t>》</a:t>
            </a:r>
          </a:p>
          <a:p>
            <a:r>
              <a:rPr lang="en-US" altLang="zh-CN" dirty="0" smtClean="0"/>
              <a:t>Bid-rigging is governed by Anti-unfair competition law and Bidding Law</a:t>
            </a:r>
            <a:endParaRPr lang="en-US" altLang="zh-CN" dirty="0"/>
          </a:p>
          <a:p>
            <a:r>
              <a:rPr lang="en-US" altLang="zh-CN" dirty="0" smtClean="0"/>
              <a:t>Q</a:t>
            </a:r>
            <a:r>
              <a:rPr lang="zh-CN" altLang="en-US" dirty="0" smtClean="0"/>
              <a:t>：</a:t>
            </a:r>
            <a:r>
              <a:rPr lang="en-US" altLang="zh-CN" dirty="0" smtClean="0"/>
              <a:t>the nature of bid-rigging</a:t>
            </a:r>
            <a:r>
              <a:rPr lang="zh-CN" altLang="en-US" dirty="0" smtClean="0"/>
              <a:t>本质？</a:t>
            </a:r>
            <a:endParaRPr lang="en-US" altLang="zh-CN" dirty="0" smtClean="0"/>
          </a:p>
          <a:p>
            <a:r>
              <a:rPr lang="en-US" altLang="zh-CN" dirty="0" smtClean="0"/>
              <a:t>Horizontal agreement</a:t>
            </a:r>
            <a:r>
              <a:rPr lang="zh-CN" altLang="en-US" dirty="0" smtClean="0"/>
              <a:t>横向垄断协议</a:t>
            </a:r>
            <a:endParaRPr lang="en-US" altLang="zh-CN" dirty="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2.5</a:t>
            </a:r>
            <a:r>
              <a:rPr lang="zh-CN" altLang="en-US" dirty="0" smtClean="0"/>
              <a:t> 串通投标案例</a:t>
            </a:r>
            <a:r>
              <a:rPr lang="en-US" altLang="zh-CN" dirty="0" smtClean="0"/>
              <a:t> cases</a:t>
            </a:r>
            <a:endParaRPr lang="en-US" dirty="0"/>
          </a:p>
        </p:txBody>
      </p:sp>
      <p:sp>
        <p:nvSpPr>
          <p:cNvPr id="3" name="Content Placeholder 2"/>
          <p:cNvSpPr>
            <a:spLocks noGrp="1"/>
          </p:cNvSpPr>
          <p:nvPr>
            <p:ph idx="1"/>
          </p:nvPr>
        </p:nvSpPr>
        <p:spPr/>
        <p:txBody>
          <a:bodyPr/>
          <a:lstStyle/>
          <a:p>
            <a:r>
              <a:rPr lang="zh-CN" altLang="en-US" dirty="0" smtClean="0"/>
              <a:t>甲市有高速公路工程招标，投标人王某在投标期间约见另外</a:t>
            </a:r>
            <a:r>
              <a:rPr lang="en-US" altLang="zh-CN" dirty="0" smtClean="0"/>
              <a:t>7</a:t>
            </a:r>
            <a:r>
              <a:rPr lang="zh-CN" altLang="en-US" dirty="0" smtClean="0"/>
              <a:t>家投标公司负责人，</a:t>
            </a:r>
            <a:r>
              <a:rPr lang="en-US" altLang="zh-CN" dirty="0" smtClean="0"/>
              <a:t>8</a:t>
            </a:r>
            <a:r>
              <a:rPr lang="zh-CN" altLang="en-US" dirty="0" smtClean="0"/>
              <a:t>人约定：将工程交给其中王某公司中标，该家公司支付剩余</a:t>
            </a:r>
            <a:r>
              <a:rPr lang="en-US" altLang="zh-CN" dirty="0"/>
              <a:t>7</a:t>
            </a:r>
            <a:r>
              <a:rPr lang="zh-CN" altLang="en-US" dirty="0" smtClean="0"/>
              <a:t>家公司每家</a:t>
            </a:r>
            <a:r>
              <a:rPr lang="en-US" altLang="zh-CN" dirty="0" smtClean="0"/>
              <a:t>10</a:t>
            </a:r>
            <a:r>
              <a:rPr lang="zh-CN" altLang="en-US" dirty="0" smtClean="0"/>
              <a:t>万元。最终，王某公司顺利中标。</a:t>
            </a:r>
            <a:endParaRPr lang="en-US" altLang="zh-CN" dirty="0" smtClean="0"/>
          </a:p>
          <a:p>
            <a:endParaRPr lang="en-US" dirty="0" smtClean="0"/>
          </a:p>
          <a:p>
            <a:r>
              <a:rPr lang="en-US" dirty="0" smtClean="0"/>
              <a:t>There are 8 undertakings as bidders in a highway </a:t>
            </a:r>
            <a:r>
              <a:rPr lang="en-US" dirty="0"/>
              <a:t>engineering </a:t>
            </a:r>
            <a:r>
              <a:rPr lang="en-US" dirty="0" smtClean="0"/>
              <a:t>bidding. </a:t>
            </a:r>
            <a:r>
              <a:rPr lang="en-US" dirty="0"/>
              <a:t>Wang </a:t>
            </a:r>
            <a:r>
              <a:rPr lang="en-US" dirty="0" smtClean="0"/>
              <a:t>as one of the bidders met with other 7 undertakings and they agreed to let Wang to get the bid, and other undertakings can get 100,000Yuan respectively. Finally, Wang</a:t>
            </a:r>
            <a:r>
              <a:rPr lang="zh-CN" altLang="en-US" dirty="0" smtClean="0"/>
              <a:t> </a:t>
            </a:r>
            <a:r>
              <a:rPr lang="en-US" altLang="zh-CN" dirty="0" smtClean="0"/>
              <a:t>acquired the bid.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 纵向垄断协议</a:t>
            </a:r>
            <a:endParaRPr lang="en-US" dirty="0"/>
          </a:p>
        </p:txBody>
      </p:sp>
      <p:sp>
        <p:nvSpPr>
          <p:cNvPr id="3" name="Content Placeholder 2"/>
          <p:cNvSpPr>
            <a:spLocks noGrp="1"/>
          </p:cNvSpPr>
          <p:nvPr>
            <p:ph idx="1"/>
          </p:nvPr>
        </p:nvSpPr>
        <p:spPr/>
        <p:txBody>
          <a:bodyPr/>
          <a:lstStyle/>
          <a:p>
            <a:r>
              <a:rPr lang="en-US" altLang="zh-CN" dirty="0" smtClean="0"/>
              <a:t>《</a:t>
            </a:r>
            <a:r>
              <a:rPr lang="zh-CN" altLang="en-US" dirty="0" smtClean="0"/>
              <a:t>反垄断法</a:t>
            </a:r>
            <a:r>
              <a:rPr lang="en-US" altLang="zh-CN" dirty="0" smtClean="0"/>
              <a:t>》</a:t>
            </a:r>
            <a:r>
              <a:rPr lang="zh-CN" altLang="en-US" dirty="0" smtClean="0"/>
              <a:t>第</a:t>
            </a:r>
            <a:r>
              <a:rPr lang="en-US" altLang="zh-CN" dirty="0" smtClean="0"/>
              <a:t>14</a:t>
            </a:r>
            <a:r>
              <a:rPr lang="zh-CN" altLang="en-US" dirty="0" smtClean="0"/>
              <a:t>条：</a:t>
            </a:r>
            <a:endParaRPr lang="en-US" altLang="zh-CN" dirty="0" smtClean="0"/>
          </a:p>
          <a:p>
            <a:r>
              <a:rPr lang="zh-CN" altLang="en-US" dirty="0" smtClean="0"/>
              <a:t>禁止</a:t>
            </a:r>
            <a:r>
              <a:rPr lang="zh-CN" altLang="en-US" dirty="0"/>
              <a:t>经营者与交易相对人达成下列垄断协议：</a:t>
            </a:r>
            <a:r>
              <a:rPr lang="en-GB" dirty="0"/>
              <a:t> </a:t>
            </a:r>
          </a:p>
          <a:p>
            <a:r>
              <a:rPr lang="en-GB" dirty="0"/>
              <a:t>    </a:t>
            </a:r>
            <a:r>
              <a:rPr lang="zh-CN" altLang="en-US" dirty="0"/>
              <a:t>（一）固定向第三人转售商品的价格；</a:t>
            </a:r>
            <a:r>
              <a:rPr lang="en-GB" dirty="0"/>
              <a:t> </a:t>
            </a:r>
          </a:p>
          <a:p>
            <a:r>
              <a:rPr lang="en-GB" dirty="0"/>
              <a:t>    </a:t>
            </a:r>
            <a:r>
              <a:rPr lang="zh-CN" altLang="en-US" dirty="0"/>
              <a:t>（二）限定向第三人转售商品的最低价格；</a:t>
            </a:r>
            <a:r>
              <a:rPr lang="en-GB" dirty="0"/>
              <a:t> </a:t>
            </a:r>
          </a:p>
          <a:p>
            <a:r>
              <a:rPr lang="en-GB" dirty="0"/>
              <a:t>    </a:t>
            </a:r>
            <a:r>
              <a:rPr lang="zh-CN" altLang="en-US" dirty="0"/>
              <a:t>（三）国务院反垄断执法机构认定的其他垄断协议。</a:t>
            </a:r>
            <a:r>
              <a:rPr lang="en-GB" dirty="0"/>
              <a: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vertical agreement</a:t>
            </a:r>
            <a:endParaRPr lang="en-US" dirty="0"/>
          </a:p>
        </p:txBody>
      </p:sp>
      <p:sp>
        <p:nvSpPr>
          <p:cNvPr id="3" name="Content Placeholder 2"/>
          <p:cNvSpPr>
            <a:spLocks noGrp="1"/>
          </p:cNvSpPr>
          <p:nvPr>
            <p:ph idx="1"/>
          </p:nvPr>
        </p:nvSpPr>
        <p:spPr>
          <a:xfrm>
            <a:off x="838200" y="1825624"/>
            <a:ext cx="10515600" cy="4778375"/>
          </a:xfrm>
        </p:spPr>
        <p:txBody>
          <a:bodyPr/>
          <a:lstStyle/>
          <a:p>
            <a:r>
              <a:rPr lang="en-US" sz="3200" dirty="0"/>
              <a:t>Article 14 </a:t>
            </a:r>
          </a:p>
          <a:p>
            <a:r>
              <a:rPr lang="en-US" sz="3200" dirty="0"/>
              <a:t>The following monopolistic agreements between undertakings and trading counterparts shall be prohibited: </a:t>
            </a:r>
          </a:p>
          <a:p>
            <a:r>
              <a:rPr lang="en-US" sz="3200" dirty="0"/>
              <a:t>(1) fixing the price of commodities for resale to third party; </a:t>
            </a:r>
          </a:p>
          <a:p>
            <a:r>
              <a:rPr lang="en-US" sz="3200" dirty="0"/>
              <a:t>(2) fixing the lowest price for resale of commodities to third party; and </a:t>
            </a:r>
          </a:p>
          <a:p>
            <a:r>
              <a:rPr lang="en-US" sz="3200" dirty="0"/>
              <a:t>(3) any other monopolistic agreements as defined by the anti-monopoly enforcement agency of the State Council. </a:t>
            </a:r>
          </a:p>
          <a:p>
            <a:endParaRPr lang="en-US" dirty="0"/>
          </a:p>
        </p:txBody>
      </p:sp>
    </p:spTree>
    <p:extLst>
      <p:ext uri="{BB962C8B-B14F-4D97-AF65-F5344CB8AC3E}">
        <p14:creationId xmlns:p14="http://schemas.microsoft.com/office/powerpoint/2010/main" val="399078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3.1</a:t>
            </a:r>
            <a:r>
              <a:rPr lang="zh-CN" altLang="en-US" dirty="0" smtClean="0"/>
              <a:t> 纵向协议的概念</a:t>
            </a:r>
            <a:r>
              <a:rPr lang="en-US" altLang="zh-CN" dirty="0" smtClean="0"/>
              <a:t> definition</a:t>
            </a:r>
            <a:endParaRPr lang="en-US" dirty="0"/>
          </a:p>
        </p:txBody>
      </p:sp>
      <p:sp>
        <p:nvSpPr>
          <p:cNvPr id="3" name="Content Placeholder 2"/>
          <p:cNvSpPr>
            <a:spLocks noGrp="1"/>
          </p:cNvSpPr>
          <p:nvPr>
            <p:ph idx="1"/>
          </p:nvPr>
        </p:nvSpPr>
        <p:spPr/>
        <p:txBody>
          <a:bodyPr/>
          <a:lstStyle/>
          <a:p>
            <a:r>
              <a:rPr lang="zh-CN" altLang="en-US" dirty="0" smtClean="0"/>
              <a:t>概念：上下游的经营者之间达成的垄断协议（包括协议、决议和协同行为）</a:t>
            </a:r>
            <a:endParaRPr lang="en-US" altLang="zh-CN" dirty="0"/>
          </a:p>
          <a:p>
            <a:r>
              <a:rPr lang="en-US" altLang="zh-CN" dirty="0" smtClean="0"/>
              <a:t>Definition: the agreement between upstream and downstream undertakings, including agreement, decision and concerted practice</a:t>
            </a:r>
            <a:endParaRPr lang="en-US" altLang="zh-CN" dirty="0"/>
          </a:p>
          <a:p>
            <a:endParaRPr lang="en-US" altLang="zh-CN" dirty="0" smtClean="0"/>
          </a:p>
          <a:p>
            <a:r>
              <a:rPr lang="zh-CN" altLang="en-US" dirty="0" smtClean="0"/>
              <a:t>规制：我国</a:t>
            </a:r>
            <a:r>
              <a:rPr lang="en-US" altLang="zh-CN" dirty="0" smtClean="0"/>
              <a:t>——</a:t>
            </a:r>
            <a:r>
              <a:rPr lang="zh-CN" altLang="en-US" dirty="0" smtClean="0"/>
              <a:t>在符合限制、排除竞争的前提下，若不符合豁免的条件，一律禁止</a:t>
            </a:r>
            <a:endParaRPr lang="en-US" altLang="zh-CN" dirty="0" smtClean="0"/>
          </a:p>
          <a:p>
            <a:r>
              <a:rPr lang="en-US" dirty="0" smtClean="0"/>
              <a:t>If the agreement cannot satisfy the exemption rules, it will be invalid.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3.2</a:t>
            </a:r>
            <a:r>
              <a:rPr lang="zh-CN" altLang="en-US" dirty="0" smtClean="0"/>
              <a:t> 维持转售价格（</a:t>
            </a:r>
            <a:r>
              <a:rPr lang="en-US" altLang="zh-CN" dirty="0" smtClean="0"/>
              <a:t>Resale Price Maintenance </a:t>
            </a:r>
            <a:r>
              <a:rPr lang="zh-CN" altLang="en-US" dirty="0" smtClean="0"/>
              <a:t>）</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en-US" dirty="0"/>
              <a:t>fixing the price of commodities for resale to third party; </a:t>
            </a:r>
            <a:r>
              <a:rPr lang="zh-CN" altLang="en-US" dirty="0" smtClean="0"/>
              <a:t>固定转售价格；</a:t>
            </a:r>
            <a:endParaRPr lang="en-US" altLang="zh-CN" dirty="0" smtClean="0"/>
          </a:p>
          <a:p>
            <a:pPr marL="514350" indent="-514350">
              <a:buFont typeface="+mj-lt"/>
              <a:buAutoNum type="arabicParenR"/>
            </a:pPr>
            <a:r>
              <a:rPr lang="en-US" dirty="0" smtClean="0"/>
              <a:t> </a:t>
            </a:r>
            <a:r>
              <a:rPr lang="en-US" dirty="0"/>
              <a:t>fixing the lowest price for resale of commodities to third party</a:t>
            </a:r>
            <a:r>
              <a:rPr lang="en-US" dirty="0" smtClean="0"/>
              <a:t>;</a:t>
            </a:r>
            <a:r>
              <a:rPr lang="zh-CN" altLang="en-US" dirty="0" smtClean="0"/>
              <a:t> 限定最低转售价格。</a:t>
            </a:r>
            <a:endParaRPr lang="en-US" altLang="zh-CN" dirty="0" smtClean="0"/>
          </a:p>
          <a:p>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Shanghai Rainbow vs. Johnson &amp; Johnson</a:t>
            </a:r>
            <a:endParaRPr lang="en-US" dirty="0"/>
          </a:p>
        </p:txBody>
      </p:sp>
      <p:sp>
        <p:nvSpPr>
          <p:cNvPr id="3" name="Content Placeholder 2"/>
          <p:cNvSpPr>
            <a:spLocks noGrp="1"/>
          </p:cNvSpPr>
          <p:nvPr>
            <p:ph idx="1"/>
          </p:nvPr>
        </p:nvSpPr>
        <p:spPr>
          <a:xfrm>
            <a:off x="838200" y="1443038"/>
            <a:ext cx="10515600" cy="5257799"/>
          </a:xfrm>
          <a:noFill/>
        </p:spPr>
        <p:txBody>
          <a:bodyPr>
            <a:normAutofit lnSpcReduction="10000"/>
          </a:bodyPr>
          <a:lstStyle/>
          <a:p>
            <a:r>
              <a:rPr lang="en-US" dirty="0"/>
              <a:t>The parties in dispute are Johnson &amp; Johnson </a:t>
            </a:r>
            <a:r>
              <a:rPr lang="en-US" dirty="0" smtClean="0"/>
              <a:t>and </a:t>
            </a:r>
            <a:r>
              <a:rPr lang="en-US" dirty="0"/>
              <a:t>Beijing </a:t>
            </a:r>
            <a:r>
              <a:rPr lang="en-US" dirty="0" smtClean="0"/>
              <a:t>Rainbow, </a:t>
            </a:r>
            <a:r>
              <a:rPr lang="en-US" dirty="0"/>
              <a:t>one of </a:t>
            </a:r>
            <a:r>
              <a:rPr lang="en-US" dirty="0" smtClean="0"/>
              <a:t>its </a:t>
            </a:r>
            <a:r>
              <a:rPr lang="en-US" dirty="0"/>
              <a:t>distributors</a:t>
            </a:r>
            <a:r>
              <a:rPr lang="en-US" dirty="0" smtClean="0"/>
              <a:t>. </a:t>
            </a:r>
          </a:p>
          <a:p>
            <a:r>
              <a:rPr lang="en-US" dirty="0" smtClean="0"/>
              <a:t>Rainbow </a:t>
            </a:r>
            <a:r>
              <a:rPr lang="en-US" dirty="0"/>
              <a:t>had been a business partner with J&amp;J for 15 years as its distributor of staplers and suturing products. According to the distribution contract, J&amp;J authorized Rainbow to sell its product to hospitals in specific districts in Beijing with a minimum resale price. </a:t>
            </a:r>
            <a:endParaRPr lang="en-US" dirty="0" smtClean="0"/>
          </a:p>
          <a:p>
            <a:r>
              <a:rPr lang="en-US" dirty="0" smtClean="0"/>
              <a:t>However</a:t>
            </a:r>
            <a:r>
              <a:rPr lang="en-US" dirty="0"/>
              <a:t>, J&amp;J discovered that Rainbow acquired distributorship </a:t>
            </a:r>
            <a:r>
              <a:rPr lang="en-US" dirty="0" smtClean="0"/>
              <a:t>by </a:t>
            </a:r>
            <a:r>
              <a:rPr lang="en-US" dirty="0"/>
              <a:t>bidding at a price that was below the minimum resale price set by J&amp;J. </a:t>
            </a:r>
            <a:endParaRPr lang="en-US" dirty="0" smtClean="0"/>
          </a:p>
          <a:p>
            <a:r>
              <a:rPr lang="en-US" dirty="0" smtClean="0"/>
              <a:t>Consequently</a:t>
            </a:r>
            <a:r>
              <a:rPr lang="en-US" dirty="0"/>
              <a:t>, J&amp;J withheld Rainbow’s deposit, terminated its distributorship in several hospitals and eventually terminated supply entirely</a:t>
            </a:r>
            <a:r>
              <a:rPr lang="en-US" dirty="0" smtClean="0"/>
              <a:t>.</a:t>
            </a:r>
            <a:r>
              <a:rPr lang="en-US" dirty="0"/>
              <a:t> The issue in dispute is whether J&amp;J set a </a:t>
            </a:r>
            <a:r>
              <a:rPr lang="en-US" dirty="0" smtClean="0"/>
              <a:t>RPM </a:t>
            </a:r>
            <a:r>
              <a:rPr lang="en-US" dirty="0"/>
              <a:t>in the distribution contract with Rainbow. </a:t>
            </a:r>
          </a:p>
        </p:txBody>
      </p:sp>
    </p:spTree>
    <p:extLst>
      <p:ext uri="{BB962C8B-B14F-4D97-AF65-F5344CB8AC3E}">
        <p14:creationId xmlns:p14="http://schemas.microsoft.com/office/powerpoint/2010/main" val="1470124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The subjects of the agreement: undertakings and/or trade association</a:t>
            </a:r>
          </a:p>
          <a:p>
            <a:r>
              <a:rPr lang="zh-CN" altLang="en-US" dirty="0"/>
              <a:t>垄断协议的主体？经营者与行业协会</a:t>
            </a:r>
            <a:endParaRPr lang="en-US" altLang="zh-CN" dirty="0"/>
          </a:p>
          <a:p>
            <a:endParaRPr lang="en-US" altLang="zh-CN" dirty="0" smtClean="0"/>
          </a:p>
          <a:p>
            <a:r>
              <a:rPr lang="en-US" altLang="zh-CN" dirty="0" smtClean="0"/>
              <a:t>The </a:t>
            </a:r>
            <a:r>
              <a:rPr lang="en-US" altLang="zh-CN" dirty="0"/>
              <a:t>trade association shall not </a:t>
            </a:r>
            <a:r>
              <a:rPr lang="en-US" altLang="zh-CN" dirty="0" err="1"/>
              <a:t>organise</a:t>
            </a:r>
            <a:r>
              <a:rPr lang="en-US" altLang="zh-CN" dirty="0"/>
              <a:t> its member to reach the monopolistic agreement</a:t>
            </a:r>
          </a:p>
          <a:p>
            <a:r>
              <a:rPr lang="zh-CN" altLang="en-US" dirty="0"/>
              <a:t>行业协会不得组织本协会经营者从事垄断协议的行为</a:t>
            </a:r>
            <a:endParaRPr lang="en-US" altLang="zh-CN" dirty="0"/>
          </a:p>
          <a:p>
            <a:endParaRPr lang="en-US" dirty="0"/>
          </a:p>
        </p:txBody>
      </p:sp>
    </p:spTree>
    <p:extLst>
      <p:ext uri="{BB962C8B-B14F-4D97-AF65-F5344CB8AC3E}">
        <p14:creationId xmlns:p14="http://schemas.microsoft.com/office/powerpoint/2010/main" val="652665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上海</a:t>
            </a:r>
            <a:r>
              <a:rPr lang="zh-CN" altLang="en-US" dirty="0"/>
              <a:t>瑞邦涌和诉强生案：</a:t>
            </a:r>
            <a:r>
              <a:rPr lang="en-US" altLang="zh-CN" dirty="0"/>
              <a:t/>
            </a:r>
            <a:br>
              <a:rPr lang="en-US" altLang="zh-CN" dirty="0"/>
            </a:br>
            <a:endParaRPr lang="en-US" dirty="0"/>
          </a:p>
        </p:txBody>
      </p:sp>
      <p:sp>
        <p:nvSpPr>
          <p:cNvPr id="3" name="Content Placeholder 2"/>
          <p:cNvSpPr>
            <a:spLocks noGrp="1"/>
          </p:cNvSpPr>
          <p:nvPr>
            <p:ph idx="1"/>
          </p:nvPr>
        </p:nvSpPr>
        <p:spPr/>
        <p:txBody>
          <a:bodyPr>
            <a:normAutofit/>
          </a:bodyPr>
          <a:lstStyle/>
          <a:p>
            <a:r>
              <a:rPr lang="zh-CN" altLang="en-US" dirty="0" smtClean="0"/>
              <a:t>原告上海瑞邦涌和公司是被告强生公司医用缝线等器材的经销商，双方签订经销合同，约定瑞邦不得以低于强生规定的价格销售其产品。</a:t>
            </a:r>
            <a:r>
              <a:rPr lang="en-US" altLang="zh-CN" dirty="0" smtClean="0"/>
              <a:t>2008</a:t>
            </a:r>
            <a:r>
              <a:rPr lang="zh-CN" altLang="en-US" dirty="0" smtClean="0"/>
              <a:t>年，瑞邦违反经销合同规定，以低价将医用缝线销售给北京大学人民医院。随后，强生取消瑞邦的经销商资格，并停止向瑞邦供货。</a:t>
            </a:r>
            <a:endParaRPr lang="en-US" altLang="zh-CN" dirty="0" smtClean="0"/>
          </a:p>
          <a:p>
            <a:r>
              <a:rPr lang="zh-CN" altLang="en-US" dirty="0" smtClean="0"/>
              <a:t>瑞邦向上海第一中级人民法院起诉，称经销协议违反反垄断法所禁止的纵向垄断协议，请求法院判令被告赔偿因停止供货导致的经济损失。</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ltLang="zh-CN" dirty="0" smtClean="0"/>
              <a:t>3.3</a:t>
            </a:r>
            <a:r>
              <a:rPr lang="zh-CN" altLang="en-US" dirty="0" smtClean="0"/>
              <a:t> 独家销售协议</a:t>
            </a:r>
            <a:r>
              <a:rPr lang="en-US" altLang="zh-CN" dirty="0" smtClean="0"/>
              <a:t> exclusive distribution</a:t>
            </a:r>
            <a:r>
              <a:rPr lang="zh-CN" altLang="en-US" dirty="0" smtClean="0"/>
              <a:t> </a:t>
            </a:r>
            <a:endParaRPr lang="en-US" dirty="0"/>
          </a:p>
        </p:txBody>
      </p:sp>
      <p:sp>
        <p:nvSpPr>
          <p:cNvPr id="3" name="Content Placeholder 2"/>
          <p:cNvSpPr>
            <a:spLocks noGrp="1"/>
          </p:cNvSpPr>
          <p:nvPr>
            <p:ph idx="1"/>
          </p:nvPr>
        </p:nvSpPr>
        <p:spPr/>
        <p:txBody>
          <a:bodyPr/>
          <a:lstStyle/>
          <a:p>
            <a:r>
              <a:rPr lang="zh-CN" altLang="en-US" dirty="0" smtClean="0"/>
              <a:t>排他性销售协议</a:t>
            </a:r>
            <a:endParaRPr lang="en-US" altLang="zh-CN" dirty="0" smtClean="0"/>
          </a:p>
          <a:p>
            <a:endParaRPr lang="en-US" dirty="0"/>
          </a:p>
          <a:p>
            <a:r>
              <a:rPr lang="zh-CN" altLang="en-US" dirty="0" smtClean="0"/>
              <a:t>生产商向销售商承诺，其在某个市场或该市场某区域一家销售自己的产品。</a:t>
            </a:r>
            <a:endParaRPr lang="en-US" altLang="zh-CN" dirty="0" smtClean="0"/>
          </a:p>
          <a:p>
            <a:r>
              <a:rPr lang="en-US" dirty="0" smtClean="0"/>
              <a:t>the producer only sell its products to one distributor in the area</a:t>
            </a:r>
            <a:endParaRPr lang="en-US" dirty="0"/>
          </a:p>
          <a:p>
            <a:r>
              <a:rPr lang="en-US" altLang="zh-CN" dirty="0" smtClean="0"/>
              <a:t>Q</a:t>
            </a:r>
            <a:r>
              <a:rPr lang="zh-CN" altLang="en-US" dirty="0" smtClean="0"/>
              <a:t>：</a:t>
            </a:r>
            <a:r>
              <a:rPr lang="en-US" altLang="zh-CN" dirty="0" smtClean="0"/>
              <a:t>damage ?</a:t>
            </a:r>
            <a:r>
              <a:rPr lang="zh-CN" altLang="en-US" dirty="0" smtClean="0"/>
              <a:t>危害？</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ltLang="zh-CN" dirty="0" smtClean="0"/>
              <a:t>3.4</a:t>
            </a:r>
            <a:r>
              <a:rPr lang="zh-CN" altLang="en-US" dirty="0" smtClean="0"/>
              <a:t> 独家购买协议</a:t>
            </a:r>
            <a:r>
              <a:rPr lang="en-US" altLang="zh-CN" dirty="0" smtClean="0"/>
              <a:t> exclusive purchase</a:t>
            </a:r>
            <a:endParaRPr lang="en-US" dirty="0"/>
          </a:p>
        </p:txBody>
      </p:sp>
      <p:sp>
        <p:nvSpPr>
          <p:cNvPr id="3" name="Content Placeholder 2"/>
          <p:cNvSpPr>
            <a:spLocks noGrp="1"/>
          </p:cNvSpPr>
          <p:nvPr>
            <p:ph idx="1"/>
          </p:nvPr>
        </p:nvSpPr>
        <p:spPr/>
        <p:txBody>
          <a:bodyPr/>
          <a:lstStyle/>
          <a:p>
            <a:r>
              <a:rPr lang="zh-CN" altLang="en-US" dirty="0" smtClean="0"/>
              <a:t> 排他性购买协议</a:t>
            </a:r>
            <a:endParaRPr lang="en-US" altLang="zh-CN" dirty="0" smtClean="0"/>
          </a:p>
          <a:p>
            <a:endParaRPr lang="en-US" dirty="0"/>
          </a:p>
          <a:p>
            <a:r>
              <a:rPr lang="zh-CN" altLang="en-US" dirty="0" smtClean="0"/>
              <a:t>销售商只销售某生产商或供应商的产品。</a:t>
            </a:r>
            <a:endParaRPr lang="en-US" altLang="zh-CN" dirty="0" smtClean="0"/>
          </a:p>
          <a:p>
            <a:r>
              <a:rPr lang="en-US" altLang="zh-CN" dirty="0" smtClean="0"/>
              <a:t>Distributors only sell the product from one producer.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Courage and </a:t>
            </a:r>
            <a:r>
              <a:rPr lang="en-US" dirty="0" err="1" smtClean="0"/>
              <a:t>Crehan</a:t>
            </a:r>
            <a:endParaRPr lang="en-US" dirty="0"/>
          </a:p>
        </p:txBody>
      </p:sp>
      <p:sp>
        <p:nvSpPr>
          <p:cNvPr id="3" name="Content Placeholder 2"/>
          <p:cNvSpPr>
            <a:spLocks noGrp="1"/>
          </p:cNvSpPr>
          <p:nvPr>
            <p:ph idx="1"/>
          </p:nvPr>
        </p:nvSpPr>
        <p:spPr>
          <a:xfrm>
            <a:off x="838200" y="1825625"/>
            <a:ext cx="10515600" cy="4603750"/>
          </a:xfrm>
        </p:spPr>
        <p:txBody>
          <a:bodyPr>
            <a:normAutofit fontScale="92500" lnSpcReduction="10000"/>
          </a:bodyPr>
          <a:lstStyle/>
          <a:p>
            <a:r>
              <a:rPr lang="en-US" dirty="0"/>
              <a:t>In 1990 Courage Ltd, a brewer, and Grand Metropolitan plc merged their leased public houses in a jointly owned company, </a:t>
            </a:r>
            <a:r>
              <a:rPr lang="en-US" dirty="0" err="1"/>
              <a:t>Inntrepreneur</a:t>
            </a:r>
            <a:r>
              <a:rPr lang="en-US" dirty="0"/>
              <a:t> Estates Ltd. Courage and </a:t>
            </a:r>
            <a:r>
              <a:rPr lang="en-US" dirty="0" err="1"/>
              <a:t>Inntrepreneur</a:t>
            </a:r>
            <a:r>
              <a:rPr lang="en-US" dirty="0"/>
              <a:t> Estates agreed that all </a:t>
            </a:r>
            <a:r>
              <a:rPr lang="en-US" dirty="0" err="1"/>
              <a:t>Inntrepreneur</a:t>
            </a:r>
            <a:r>
              <a:rPr lang="en-US" dirty="0"/>
              <a:t> Estates tenants had to buy a fixed minimum quantity of specified beers exclusively from Courage.</a:t>
            </a:r>
          </a:p>
          <a:p>
            <a:r>
              <a:rPr lang="en-US" dirty="0" err="1"/>
              <a:t>Mr</a:t>
            </a:r>
            <a:r>
              <a:rPr lang="en-US" dirty="0"/>
              <a:t> </a:t>
            </a:r>
            <a:r>
              <a:rPr lang="en-US" dirty="0" err="1"/>
              <a:t>Crehan</a:t>
            </a:r>
            <a:r>
              <a:rPr lang="en-US" dirty="0"/>
              <a:t> concluded two 20-year leases with </a:t>
            </a:r>
            <a:r>
              <a:rPr lang="en-US" dirty="0" err="1"/>
              <a:t>Inntrepreneur</a:t>
            </a:r>
            <a:r>
              <a:rPr lang="en-US" dirty="0"/>
              <a:t> Estates imposing this obligation to purchase from Courage. In 1993 Courage brought an action for the recovery from </a:t>
            </a:r>
            <a:r>
              <a:rPr lang="en-US" dirty="0" err="1"/>
              <a:t>Crehan</a:t>
            </a:r>
            <a:r>
              <a:rPr lang="en-US" dirty="0"/>
              <a:t> of the sum of £15,000 for unpaid deliveries of beer. </a:t>
            </a:r>
            <a:r>
              <a:rPr lang="en-US" dirty="0" err="1"/>
              <a:t>Crehan</a:t>
            </a:r>
            <a:r>
              <a:rPr lang="en-US" dirty="0"/>
              <a:t> contended that the beer tie was contrary to Article 81. One of his arguments was that Courage sold its beers to independent tenants of pubs at lower prices than those imposed on </a:t>
            </a:r>
            <a:r>
              <a:rPr lang="en-US" dirty="0" err="1"/>
              <a:t>Inntrepreneur</a:t>
            </a:r>
            <a:r>
              <a:rPr lang="en-US" dirty="0"/>
              <a:t> Estates tenants. This price difference allegedly reduced the profitability of tied tenants, driving them out of business.</a:t>
            </a:r>
          </a:p>
          <a:p>
            <a:endParaRPr lang="en-US" dirty="0"/>
          </a:p>
        </p:txBody>
      </p:sp>
    </p:spTree>
    <p:extLst>
      <p:ext uri="{BB962C8B-B14F-4D97-AF65-F5344CB8AC3E}">
        <p14:creationId xmlns:p14="http://schemas.microsoft.com/office/powerpoint/2010/main" val="9227083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Courage and </a:t>
            </a:r>
            <a:r>
              <a:rPr lang="en-US" altLang="zh-CN" dirty="0" err="1" smtClean="0"/>
              <a:t>Crehan</a:t>
            </a:r>
            <a:r>
              <a:rPr lang="zh-CN" altLang="en-US" dirty="0" smtClean="0"/>
              <a:t> 案</a:t>
            </a:r>
            <a:endParaRPr lang="en-US" dirty="0"/>
          </a:p>
        </p:txBody>
      </p:sp>
      <p:sp>
        <p:nvSpPr>
          <p:cNvPr id="3" name="Content Placeholder 2"/>
          <p:cNvSpPr>
            <a:spLocks noGrp="1"/>
          </p:cNvSpPr>
          <p:nvPr>
            <p:ph idx="1"/>
          </p:nvPr>
        </p:nvSpPr>
        <p:spPr/>
        <p:txBody>
          <a:bodyPr/>
          <a:lstStyle/>
          <a:p>
            <a:r>
              <a:rPr lang="en-US" dirty="0" err="1" smtClean="0"/>
              <a:t>Crehan</a:t>
            </a:r>
            <a:r>
              <a:rPr lang="zh-CN" altLang="en-US" dirty="0" smtClean="0"/>
              <a:t>先生是英国的一个酒吧老板，其与酒类供应商</a:t>
            </a:r>
            <a:r>
              <a:rPr lang="en-US" altLang="zh-CN" dirty="0" smtClean="0"/>
              <a:t>Courage</a:t>
            </a:r>
            <a:r>
              <a:rPr lang="zh-CN" altLang="en-US" dirty="0" smtClean="0"/>
              <a:t>签订独家购买协议，其可以</a:t>
            </a:r>
            <a:r>
              <a:rPr lang="zh-CN" altLang="en-US" dirty="0"/>
              <a:t>以优惠的价格租赁</a:t>
            </a:r>
            <a:r>
              <a:rPr lang="en-US" altLang="zh-CN" dirty="0"/>
              <a:t>Courage</a:t>
            </a:r>
            <a:r>
              <a:rPr lang="zh-CN" altLang="en-US" dirty="0"/>
              <a:t>所拥有的</a:t>
            </a:r>
            <a:r>
              <a:rPr lang="zh-CN" altLang="en-US" dirty="0" smtClean="0"/>
              <a:t>地产作为酒吧场所，条件是在酒吧内仅销售</a:t>
            </a:r>
            <a:r>
              <a:rPr lang="en-US" altLang="zh-CN" dirty="0" smtClean="0"/>
              <a:t>Courage</a:t>
            </a:r>
            <a:r>
              <a:rPr lang="zh-CN" altLang="en-US" dirty="0" smtClean="0"/>
              <a:t>供应的酒类，并以一定的价格购买和销售</a:t>
            </a:r>
            <a:r>
              <a:rPr lang="en-US" altLang="zh-CN" dirty="0" smtClean="0"/>
              <a:t>Courage</a:t>
            </a:r>
            <a:r>
              <a:rPr lang="zh-CN" altLang="en-US" dirty="0" smtClean="0"/>
              <a:t>的酒类商品。</a:t>
            </a:r>
            <a:endParaRPr lang="en-US" altLang="zh-CN" dirty="0" smtClean="0"/>
          </a:p>
          <a:p>
            <a:endParaRPr lang="en-US" dirty="0"/>
          </a:p>
          <a:p>
            <a:r>
              <a:rPr lang="en-US" altLang="zh-CN" dirty="0" err="1" smtClean="0"/>
              <a:t>Crehan</a:t>
            </a:r>
            <a:r>
              <a:rPr lang="zh-CN" altLang="en-US" dirty="0" smtClean="0"/>
              <a:t>发现，因为独家购买协议，其定价高于同地区的其他酒类供应商，并由此导致损失，遂起诉</a:t>
            </a:r>
            <a:r>
              <a:rPr lang="en-US" altLang="zh-CN" dirty="0" smtClean="0"/>
              <a:t>Courage</a:t>
            </a:r>
            <a:r>
              <a:rPr lang="zh-CN" altLang="en-US" dirty="0" smtClean="0"/>
              <a:t>独家购买协议违反英国竞争法。</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ltLang="zh-CN" dirty="0" smtClean="0"/>
              <a:t>3.5</a:t>
            </a:r>
            <a:r>
              <a:rPr lang="zh-CN" altLang="en-US" dirty="0" smtClean="0"/>
              <a:t> 选择性交易</a:t>
            </a:r>
            <a:r>
              <a:rPr lang="en-US" altLang="zh-CN" dirty="0" smtClean="0"/>
              <a:t>selective</a:t>
            </a:r>
            <a:r>
              <a:rPr lang="zh-CN" altLang="en-US" dirty="0" smtClean="0"/>
              <a:t> </a:t>
            </a:r>
            <a:r>
              <a:rPr lang="en-US" altLang="zh-CN" dirty="0" smtClean="0"/>
              <a:t>distribution </a:t>
            </a:r>
            <a:endParaRPr lang="en-US" dirty="0"/>
          </a:p>
        </p:txBody>
      </p:sp>
      <p:sp>
        <p:nvSpPr>
          <p:cNvPr id="3" name="Content Placeholder 2"/>
          <p:cNvSpPr>
            <a:spLocks noGrp="1"/>
          </p:cNvSpPr>
          <p:nvPr>
            <p:ph idx="1"/>
          </p:nvPr>
        </p:nvSpPr>
        <p:spPr/>
        <p:txBody>
          <a:bodyPr/>
          <a:lstStyle/>
          <a:p>
            <a:r>
              <a:rPr lang="zh-CN" altLang="en-US" dirty="0" smtClean="0"/>
              <a:t>选择性销售</a:t>
            </a:r>
            <a:endParaRPr lang="en-US" altLang="zh-CN" dirty="0" smtClean="0"/>
          </a:p>
          <a:p>
            <a:endParaRPr lang="en-US" dirty="0"/>
          </a:p>
          <a:p>
            <a:r>
              <a:rPr lang="zh-CN" altLang="en-US" dirty="0" smtClean="0"/>
              <a:t>生产商根据特定的资格标准选择销售商的一种销售制度。</a:t>
            </a:r>
            <a:endParaRPr lang="en-US" altLang="zh-CN" dirty="0" smtClean="0"/>
          </a:p>
          <a:p>
            <a:r>
              <a:rPr lang="en-US" dirty="0" smtClean="0"/>
              <a:t>The producers choose their distributors according to their qualification and professional skills.</a:t>
            </a:r>
          </a:p>
          <a:p>
            <a:r>
              <a:rPr lang="zh-CN" altLang="en-US" dirty="0" smtClean="0"/>
              <a:t>例子：高精尖</a:t>
            </a:r>
            <a:r>
              <a:rPr lang="en-US" altLang="zh-CN" dirty="0" smtClean="0"/>
              <a:t>——</a:t>
            </a:r>
            <a:r>
              <a:rPr lang="zh-CN" altLang="en-US" dirty="0" smtClean="0"/>
              <a:t>汽车、高档首饰、高档手表、高档化妆品；</a:t>
            </a:r>
            <a:endParaRPr lang="en-US" altLang="zh-CN" dirty="0" smtClean="0"/>
          </a:p>
          <a:p>
            <a:endParaRPr lang="en-US" dirty="0"/>
          </a:p>
          <a:p>
            <a:r>
              <a:rPr lang="en-US" dirty="0" smtClean="0"/>
              <a:t>Examples: luxury goods----autos, jewelry, watches,</a:t>
            </a:r>
            <a:r>
              <a:rPr lang="mr-IN"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ltLang="zh-CN" dirty="0" smtClean="0"/>
              <a:t>3.6</a:t>
            </a:r>
            <a:r>
              <a:rPr lang="zh-CN" altLang="en-US" dirty="0" smtClean="0"/>
              <a:t> 特许协议</a:t>
            </a:r>
            <a:r>
              <a:rPr lang="en-US" altLang="zh-CN" dirty="0" smtClean="0"/>
              <a:t> Franchising</a:t>
            </a:r>
            <a:endParaRPr lang="en-US" dirty="0"/>
          </a:p>
        </p:txBody>
      </p:sp>
      <p:sp>
        <p:nvSpPr>
          <p:cNvPr id="3" name="Content Placeholder 2"/>
          <p:cNvSpPr>
            <a:spLocks noGrp="1"/>
          </p:cNvSpPr>
          <p:nvPr>
            <p:ph idx="1"/>
          </p:nvPr>
        </p:nvSpPr>
        <p:spPr/>
        <p:txBody>
          <a:bodyPr>
            <a:normAutofit/>
          </a:bodyPr>
          <a:lstStyle/>
          <a:p>
            <a:r>
              <a:rPr lang="zh-CN" altLang="en-US" dirty="0" smtClean="0"/>
              <a:t>独立企业之间，一方许可另一方使用自己的商号、企业形象、厂商标记、专有技术和其他知识产权，提供技术上及经营上的帮助，并就其特许行为收取特许权使用费。</a:t>
            </a:r>
            <a:endParaRPr lang="en-US" altLang="zh-CN" dirty="0" smtClean="0"/>
          </a:p>
          <a:p>
            <a:endParaRPr lang="en-US" b="1" dirty="0" smtClean="0"/>
          </a:p>
          <a:p>
            <a:r>
              <a:rPr lang="en-US" b="1" dirty="0" smtClean="0"/>
              <a:t>Franchising</a:t>
            </a:r>
            <a:r>
              <a:rPr lang="en-US" dirty="0"/>
              <a:t> is the practice of the right to use a firm's </a:t>
            </a:r>
            <a:r>
              <a:rPr lang="en-US" dirty="0">
                <a:hlinkClick r:id="rId2" tooltip="Business model"/>
              </a:rPr>
              <a:t>business model</a:t>
            </a:r>
            <a:r>
              <a:rPr lang="en-US" dirty="0"/>
              <a:t> and brand for a prescribed period of time. </a:t>
            </a:r>
            <a:r>
              <a:rPr lang="en-US" dirty="0" smtClean="0"/>
              <a:t>For </a:t>
            </a:r>
            <a:r>
              <a:rPr lang="en-US" dirty="0"/>
              <a:t>the franchisor, the franchise is an alternative to building "</a:t>
            </a:r>
            <a:r>
              <a:rPr lang="en-US" dirty="0">
                <a:hlinkClick r:id="rId3" tooltip="Chain store"/>
              </a:rPr>
              <a:t>chain stores</a:t>
            </a:r>
            <a:r>
              <a:rPr lang="en-US" dirty="0"/>
              <a:t>" to distribute goods that avoids the investments and liability of a chain.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stretch>
            <a:fillRect/>
          </a:stretch>
        </p:blipFill>
        <p:spPr>
          <a:xfrm>
            <a:off x="485775" y="365125"/>
            <a:ext cx="11115675" cy="5811838"/>
          </a:xfrm>
        </p:spPr>
      </p:pic>
    </p:spTree>
    <p:extLst>
      <p:ext uri="{BB962C8B-B14F-4D97-AF65-F5344CB8AC3E}">
        <p14:creationId xmlns:p14="http://schemas.microsoft.com/office/powerpoint/2010/main" val="7239369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393700"/>
            <a:ext cx="10515600" cy="1325563"/>
          </a:xfrm>
          <a:solidFill>
            <a:schemeClr val="bg1"/>
          </a:solidFill>
        </p:spPr>
        <p:txBody>
          <a:bodyPr/>
          <a:lstStyle/>
          <a:p>
            <a:r>
              <a:rPr lang="en-US" altLang="zh-CN" dirty="0" smtClean="0"/>
              <a:t>3.3</a:t>
            </a:r>
            <a:r>
              <a:rPr lang="zh-CN" altLang="en-US" dirty="0" smtClean="0"/>
              <a:t>纵向协议的效果分析 </a:t>
            </a:r>
            <a:r>
              <a:rPr lang="en-US" altLang="zh-CN" dirty="0" smtClean="0"/>
              <a:t>the effect of RPM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8598311"/>
              </p:ext>
            </p:extLst>
          </p:nvPr>
        </p:nvGraphicFramePr>
        <p:xfrm>
          <a:off x="1484313" y="1385888"/>
          <a:ext cx="10018712" cy="440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677917"/>
          </a:xfrm>
        </p:spPr>
        <p:txBody>
          <a:bodyPr>
            <a:normAutofit fontScale="90000"/>
          </a:bodyPr>
          <a:lstStyle/>
          <a:p>
            <a:r>
              <a:rPr lang="en-US" altLang="zh-CN" dirty="0" smtClean="0"/>
              <a:t>3.5</a:t>
            </a:r>
            <a:r>
              <a:rPr lang="zh-CN" altLang="en-US" dirty="0" smtClean="0"/>
              <a:t> </a:t>
            </a:r>
            <a:r>
              <a:rPr lang="en-US" altLang="zh-CN" dirty="0" smtClean="0"/>
              <a:t>Exemption of the agreement</a:t>
            </a:r>
            <a:endParaRPr lang="en-US" dirty="0"/>
          </a:p>
        </p:txBody>
      </p:sp>
      <p:graphicFrame>
        <p:nvGraphicFramePr>
          <p:cNvPr id="5" name="Content Placeholder 4"/>
          <p:cNvGraphicFramePr>
            <a:graphicFrameLocks noGrp="1"/>
          </p:cNvGraphicFramePr>
          <p:nvPr>
            <p:ph idx="1"/>
            <p:extLst/>
          </p:nvPr>
        </p:nvGraphicFramePr>
        <p:xfrm>
          <a:off x="157655" y="677917"/>
          <a:ext cx="11761077" cy="5981008"/>
        </p:xfrm>
        <a:graphic>
          <a:graphicData uri="http://schemas.openxmlformats.org/drawingml/2006/table">
            <a:tbl>
              <a:tblPr firstRow="1" bandRow="1">
                <a:tableStyleId>{BC89EF96-8CEA-46FF-86C4-4CE0E7609802}</a:tableStyleId>
              </a:tblPr>
              <a:tblGrid>
                <a:gridCol w="1031919"/>
                <a:gridCol w="1431372"/>
                <a:gridCol w="9297786"/>
              </a:tblGrid>
              <a:tr h="4210874">
                <a:tc rowSpan="2">
                  <a:txBody>
                    <a:bodyPr/>
                    <a:lstStyle/>
                    <a:p>
                      <a:r>
                        <a:rPr lang="en-US" sz="2400" dirty="0" smtClean="0"/>
                        <a:t>Conditions</a:t>
                      </a:r>
                      <a:r>
                        <a:rPr lang="en-US" sz="2400" baseline="0" dirty="0" smtClean="0"/>
                        <a:t> </a:t>
                      </a:r>
                      <a:endParaRPr lang="en-US" sz="2400" dirty="0"/>
                    </a:p>
                  </a:txBody>
                  <a:tcPr/>
                </a:tc>
                <a:tc>
                  <a:txBody>
                    <a:bodyPr/>
                    <a:lstStyle/>
                    <a:p>
                      <a:r>
                        <a:rPr lang="en-US" altLang="zh-CN" sz="2400" dirty="0" smtClean="0"/>
                        <a:t>positive</a:t>
                      </a:r>
                    </a:p>
                    <a:p>
                      <a:r>
                        <a:rPr lang="en-US" sz="2400" dirty="0" smtClean="0"/>
                        <a:t>conditions</a:t>
                      </a:r>
                      <a:endParaRPr lang="en-US" sz="2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2000" b="1" kern="1200" dirty="0" smtClean="0">
                          <a:solidFill>
                            <a:schemeClr val="tx1"/>
                          </a:solidFill>
                          <a:effectLst/>
                          <a:latin typeface="+mn-lt"/>
                          <a:ea typeface="+mn-ea"/>
                          <a:cs typeface="+mn-cs"/>
                        </a:rPr>
                        <a:t>(1) where the objective is technological improvement or research and development of new products; </a:t>
                      </a:r>
                      <a:endParaRPr lang="en-US" sz="2000" dirty="0" smtClean="0"/>
                    </a:p>
                    <a:p>
                      <a:r>
                        <a:rPr lang="en-US" sz="2000" b="1" kern="1200" dirty="0" smtClean="0">
                          <a:solidFill>
                            <a:schemeClr val="tx1"/>
                          </a:solidFill>
                          <a:effectLst/>
                          <a:latin typeface="+mn-lt"/>
                          <a:ea typeface="+mn-ea"/>
                          <a:cs typeface="+mn-cs"/>
                        </a:rPr>
                        <a:t>(2) where the objective is to raise product quality, lower costs, improve efficiency, </a:t>
                      </a:r>
                      <a:r>
                        <a:rPr lang="en-US" sz="2000" b="1" kern="1200" dirty="0" err="1" smtClean="0">
                          <a:solidFill>
                            <a:schemeClr val="tx1"/>
                          </a:solidFill>
                          <a:effectLst/>
                          <a:latin typeface="+mn-lt"/>
                          <a:ea typeface="+mn-ea"/>
                          <a:cs typeface="+mn-cs"/>
                        </a:rPr>
                        <a:t>standardise</a:t>
                      </a:r>
                      <a:r>
                        <a:rPr lang="en-US" sz="2000" b="1" kern="1200" dirty="0" smtClean="0">
                          <a:solidFill>
                            <a:schemeClr val="tx1"/>
                          </a:solidFill>
                          <a:effectLst/>
                          <a:latin typeface="+mn-lt"/>
                          <a:ea typeface="+mn-ea"/>
                          <a:cs typeface="+mn-cs"/>
                        </a:rPr>
                        <a:t> product specifications and standards or implement </a:t>
                      </a:r>
                      <a:r>
                        <a:rPr lang="en-US" sz="2000" b="1" kern="1200" dirty="0" err="1" smtClean="0">
                          <a:solidFill>
                            <a:schemeClr val="tx1"/>
                          </a:solidFill>
                          <a:effectLst/>
                          <a:latin typeface="+mn-lt"/>
                          <a:ea typeface="+mn-ea"/>
                          <a:cs typeface="+mn-cs"/>
                        </a:rPr>
                        <a:t>specialisation</a:t>
                      </a:r>
                      <a:r>
                        <a:rPr lang="en-US" sz="2000" b="1" kern="1200" dirty="0" smtClean="0">
                          <a:solidFill>
                            <a:schemeClr val="tx1"/>
                          </a:solidFill>
                          <a:effectLst/>
                          <a:latin typeface="+mn-lt"/>
                          <a:ea typeface="+mn-ea"/>
                          <a:cs typeface="+mn-cs"/>
                        </a:rPr>
                        <a:t>; </a:t>
                      </a:r>
                      <a:endParaRPr lang="en-US" sz="2000" dirty="0" smtClean="0"/>
                    </a:p>
                    <a:p>
                      <a:r>
                        <a:rPr lang="en-US" sz="2000" b="1" kern="1200" dirty="0" smtClean="0">
                          <a:solidFill>
                            <a:schemeClr val="tx1"/>
                          </a:solidFill>
                          <a:effectLst/>
                          <a:latin typeface="+mn-lt"/>
                          <a:ea typeface="+mn-ea"/>
                          <a:cs typeface="+mn-cs"/>
                        </a:rPr>
                        <a:t>(3) where the objective is to raise business efficiency of small and medium undertakings and to strengthen the competitiveness of small and medium undertakings; </a:t>
                      </a:r>
                      <a:endParaRPr lang="en-US" sz="2000" dirty="0" smtClean="0"/>
                    </a:p>
                    <a:p>
                      <a:r>
                        <a:rPr lang="en-US" sz="2000" b="1" kern="1200" dirty="0" smtClean="0">
                          <a:solidFill>
                            <a:schemeClr val="tx1"/>
                          </a:solidFill>
                          <a:effectLst/>
                          <a:latin typeface="+mn-lt"/>
                          <a:ea typeface="+mn-ea"/>
                          <a:cs typeface="+mn-cs"/>
                        </a:rPr>
                        <a:t>(4) where the objective is to fulfill public interest such as energy conservation, environmental protection and disaster relief </a:t>
                      </a:r>
                      <a:r>
                        <a:rPr lang="en-US" sz="2000" b="1" kern="1200" dirty="0" err="1" smtClean="0">
                          <a:solidFill>
                            <a:schemeClr val="tx1"/>
                          </a:solidFill>
                          <a:effectLst/>
                          <a:latin typeface="+mn-lt"/>
                          <a:ea typeface="+mn-ea"/>
                          <a:cs typeface="+mn-cs"/>
                        </a:rPr>
                        <a:t>etc</a:t>
                      </a:r>
                      <a:r>
                        <a:rPr lang="en-US" sz="2000" b="1" kern="1200" dirty="0" smtClean="0">
                          <a:solidFill>
                            <a:schemeClr val="tx1"/>
                          </a:solidFill>
                          <a:effectLst/>
                          <a:latin typeface="+mn-lt"/>
                          <a:ea typeface="+mn-ea"/>
                          <a:cs typeface="+mn-cs"/>
                        </a:rPr>
                        <a:t>; </a:t>
                      </a:r>
                      <a:endParaRPr lang="en-US" sz="2000" dirty="0" smtClean="0"/>
                    </a:p>
                    <a:p>
                      <a:r>
                        <a:rPr lang="en-US" sz="2000" b="1" kern="1200" dirty="0" smtClean="0">
                          <a:solidFill>
                            <a:schemeClr val="tx1"/>
                          </a:solidFill>
                          <a:effectLst/>
                          <a:latin typeface="+mn-lt"/>
                          <a:ea typeface="+mn-ea"/>
                          <a:cs typeface="+mn-cs"/>
                        </a:rPr>
                        <a:t>(5) where the objective is to alleviate serious drop in sale quantity or obvious over-production in times of recession; </a:t>
                      </a:r>
                      <a:endParaRPr lang="en-US" sz="2000" dirty="0" smtClean="0"/>
                    </a:p>
                    <a:p>
                      <a:r>
                        <a:rPr lang="en-US" sz="2000" b="1" kern="1200" dirty="0" smtClean="0">
                          <a:solidFill>
                            <a:schemeClr val="tx1"/>
                          </a:solidFill>
                          <a:effectLst/>
                          <a:latin typeface="+mn-lt"/>
                          <a:ea typeface="+mn-ea"/>
                          <a:cs typeface="+mn-cs"/>
                        </a:rPr>
                        <a:t>(6) where the objective is to protect the legitimate interests in foreign trade and economic cooperation; or </a:t>
                      </a:r>
                      <a:endParaRPr lang="en-US" sz="2000" dirty="0" smtClean="0"/>
                    </a:p>
                    <a:p>
                      <a:r>
                        <a:rPr lang="en-US" sz="2000" b="1" kern="1200" dirty="0" smtClean="0">
                          <a:solidFill>
                            <a:schemeClr val="tx1"/>
                          </a:solidFill>
                          <a:effectLst/>
                          <a:latin typeface="+mn-lt"/>
                          <a:ea typeface="+mn-ea"/>
                          <a:cs typeface="+mn-cs"/>
                        </a:rPr>
                        <a:t>(7) any other circumstances stipulated by the laws and the State Council. </a:t>
                      </a:r>
                      <a:endParaRPr lang="en-US" sz="2000"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1622368">
                <a:tc vMerge="1">
                  <a:txBody>
                    <a:bodyPr/>
                    <a:lstStyle/>
                    <a:p>
                      <a:endParaRPr lang="en-US"/>
                    </a:p>
                  </a:txBody>
                  <a:tcPr/>
                </a:tc>
                <a:tc>
                  <a:txBody>
                    <a:bodyPr/>
                    <a:lstStyle/>
                    <a:p>
                      <a:r>
                        <a:rPr lang="en-US" sz="2400" dirty="0" smtClean="0"/>
                        <a:t>Negative</a:t>
                      </a:r>
                      <a:r>
                        <a:rPr lang="en-US" sz="2400" baseline="0" dirty="0" smtClean="0"/>
                        <a:t> conditions</a:t>
                      </a:r>
                      <a:endParaRPr lang="en-US" sz="2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item (1) to item (5) of the preceding paragraph, the undertaking must also be able to prove that the agreement it has entered into will not severely restrict competition in the relevant market and that it will allow consumers to benefit from the interests arising therefrom. </a:t>
                      </a:r>
                      <a:endParaRPr lang="en-US" sz="2000" dirty="0" smtClean="0"/>
                    </a:p>
                    <a:p>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145256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16565490"/>
              </p:ext>
            </p:extLst>
          </p:nvPr>
        </p:nvGraphicFramePr>
        <p:xfrm>
          <a:off x="425669" y="141890"/>
          <a:ext cx="11540359" cy="6463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7778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altLang="zh-CN" dirty="0" smtClean="0"/>
              <a:t>3.5</a:t>
            </a:r>
            <a:r>
              <a:rPr lang="zh-CN" altLang="en-US" dirty="0" smtClean="0"/>
              <a:t> 垄断协议的豁免</a:t>
            </a:r>
            <a:endParaRPr lang="en-US" dirty="0"/>
          </a:p>
        </p:txBody>
      </p:sp>
      <p:graphicFrame>
        <p:nvGraphicFramePr>
          <p:cNvPr id="5" name="Content Placeholder 4"/>
          <p:cNvGraphicFramePr>
            <a:graphicFrameLocks noGrp="1"/>
          </p:cNvGraphicFramePr>
          <p:nvPr>
            <p:ph idx="1"/>
          </p:nvPr>
        </p:nvGraphicFramePr>
        <p:xfrm>
          <a:off x="1484310" y="1419225"/>
          <a:ext cx="10018713" cy="5317474"/>
        </p:xfrm>
        <a:graphic>
          <a:graphicData uri="http://schemas.openxmlformats.org/drawingml/2006/table">
            <a:tbl>
              <a:tblPr firstRow="1" bandRow="1">
                <a:tableStyleId>{BC89EF96-8CEA-46FF-86C4-4CE0E7609802}</a:tableStyleId>
              </a:tblPr>
              <a:tblGrid>
                <a:gridCol w="1873251"/>
                <a:gridCol w="1271587"/>
                <a:gridCol w="6873875"/>
              </a:tblGrid>
              <a:tr h="2581609">
                <a:tc rowSpan="2">
                  <a:txBody>
                    <a:bodyPr/>
                    <a:lstStyle/>
                    <a:p>
                      <a:r>
                        <a:rPr lang="zh-CN" altLang="en-US" sz="2400" dirty="0" smtClean="0"/>
                        <a:t>豁免条件（同时符合积极要件和消极要件）</a:t>
                      </a:r>
                      <a:endParaRPr lang="en-US" sz="2400" dirty="0"/>
                    </a:p>
                  </a:txBody>
                  <a:tcPr/>
                </a:tc>
                <a:tc>
                  <a:txBody>
                    <a:bodyPr/>
                    <a:lstStyle/>
                    <a:p>
                      <a:r>
                        <a:rPr lang="zh-CN" altLang="en-US" sz="2400" dirty="0" smtClean="0"/>
                        <a:t>积极要件（符合其中之一即可）</a:t>
                      </a:r>
                      <a:endParaRPr lang="en-US" sz="2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2400" dirty="0" smtClean="0"/>
                        <a:t>（</a:t>
                      </a:r>
                      <a:r>
                        <a:rPr lang="en-US" altLang="zh-CN" sz="2400" dirty="0" smtClean="0"/>
                        <a:t>1</a:t>
                      </a:r>
                      <a:r>
                        <a:rPr lang="zh-CN" altLang="en-US" sz="2400" dirty="0" smtClean="0"/>
                        <a:t>）为改进技术、研究开发新产品；（</a:t>
                      </a:r>
                      <a:r>
                        <a:rPr lang="en-US" altLang="zh-CN" sz="2400" dirty="0" smtClean="0"/>
                        <a:t>2</a:t>
                      </a:r>
                      <a:r>
                        <a:rPr lang="zh-CN" altLang="en-US" sz="2400" dirty="0" smtClean="0"/>
                        <a:t>）为提高产品质量、降低成本、增进效率，统一产品规格、标准或实行专业化分工的；（</a:t>
                      </a:r>
                      <a:r>
                        <a:rPr lang="en-US" altLang="zh-CN" sz="2400" dirty="0" smtClean="0"/>
                        <a:t>3</a:t>
                      </a:r>
                      <a:r>
                        <a:rPr lang="zh-CN" altLang="en-US" sz="2400" dirty="0" smtClean="0"/>
                        <a:t>）为提高中小经营者经营效率，增强中小经营者竞争力的；（</a:t>
                      </a:r>
                      <a:r>
                        <a:rPr lang="en-US" altLang="zh-CN" sz="2400" dirty="0" smtClean="0"/>
                        <a:t>4</a:t>
                      </a:r>
                      <a:r>
                        <a:rPr lang="zh-CN" altLang="en-US" sz="2400" dirty="0" smtClean="0"/>
                        <a:t>）为实现节约能源、保护环境、救灾救助等社会公共利益的；（</a:t>
                      </a:r>
                      <a:r>
                        <a:rPr lang="en-US" altLang="zh-CN" sz="2400" dirty="0" smtClean="0"/>
                        <a:t>5</a:t>
                      </a:r>
                      <a:r>
                        <a:rPr lang="zh-CN" altLang="en-US" sz="2400" dirty="0" smtClean="0"/>
                        <a:t>）因经济不景气，为缓解销售量严重下降或者生产明显过剩的；（</a:t>
                      </a:r>
                      <a:r>
                        <a:rPr lang="en-US" altLang="zh-CN" sz="2400" dirty="0" smtClean="0"/>
                        <a:t>6</a:t>
                      </a:r>
                      <a:r>
                        <a:rPr lang="zh-CN" altLang="en-US" sz="2400" dirty="0" smtClean="0"/>
                        <a:t>）为保障对外贸易和对外经济合作中的正当利益的；（</a:t>
                      </a:r>
                      <a:r>
                        <a:rPr lang="en-US" altLang="zh-CN" sz="2400" dirty="0" smtClean="0"/>
                        <a:t>7</a:t>
                      </a:r>
                      <a:r>
                        <a:rPr lang="zh-CN" altLang="en-US" sz="2400" dirty="0" smtClean="0"/>
                        <a:t>）其他</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1620583">
                <a:tc vMerge="1">
                  <a:txBody>
                    <a:bodyPr/>
                    <a:lstStyle/>
                    <a:p>
                      <a:endParaRPr lang="en-US"/>
                    </a:p>
                  </a:txBody>
                  <a:tcPr/>
                </a:tc>
                <a:tc>
                  <a:txBody>
                    <a:bodyPr/>
                    <a:lstStyle/>
                    <a:p>
                      <a:r>
                        <a:rPr lang="zh-CN" altLang="en-US" sz="2400" dirty="0" smtClean="0"/>
                        <a:t>消极要件（全部满足）</a:t>
                      </a:r>
                      <a:endParaRPr lang="en-US" sz="2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400" dirty="0" smtClean="0"/>
                        <a:t>符合（</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5</a:t>
                      </a:r>
                      <a:r>
                        <a:rPr lang="zh-CN" altLang="en-US" sz="2400" dirty="0" smtClean="0"/>
                        <a:t>）的，经营者还需同时证明：（</a:t>
                      </a:r>
                      <a:r>
                        <a:rPr lang="en-US" altLang="zh-CN" sz="2400" dirty="0" smtClean="0"/>
                        <a:t>1</a:t>
                      </a:r>
                      <a:r>
                        <a:rPr lang="zh-CN" altLang="en-US" sz="2400" dirty="0" smtClean="0"/>
                        <a:t>）协议不会严重限制相关市场的竞争，以及（</a:t>
                      </a:r>
                      <a:r>
                        <a:rPr lang="en-US" altLang="zh-CN" sz="2400" dirty="0" smtClean="0"/>
                        <a:t>2</a:t>
                      </a:r>
                      <a:r>
                        <a:rPr lang="zh-CN" altLang="en-US" sz="2400" dirty="0" smtClean="0"/>
                        <a:t>）消费者能分享由此产生的利益。</a:t>
                      </a:r>
                      <a:endParaRPr lang="en-US" sz="2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679371">
                <a:tc>
                  <a:txBody>
                    <a:bodyPr/>
                    <a:lstStyle/>
                    <a:p>
                      <a:r>
                        <a:rPr lang="zh-CN" altLang="en-US" sz="2400" dirty="0" smtClean="0"/>
                        <a:t>举证责任</a:t>
                      </a:r>
                      <a:endParaRPr lang="en-US" sz="2400" dirty="0"/>
                    </a:p>
                  </a:txBody>
                  <a:tcPr/>
                </a:tc>
                <a:tc gridSpan="2">
                  <a:txBody>
                    <a:bodyPr/>
                    <a:lstStyle/>
                    <a:p>
                      <a:r>
                        <a:rPr lang="zh-CN" altLang="en-US" sz="2400" dirty="0" smtClean="0"/>
                        <a:t>涉嫌违法的经营者要举证证明自己的行为符合豁免条件</a:t>
                      </a:r>
                      <a:endParaRPr lang="en-US" sz="2400" dirty="0"/>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Exemption of the agreement</a:t>
            </a:r>
            <a:endParaRPr lang="en-US" dirty="0"/>
          </a:p>
        </p:txBody>
      </p:sp>
      <p:sp>
        <p:nvSpPr>
          <p:cNvPr id="3" name="Content Placeholder 2"/>
          <p:cNvSpPr>
            <a:spLocks noGrp="1"/>
          </p:cNvSpPr>
          <p:nvPr>
            <p:ph idx="1"/>
          </p:nvPr>
        </p:nvSpPr>
        <p:spPr>
          <a:xfrm>
            <a:off x="838200" y="1825625"/>
            <a:ext cx="10515600" cy="4732830"/>
          </a:xfrm>
        </p:spPr>
        <p:txBody>
          <a:bodyPr>
            <a:normAutofit/>
          </a:bodyPr>
          <a:lstStyle/>
          <a:p>
            <a:r>
              <a:rPr lang="en-US" dirty="0" smtClean="0"/>
              <a:t>Conditions= positive conditions + negative conditions</a:t>
            </a:r>
          </a:p>
          <a:p>
            <a:r>
              <a:rPr lang="en-US" dirty="0" smtClean="0"/>
              <a:t>Positive conditions:</a:t>
            </a:r>
          </a:p>
          <a:p>
            <a:r>
              <a:rPr lang="en-US" b="1" dirty="0" smtClean="0"/>
              <a:t>(</a:t>
            </a:r>
            <a:r>
              <a:rPr lang="en-US" b="1" dirty="0"/>
              <a:t>1) where the objective is technological improvement or research and development of new products; </a:t>
            </a:r>
            <a:endParaRPr lang="en-US" dirty="0" smtClean="0"/>
          </a:p>
          <a:p>
            <a:r>
              <a:rPr lang="en-US" b="1" dirty="0" smtClean="0"/>
              <a:t>(</a:t>
            </a:r>
            <a:r>
              <a:rPr lang="en-US" b="1" dirty="0"/>
              <a:t>2) where the objective is to raise product quality, lower costs, improve efficiency, </a:t>
            </a:r>
            <a:r>
              <a:rPr lang="en-US" b="1" dirty="0" err="1"/>
              <a:t>standardise</a:t>
            </a:r>
            <a:r>
              <a:rPr lang="en-US" b="1" dirty="0"/>
              <a:t> product specifications and standards or implement </a:t>
            </a:r>
            <a:r>
              <a:rPr lang="en-US" b="1" dirty="0" err="1"/>
              <a:t>specialisation</a:t>
            </a:r>
            <a:r>
              <a:rPr lang="en-US" b="1" dirty="0"/>
              <a:t>; </a:t>
            </a:r>
            <a:endParaRPr lang="en-US" dirty="0" smtClean="0"/>
          </a:p>
          <a:p>
            <a:r>
              <a:rPr lang="en-US" b="1" dirty="0" smtClean="0"/>
              <a:t>(</a:t>
            </a:r>
            <a:r>
              <a:rPr lang="en-US" b="1" dirty="0"/>
              <a:t>3) where the objective is to raise business efficiency of small and medium undertakings and to strengthen the competitiveness of small and medium undertakings; </a:t>
            </a:r>
            <a:endParaRPr lang="en-US" dirty="0"/>
          </a:p>
          <a:p>
            <a:endParaRPr lang="en-US" dirty="0"/>
          </a:p>
        </p:txBody>
      </p:sp>
    </p:spTree>
    <p:extLst>
      <p:ext uri="{BB962C8B-B14F-4D97-AF65-F5344CB8AC3E}">
        <p14:creationId xmlns:p14="http://schemas.microsoft.com/office/powerpoint/2010/main" val="4286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conditions</a:t>
            </a:r>
            <a:endParaRPr lang="en-US" dirty="0"/>
          </a:p>
        </p:txBody>
      </p:sp>
      <p:sp>
        <p:nvSpPr>
          <p:cNvPr id="3" name="Content Placeholder 2"/>
          <p:cNvSpPr>
            <a:spLocks noGrp="1"/>
          </p:cNvSpPr>
          <p:nvPr>
            <p:ph idx="1"/>
          </p:nvPr>
        </p:nvSpPr>
        <p:spPr/>
        <p:txBody>
          <a:bodyPr/>
          <a:lstStyle/>
          <a:p>
            <a:r>
              <a:rPr lang="en-US" b="1" dirty="0"/>
              <a:t>(4) where the objective is to fulfill public interest such as energy conservation, environmental protection and disaster relief </a:t>
            </a:r>
            <a:r>
              <a:rPr lang="en-US" b="1" dirty="0" err="1"/>
              <a:t>etc</a:t>
            </a:r>
            <a:r>
              <a:rPr lang="en-US" b="1" dirty="0"/>
              <a:t>; </a:t>
            </a:r>
            <a:endParaRPr lang="en-US" dirty="0"/>
          </a:p>
          <a:p>
            <a:r>
              <a:rPr lang="en-US" b="1" dirty="0"/>
              <a:t>(5) where the objective is to alleviate serious drop in sale quantity or obvious over-production in times of recession; </a:t>
            </a:r>
            <a:endParaRPr lang="en-US" dirty="0"/>
          </a:p>
          <a:p>
            <a:r>
              <a:rPr lang="en-US" b="1" dirty="0"/>
              <a:t>(6) where the objective is to protect the legitimate interests in foreign trade and economic cooperation; or </a:t>
            </a:r>
            <a:endParaRPr lang="en-US" dirty="0"/>
          </a:p>
          <a:p>
            <a:r>
              <a:rPr lang="en-US" b="1" dirty="0"/>
              <a:t>(7) any other circumstances stipulated by the laws and the State Council. </a:t>
            </a:r>
            <a:endParaRPr lang="en-US" dirty="0"/>
          </a:p>
        </p:txBody>
      </p:sp>
    </p:spTree>
    <p:extLst>
      <p:ext uri="{BB962C8B-B14F-4D97-AF65-F5344CB8AC3E}">
        <p14:creationId xmlns:p14="http://schemas.microsoft.com/office/powerpoint/2010/main" val="11904238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conditions</a:t>
            </a:r>
            <a:endParaRPr lang="en-US" dirty="0"/>
          </a:p>
        </p:txBody>
      </p:sp>
      <p:sp>
        <p:nvSpPr>
          <p:cNvPr id="3" name="Content Placeholder 2"/>
          <p:cNvSpPr>
            <a:spLocks noGrp="1"/>
          </p:cNvSpPr>
          <p:nvPr>
            <p:ph idx="1"/>
          </p:nvPr>
        </p:nvSpPr>
        <p:spPr/>
        <p:txBody>
          <a:bodyPr/>
          <a:lstStyle/>
          <a:p>
            <a:r>
              <a:rPr lang="en-US" dirty="0"/>
              <a:t>Where the provisions of Article 13 and Article 14 do not apply under any of the circumstances stipulated in item (1) to item (5) of the preceding paragraph, the undertaking must also be able to prove </a:t>
            </a:r>
            <a:r>
              <a:rPr lang="en-US" dirty="0" smtClean="0"/>
              <a:t>that:</a:t>
            </a:r>
          </a:p>
          <a:p>
            <a:r>
              <a:rPr lang="en-US" dirty="0" smtClean="0"/>
              <a:t>(1) </a:t>
            </a:r>
            <a:r>
              <a:rPr lang="en-US" dirty="0"/>
              <a:t>the agreement it has entered into will not severely restrict competition in the relevant market </a:t>
            </a:r>
            <a:r>
              <a:rPr lang="en-US" dirty="0" smtClean="0"/>
              <a:t>and </a:t>
            </a:r>
          </a:p>
          <a:p>
            <a:r>
              <a:rPr lang="en-US" dirty="0" smtClean="0"/>
              <a:t>(2)that </a:t>
            </a:r>
            <a:r>
              <a:rPr lang="en-US" dirty="0"/>
              <a:t>it will allow consumers to benefit from the interests arising therefrom. </a:t>
            </a:r>
          </a:p>
        </p:txBody>
      </p:sp>
    </p:spTree>
    <p:extLst>
      <p:ext uri="{BB962C8B-B14F-4D97-AF65-F5344CB8AC3E}">
        <p14:creationId xmlns:p14="http://schemas.microsoft.com/office/powerpoint/2010/main" val="14955040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a:t>
            </a:r>
            <a:r>
              <a:rPr lang="zh-CN" altLang="en-US" dirty="0" smtClean="0"/>
              <a:t> 豁免规则</a:t>
            </a:r>
            <a:endParaRPr lang="en-US" dirty="0"/>
          </a:p>
        </p:txBody>
      </p:sp>
      <p:sp>
        <p:nvSpPr>
          <p:cNvPr id="3" name="Content Placeholder 2"/>
          <p:cNvSpPr>
            <a:spLocks noGrp="1"/>
          </p:cNvSpPr>
          <p:nvPr>
            <p:ph idx="1"/>
          </p:nvPr>
        </p:nvSpPr>
        <p:spPr/>
        <p:txBody>
          <a:bodyPr>
            <a:normAutofit/>
          </a:bodyPr>
          <a:lstStyle/>
          <a:p>
            <a:r>
              <a:rPr lang="zh-CN" altLang="en-US" dirty="0" smtClean="0"/>
              <a:t>豁免的结果：如果经营者能证明其行为符合豁免条件，就不再适用垄断协议的规定，不再做出处罚。</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4.Trade association</a:t>
            </a:r>
            <a:endParaRPr lang="en-US" dirty="0"/>
          </a:p>
        </p:txBody>
      </p:sp>
      <p:sp>
        <p:nvSpPr>
          <p:cNvPr id="3" name="Content Placeholder 2"/>
          <p:cNvSpPr>
            <a:spLocks noGrp="1"/>
          </p:cNvSpPr>
          <p:nvPr>
            <p:ph idx="1"/>
          </p:nvPr>
        </p:nvSpPr>
        <p:spPr/>
        <p:txBody>
          <a:bodyPr/>
          <a:lstStyle/>
          <a:p>
            <a:r>
              <a:rPr lang="en-US" dirty="0"/>
              <a:t>Article 16 </a:t>
            </a:r>
          </a:p>
          <a:p>
            <a:r>
              <a:rPr lang="en-US" dirty="0"/>
              <a:t>Industry associations shall not </a:t>
            </a:r>
            <a:r>
              <a:rPr lang="en-US" dirty="0" err="1"/>
              <a:t>organise</a:t>
            </a:r>
            <a:r>
              <a:rPr lang="en-US" dirty="0"/>
              <a:t> the undertakings in the respective industries to engage in monopolistic activities prohibited by this Chapter. </a:t>
            </a:r>
          </a:p>
          <a:p>
            <a:endParaRPr lang="en-US" dirty="0"/>
          </a:p>
        </p:txBody>
      </p:sp>
    </p:spTree>
    <p:extLst>
      <p:ext uri="{BB962C8B-B14F-4D97-AF65-F5344CB8AC3E}">
        <p14:creationId xmlns:p14="http://schemas.microsoft.com/office/powerpoint/2010/main" val="12034207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a:t>
            </a:r>
            <a:r>
              <a:rPr lang="zh-CN" altLang="en-US" dirty="0" smtClean="0"/>
              <a:t>禁止行业协会组织实施垄断协议</a:t>
            </a:r>
            <a:endParaRPr lang="en-US" dirty="0"/>
          </a:p>
        </p:txBody>
      </p:sp>
      <p:sp>
        <p:nvSpPr>
          <p:cNvPr id="3" name="Content Placeholder 2"/>
          <p:cNvSpPr>
            <a:spLocks noGrp="1"/>
          </p:cNvSpPr>
          <p:nvPr>
            <p:ph idx="1"/>
          </p:nvPr>
        </p:nvSpPr>
        <p:spPr/>
        <p:txBody>
          <a:bodyPr/>
          <a:lstStyle/>
          <a:p>
            <a:r>
              <a:rPr lang="zh-CN" altLang="en-US" dirty="0"/>
              <a:t>浙江保险业价格协议</a:t>
            </a:r>
            <a:r>
              <a:rPr lang="zh-CN" altLang="en-US" dirty="0" smtClean="0"/>
              <a:t>案</a:t>
            </a:r>
            <a:endParaRPr lang="en-US" altLang="zh-CN" dirty="0" smtClean="0"/>
          </a:p>
          <a:p>
            <a:r>
              <a:rPr lang="en-US" altLang="zh-CN" dirty="0"/>
              <a:t>2009</a:t>
            </a:r>
            <a:r>
              <a:rPr lang="zh-CN" altLang="en-US" dirty="0"/>
              <a:t>年以来，浙江省保险行业</a:t>
            </a:r>
            <a:r>
              <a:rPr lang="zh-CN" altLang="en-US" dirty="0" smtClean="0"/>
              <a:t>协会组织浙江省各财产保险公司多次</a:t>
            </a:r>
            <a:r>
              <a:rPr lang="zh-CN" altLang="en-US" dirty="0"/>
              <a:t>集体开会、磋商，对</a:t>
            </a:r>
            <a:r>
              <a:rPr lang="en-US" altLang="zh-CN" dirty="0"/>
              <a:t>《</a:t>
            </a:r>
            <a:r>
              <a:rPr lang="zh-CN" altLang="en-US" dirty="0"/>
              <a:t>浙江省机动车辆保险行业自律公约</a:t>
            </a:r>
            <a:r>
              <a:rPr lang="en-US" altLang="zh-CN" dirty="0"/>
              <a:t>》</a:t>
            </a:r>
            <a:r>
              <a:rPr lang="zh-CN" altLang="en-US" dirty="0"/>
              <a:t>及</a:t>
            </a:r>
            <a:r>
              <a:rPr lang="en-US" altLang="zh-CN" dirty="0"/>
              <a:t>《</a:t>
            </a:r>
            <a:r>
              <a:rPr lang="zh-CN" altLang="en-US" dirty="0"/>
              <a:t>实施细则</a:t>
            </a:r>
            <a:r>
              <a:rPr lang="en-US" altLang="zh-CN" dirty="0"/>
              <a:t>》</a:t>
            </a:r>
            <a:r>
              <a:rPr lang="zh-CN" altLang="en-US" dirty="0"/>
              <a:t>进行讨论修订</a:t>
            </a:r>
            <a:r>
              <a:rPr lang="zh-CN" altLang="en-US" dirty="0" smtClean="0"/>
              <a:t>。</a:t>
            </a:r>
            <a:endParaRPr lang="en-US" dirty="0"/>
          </a:p>
          <a:p>
            <a:r>
              <a:rPr lang="zh-CN" altLang="en-US" dirty="0" smtClean="0"/>
              <a:t>在会议中，协会组织保险公司讨论</a:t>
            </a:r>
            <a:r>
              <a:rPr lang="zh-CN" altLang="en-US" dirty="0"/>
              <a:t>新车和高档车费率</a:t>
            </a:r>
            <a:r>
              <a:rPr lang="zh-CN" altLang="en-US" dirty="0" smtClean="0"/>
              <a:t>问题以及商业车险代理手续费。在会后，</a:t>
            </a:r>
            <a:r>
              <a:rPr lang="zh-CN" altLang="en-US" dirty="0"/>
              <a:t>随即通过要求各公司上报执行情况、“内化”核保政策、组织检查、追究责任等方式，敦促各财产保险公司遵照落实，并在日常经营活动中贯彻执行了协议约定的费率标准。</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练习 </a:t>
            </a:r>
            <a:r>
              <a:rPr lang="en-US" altLang="zh-CN" dirty="0" smtClean="0"/>
              <a:t>ACD</a:t>
            </a:r>
            <a:endParaRPr lang="en-US" dirty="0"/>
          </a:p>
        </p:txBody>
      </p:sp>
      <p:sp>
        <p:nvSpPr>
          <p:cNvPr id="3" name="Content Placeholder 2"/>
          <p:cNvSpPr>
            <a:spLocks noGrp="1"/>
          </p:cNvSpPr>
          <p:nvPr>
            <p:ph idx="1"/>
          </p:nvPr>
        </p:nvSpPr>
        <p:spPr/>
        <p:txBody>
          <a:bodyPr/>
          <a:lstStyle/>
          <a:p>
            <a:r>
              <a:rPr lang="zh-CN" altLang="en-US" dirty="0" smtClean="0"/>
              <a:t>（多选）根据</a:t>
            </a:r>
            <a:r>
              <a:rPr lang="en-US" altLang="zh-CN" dirty="0" smtClean="0"/>
              <a:t>《</a:t>
            </a:r>
            <a:r>
              <a:rPr lang="zh-CN" altLang="en-US" dirty="0" smtClean="0"/>
              <a:t>反垄断法</a:t>
            </a:r>
            <a:r>
              <a:rPr lang="en-US" altLang="zh-CN" dirty="0" smtClean="0"/>
              <a:t>》</a:t>
            </a:r>
            <a:r>
              <a:rPr lang="zh-CN" altLang="en-US" dirty="0" smtClean="0"/>
              <a:t>，下列不属于垄断协议的是</a:t>
            </a:r>
            <a:endParaRPr lang="en-US" altLang="zh-CN" dirty="0" smtClean="0"/>
          </a:p>
          <a:p>
            <a:pPr marL="514350" indent="-514350">
              <a:buFont typeface="+mj-lt"/>
              <a:buAutoNum type="alphaUcPeriod"/>
            </a:pPr>
            <a:r>
              <a:rPr lang="zh-CN" altLang="en-US" dirty="0" smtClean="0"/>
              <a:t>某行业协会组织本行业的企业就防止进口原料时的恶性竞争达成保护性协议</a:t>
            </a:r>
            <a:endParaRPr lang="en-US" altLang="zh-CN" dirty="0" smtClean="0"/>
          </a:p>
          <a:p>
            <a:pPr marL="514350" indent="-514350">
              <a:buFont typeface="+mj-lt"/>
              <a:buAutoNum type="alphaUcPeriod"/>
            </a:pPr>
            <a:r>
              <a:rPr lang="zh-CN" altLang="en-US" dirty="0" smtClean="0"/>
              <a:t>三家大型房地产公司的代表聚会，就商品房价格达成共识，随后一致采取涨价措施</a:t>
            </a:r>
            <a:endParaRPr lang="en-US" altLang="zh-CN" dirty="0" smtClean="0"/>
          </a:p>
          <a:p>
            <a:pPr marL="514350" indent="-514350">
              <a:buFont typeface="+mj-lt"/>
              <a:buAutoNum type="alphaUcPeriod"/>
            </a:pPr>
            <a:r>
              <a:rPr lang="zh-CN" altLang="en-US" dirty="0" smtClean="0"/>
              <a:t>某品牌的奶粉含有有毒物质的事实被公布后，数家大型零售公司联合声明拒绝销售该产品</a:t>
            </a:r>
            <a:endParaRPr lang="en-US" altLang="zh-CN" dirty="0" smtClean="0"/>
          </a:p>
          <a:p>
            <a:pPr marL="514350" indent="-514350">
              <a:buFont typeface="+mj-lt"/>
              <a:buAutoNum type="alphaUcPeriod"/>
            </a:pPr>
            <a:r>
              <a:rPr lang="zh-CN" altLang="en-US" dirty="0" smtClean="0"/>
              <a:t>数家大型煤炭企业就采用一种新型矿山安全生产技术达成一致</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a:t>
            </a:r>
            <a:endParaRPr lang="en-US" dirty="0"/>
          </a:p>
        </p:txBody>
      </p:sp>
      <p:sp>
        <p:nvSpPr>
          <p:cNvPr id="3" name="Content Placeholder 2"/>
          <p:cNvSpPr>
            <a:spLocks noGrp="1"/>
          </p:cNvSpPr>
          <p:nvPr>
            <p:ph idx="1"/>
          </p:nvPr>
        </p:nvSpPr>
        <p:spPr>
          <a:xfrm>
            <a:off x="1484310" y="2666999"/>
            <a:ext cx="10018713" cy="3590926"/>
          </a:xfrm>
        </p:spPr>
        <p:txBody>
          <a:bodyPr>
            <a:normAutofit lnSpcReduction="10000"/>
          </a:bodyPr>
          <a:lstStyle/>
          <a:p>
            <a:r>
              <a:rPr lang="zh-CN" altLang="en-US" dirty="0" smtClean="0"/>
              <a:t>（多选）某行业协会组织本行业</a:t>
            </a:r>
            <a:r>
              <a:rPr lang="en-US" altLang="zh-CN" dirty="0" smtClean="0"/>
              <a:t>7</a:t>
            </a:r>
            <a:r>
              <a:rPr lang="zh-CN" altLang="en-US" dirty="0" smtClean="0"/>
              <a:t>家主要领导企业召开“行业峰会”并提高产品价格及提价幅度形成协议，与会企业领导人均在协议上签名。会后，决议以行业协会的名义下发全行业企业，这</a:t>
            </a:r>
            <a:r>
              <a:rPr lang="en-US" altLang="zh-CN" dirty="0" smtClean="0"/>
              <a:t>7</a:t>
            </a:r>
            <a:r>
              <a:rPr lang="zh-CN" altLang="en-US" dirty="0" smtClean="0"/>
              <a:t>家企业的市场份额达</a:t>
            </a:r>
            <a:r>
              <a:rPr lang="en-US" altLang="zh-CN" dirty="0" smtClean="0"/>
              <a:t>85%</a:t>
            </a:r>
            <a:r>
              <a:rPr lang="zh-CN" altLang="en-US" dirty="0" smtClean="0"/>
              <a:t>，下列正确的是（   ）</a:t>
            </a:r>
            <a:endParaRPr lang="en-US" altLang="zh-CN" dirty="0" smtClean="0"/>
          </a:p>
          <a:p>
            <a:pPr marL="457200" indent="-457200">
              <a:buFont typeface="+mj-lt"/>
              <a:buAutoNum type="alphaUcPeriod"/>
            </a:pPr>
            <a:r>
              <a:rPr lang="zh-CN" altLang="en-US" dirty="0" smtClean="0"/>
              <a:t>行业协会实施了组织本行业经营者达成垄断协议的行为</a:t>
            </a:r>
            <a:endParaRPr lang="en-US" altLang="zh-CN" dirty="0" smtClean="0"/>
          </a:p>
          <a:p>
            <a:pPr marL="457200" indent="-457200">
              <a:buFont typeface="+mj-lt"/>
              <a:buAutoNum type="alphaUcPeriod"/>
            </a:pPr>
            <a:r>
              <a:rPr lang="zh-CN" altLang="en-US" dirty="0" smtClean="0"/>
              <a:t>行业协会实施了行政性限制竞争行为</a:t>
            </a:r>
            <a:endParaRPr lang="en-US" altLang="zh-CN" dirty="0" smtClean="0"/>
          </a:p>
          <a:p>
            <a:pPr marL="457200" indent="-457200">
              <a:buFont typeface="+mj-lt"/>
              <a:buAutoNum type="alphaUcPeriod"/>
            </a:pPr>
            <a:r>
              <a:rPr lang="en-US" altLang="zh-CN" dirty="0" smtClean="0"/>
              <a:t>7</a:t>
            </a:r>
            <a:r>
              <a:rPr lang="zh-CN" altLang="en-US" dirty="0" smtClean="0"/>
              <a:t>家企业实施了滥用市场支配地位行为</a:t>
            </a:r>
            <a:endParaRPr lang="en-US" altLang="zh-CN" dirty="0" smtClean="0"/>
          </a:p>
          <a:p>
            <a:pPr marL="457200" indent="-457200">
              <a:buFont typeface="+mj-lt"/>
              <a:buAutoNum type="alphaUcPeriod"/>
            </a:pPr>
            <a:r>
              <a:rPr lang="en-US" altLang="zh-CN" dirty="0" smtClean="0"/>
              <a:t>7</a:t>
            </a:r>
            <a:r>
              <a:rPr lang="zh-CN" altLang="en-US" dirty="0" smtClean="0"/>
              <a:t>家企业实施了达成垄断协议的行为</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
            </a:r>
            <a:endParaRPr lang="en-US" dirty="0"/>
          </a:p>
        </p:txBody>
      </p:sp>
      <p:sp>
        <p:nvSpPr>
          <p:cNvPr id="3" name="Content Placeholder 2"/>
          <p:cNvSpPr>
            <a:spLocks noGrp="1"/>
          </p:cNvSpPr>
          <p:nvPr>
            <p:ph idx="1"/>
          </p:nvPr>
        </p:nvSpPr>
        <p:spPr>
          <a:xfrm>
            <a:off x="1484311" y="2109787"/>
            <a:ext cx="10018713" cy="4333876"/>
          </a:xfrm>
        </p:spPr>
        <p:txBody>
          <a:bodyPr>
            <a:normAutofit fontScale="92500" lnSpcReduction="10000"/>
          </a:bodyPr>
          <a:lstStyle/>
          <a:p>
            <a:r>
              <a:rPr lang="zh-CN" altLang="en-US" dirty="0" smtClean="0"/>
              <a:t>某行业协会的全体会员企业在相关市场的市场份额合计达到</a:t>
            </a:r>
            <a:r>
              <a:rPr lang="en-US" altLang="zh-CN" dirty="0" smtClean="0"/>
              <a:t>85%</a:t>
            </a:r>
            <a:r>
              <a:rPr lang="zh-CN" altLang="en-US" dirty="0" smtClean="0"/>
              <a:t>。由于近期原材料涨价影响了行业利润，该行业协会遂组织召开了由会员企业领导人参加的“行业峰会”，与会代表达成了提高产品价格的共识。会议结束后，该协会向全体会员企业印发了关于提高本行业产品价格的通知，明确要求会员企业统一将产品价格提高</a:t>
            </a:r>
            <a:r>
              <a:rPr lang="en-US" altLang="zh-CN" dirty="0" smtClean="0"/>
              <a:t>15%</a:t>
            </a:r>
            <a:r>
              <a:rPr lang="zh-CN" altLang="en-US" dirty="0" smtClean="0"/>
              <a:t>。接到通知后，会员企业按要求实施了涨价。根据反垄断法，下列正确的是（  ）</a:t>
            </a:r>
            <a:endParaRPr lang="en-US" altLang="zh-CN" dirty="0" smtClean="0"/>
          </a:p>
          <a:p>
            <a:pPr marL="457200" indent="-457200">
              <a:buFont typeface="+mj-lt"/>
              <a:buAutoNum type="alphaUcPeriod"/>
            </a:pPr>
            <a:r>
              <a:rPr lang="zh-CN" altLang="en-US" dirty="0" smtClean="0"/>
              <a:t>行业协会实施了滥用市场支配地位行为</a:t>
            </a:r>
            <a:endParaRPr lang="en-US" altLang="zh-CN" dirty="0" smtClean="0"/>
          </a:p>
          <a:p>
            <a:pPr marL="457200" indent="-457200">
              <a:buFont typeface="+mj-lt"/>
              <a:buAutoNum type="alphaUcPeriod"/>
            </a:pPr>
            <a:r>
              <a:rPr lang="zh-CN" altLang="en-US" dirty="0" smtClean="0"/>
              <a:t>行业协会实施了经营者集中</a:t>
            </a:r>
            <a:endParaRPr lang="en-US" altLang="zh-CN" dirty="0" smtClean="0"/>
          </a:p>
          <a:p>
            <a:pPr marL="457200" indent="-457200">
              <a:buFont typeface="+mj-lt"/>
              <a:buAutoNum type="alphaUcPeriod"/>
            </a:pPr>
            <a:r>
              <a:rPr lang="zh-CN" altLang="en-US" dirty="0" smtClean="0"/>
              <a:t>行业协会实施了行政性限制竞争行为</a:t>
            </a:r>
            <a:endParaRPr lang="en-US" altLang="zh-CN" dirty="0" smtClean="0"/>
          </a:p>
          <a:p>
            <a:pPr marL="457200" indent="-457200">
              <a:buFont typeface="+mj-lt"/>
              <a:buAutoNum type="alphaUcPeriod"/>
            </a:pPr>
            <a:r>
              <a:rPr lang="zh-CN" altLang="en-US" dirty="0" smtClean="0"/>
              <a:t>行业协会实施了组织本行业经营者达成垄断协议行为</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Diagram 1"/>
          <p:cNvGraphicFramePr/>
          <p:nvPr/>
        </p:nvGraphicFramePr>
        <p:xfrm>
          <a:off x="1585913" y="719666"/>
          <a:ext cx="980122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914901" y="6329363"/>
            <a:ext cx="340042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其他纵向非</a:t>
            </a:r>
            <a:r>
              <a:rPr lang="zh-CN" altLang="en-US" smtClean="0"/>
              <a:t>价格垄断协议？</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a:t>
            </a:r>
            <a:endParaRPr lang="en-US" dirty="0"/>
          </a:p>
        </p:txBody>
      </p:sp>
      <p:sp>
        <p:nvSpPr>
          <p:cNvPr id="3" name="Content Placeholder 2"/>
          <p:cNvSpPr>
            <a:spLocks noGrp="1"/>
          </p:cNvSpPr>
          <p:nvPr>
            <p:ph idx="1"/>
          </p:nvPr>
        </p:nvSpPr>
        <p:spPr/>
        <p:txBody>
          <a:bodyPr/>
          <a:lstStyle/>
          <a:p>
            <a:r>
              <a:rPr lang="zh-CN" altLang="en-US" dirty="0" smtClean="0"/>
              <a:t>（多选）经营者与其交易相对人达成的下列协议中，被我国反垄断法律制度</a:t>
            </a:r>
            <a:r>
              <a:rPr lang="zh-CN" altLang="en-US" u="sng" dirty="0" smtClean="0"/>
              <a:t>明确禁止</a:t>
            </a:r>
            <a:r>
              <a:rPr lang="zh-CN" altLang="en-US" dirty="0" smtClean="0"/>
              <a:t>的有（   ）</a:t>
            </a:r>
            <a:endParaRPr lang="en-US" altLang="zh-CN" dirty="0" smtClean="0"/>
          </a:p>
          <a:p>
            <a:pPr marL="457200" indent="-457200">
              <a:buFont typeface="+mj-lt"/>
              <a:buAutoNum type="alphaUcPeriod"/>
            </a:pPr>
            <a:r>
              <a:rPr lang="zh-CN" altLang="en-US" dirty="0" smtClean="0"/>
              <a:t>固定向第三人转售商品的价格</a:t>
            </a:r>
            <a:endParaRPr lang="en-US" altLang="zh-CN" dirty="0" smtClean="0"/>
          </a:p>
          <a:p>
            <a:pPr marL="457200" indent="-457200">
              <a:buFont typeface="+mj-lt"/>
              <a:buAutoNum type="alphaUcPeriod"/>
            </a:pPr>
            <a:r>
              <a:rPr lang="zh-CN" altLang="en-US" dirty="0" smtClean="0"/>
              <a:t>限定向第三人转售商品的最低价格</a:t>
            </a:r>
            <a:endParaRPr lang="en-US" altLang="zh-CN" dirty="0" smtClean="0"/>
          </a:p>
          <a:p>
            <a:pPr marL="457200" indent="-457200">
              <a:buFont typeface="+mj-lt"/>
              <a:buAutoNum type="alphaUcPeriod"/>
            </a:pPr>
            <a:r>
              <a:rPr lang="zh-CN" altLang="en-US" dirty="0" smtClean="0"/>
              <a:t>限定向第三人转售商品的最高价格</a:t>
            </a:r>
            <a:endParaRPr lang="en-US" altLang="zh-CN" dirty="0" smtClean="0"/>
          </a:p>
          <a:p>
            <a:pPr marL="457200" indent="-457200">
              <a:buFont typeface="+mj-lt"/>
              <a:buAutoNum type="alphaUcPeriod"/>
            </a:pPr>
            <a:r>
              <a:rPr lang="zh-CN" altLang="en-US" dirty="0" smtClean="0"/>
              <a:t>限定向第三人转售商品的地域范围</a:t>
            </a:r>
            <a:endParaRPr lang="en-US" altLang="zh-C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t>
            </a:r>
            <a:endParaRPr lang="en-US" dirty="0"/>
          </a:p>
        </p:txBody>
      </p:sp>
      <p:sp>
        <p:nvSpPr>
          <p:cNvPr id="3" name="Content Placeholder 2"/>
          <p:cNvSpPr>
            <a:spLocks noGrp="1"/>
          </p:cNvSpPr>
          <p:nvPr>
            <p:ph idx="1"/>
          </p:nvPr>
        </p:nvSpPr>
        <p:spPr/>
        <p:txBody>
          <a:bodyPr>
            <a:normAutofit lnSpcReduction="10000"/>
          </a:bodyPr>
          <a:lstStyle/>
          <a:p>
            <a:r>
              <a:rPr lang="zh-CN" altLang="en-US" dirty="0"/>
              <a:t>以下构成垄断协议的是：</a:t>
            </a:r>
          </a:p>
          <a:p>
            <a:r>
              <a:rPr lang="en-US" altLang="zh-CN" dirty="0"/>
              <a:t>A</a:t>
            </a:r>
            <a:r>
              <a:rPr lang="zh-CN" altLang="en-US" dirty="0"/>
              <a:t>．某市甲酒厂的白酒销售份额占该市的</a:t>
            </a:r>
            <a:r>
              <a:rPr lang="en-US" altLang="zh-CN" dirty="0"/>
              <a:t>40%</a:t>
            </a:r>
            <a:r>
              <a:rPr lang="zh-CN" altLang="en-US" dirty="0"/>
              <a:t>，乙酒厂的白酒销售份额占</a:t>
            </a:r>
            <a:r>
              <a:rPr lang="en-US" altLang="zh-CN" dirty="0"/>
              <a:t>50%</a:t>
            </a:r>
            <a:r>
              <a:rPr lang="zh-CN" altLang="en-US" dirty="0"/>
              <a:t>，二酒厂为进一步控制市场份额达成了合并协议</a:t>
            </a:r>
          </a:p>
          <a:p>
            <a:r>
              <a:rPr lang="en-US" altLang="zh-CN" dirty="0"/>
              <a:t>B</a:t>
            </a:r>
            <a:r>
              <a:rPr lang="zh-CN" altLang="en-US" dirty="0"/>
              <a:t>．某市电力公司与用户签订供电合同时，要求用户必须购买该电力公司出资设立的电力设备厂生产的电表</a:t>
            </a:r>
          </a:p>
          <a:p>
            <a:r>
              <a:rPr lang="en-US" altLang="zh-CN" dirty="0"/>
              <a:t>C</a:t>
            </a:r>
            <a:r>
              <a:rPr lang="zh-CN" altLang="en-US" dirty="0"/>
              <a:t>．某市甲牛奶厂与乙牛奶厂的牛奶销售份额合计占该市的</a:t>
            </a:r>
            <a:r>
              <a:rPr lang="en-US" altLang="zh-CN" dirty="0"/>
              <a:t>70%</a:t>
            </a:r>
            <a:r>
              <a:rPr lang="zh-CN" altLang="en-US" dirty="0"/>
              <a:t>，二厂达成协议，共同将袋装牛奶的价格上涨</a:t>
            </a:r>
            <a:r>
              <a:rPr lang="en-US" altLang="zh-CN" dirty="0"/>
              <a:t>2</a:t>
            </a:r>
            <a:r>
              <a:rPr lang="zh-CN" altLang="en-US" dirty="0"/>
              <a:t>角钱</a:t>
            </a:r>
          </a:p>
          <a:p>
            <a:r>
              <a:rPr lang="en-US" altLang="zh-CN" dirty="0"/>
              <a:t>D</a:t>
            </a:r>
            <a:r>
              <a:rPr lang="zh-CN" altLang="en-US" dirty="0"/>
              <a:t>．某市由于盲目投资，建有多家烟厂，生产的香烟绝大多数销在本市，由于各厂产量过高，积压严重，该市烟叶协会组织烟厂达成协议，各厂均减产</a:t>
            </a:r>
            <a:r>
              <a:rPr lang="en-US" altLang="zh-CN" dirty="0"/>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ABC</a:t>
            </a:r>
            <a:endParaRPr lang="en-US" dirty="0"/>
          </a:p>
        </p:txBody>
      </p:sp>
      <p:sp>
        <p:nvSpPr>
          <p:cNvPr id="3" name="Content Placeholder 2"/>
          <p:cNvSpPr>
            <a:spLocks noGrp="1"/>
          </p:cNvSpPr>
          <p:nvPr>
            <p:ph idx="1"/>
          </p:nvPr>
        </p:nvSpPr>
        <p:spPr/>
        <p:txBody>
          <a:bodyPr>
            <a:normAutofit fontScale="92500"/>
          </a:bodyPr>
          <a:lstStyle/>
          <a:p>
            <a:r>
              <a:rPr lang="en-US" altLang="zh-CN" dirty="0" smtClean="0"/>
              <a:t>2001</a:t>
            </a:r>
            <a:r>
              <a:rPr lang="zh-CN" altLang="en-US" dirty="0" smtClean="0"/>
              <a:t>年至</a:t>
            </a:r>
            <a:r>
              <a:rPr lang="en-US" altLang="zh-CN" dirty="0" smtClean="0"/>
              <a:t>2006</a:t>
            </a:r>
            <a:r>
              <a:rPr lang="zh-CN" altLang="en-US" dirty="0" smtClean="0"/>
              <a:t>年期间，六家涉案企业在台湾地区、韩国共召开</a:t>
            </a:r>
            <a:r>
              <a:rPr lang="en-US" altLang="zh-CN" dirty="0" smtClean="0"/>
              <a:t>53</a:t>
            </a:r>
            <a:r>
              <a:rPr lang="zh-CN" altLang="en-US" dirty="0" smtClean="0"/>
              <a:t>次“晶体会议”，针对全球市场交换液晶面板市场信息，并约定在中国大陆境内销售液晶面板时，依据“晶体会议”协商价格或互相交换信息。该行为的下列判断，正确的是（  ）</a:t>
            </a:r>
            <a:endParaRPr lang="en-US" altLang="zh-CN" dirty="0" smtClean="0"/>
          </a:p>
          <a:p>
            <a:r>
              <a:rPr lang="zh-CN" altLang="en-US" dirty="0" smtClean="0"/>
              <a:t>该行为属于横向垄断协议</a:t>
            </a:r>
            <a:endParaRPr lang="en-US" altLang="zh-CN" dirty="0" smtClean="0"/>
          </a:p>
          <a:p>
            <a:r>
              <a:rPr lang="zh-CN" altLang="en-US" dirty="0" smtClean="0"/>
              <a:t>该行为属于价格垄断协议</a:t>
            </a:r>
            <a:endParaRPr lang="en-US" altLang="zh-CN" dirty="0" smtClean="0"/>
          </a:p>
          <a:p>
            <a:r>
              <a:rPr lang="zh-CN" altLang="en-US" dirty="0" smtClean="0"/>
              <a:t>如果该行为被国内企业起诉到法院，则上述企业应当对该协议不具有排除、限制竞争的效果承担举证责任</a:t>
            </a:r>
            <a:endParaRPr lang="en-US" altLang="zh-CN" dirty="0" smtClean="0"/>
          </a:p>
          <a:p>
            <a:r>
              <a:rPr lang="zh-CN" altLang="en-US" dirty="0" smtClean="0"/>
              <a:t>若上述企业能够证明其协同行为的目的是因经济不景气，为缓解销售量明显下降或者生产明显过剩的压力所为，则可以不适用反垄断法</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
            </a:r>
            <a:endParaRPr lang="en-US" dirty="0"/>
          </a:p>
        </p:txBody>
      </p:sp>
      <p:sp>
        <p:nvSpPr>
          <p:cNvPr id="3" name="Content Placeholder 2"/>
          <p:cNvSpPr>
            <a:spLocks noGrp="1"/>
          </p:cNvSpPr>
          <p:nvPr>
            <p:ph idx="1"/>
          </p:nvPr>
        </p:nvSpPr>
        <p:spPr/>
        <p:txBody>
          <a:bodyPr/>
          <a:lstStyle/>
          <a:p>
            <a:r>
              <a:rPr lang="zh-CN" altLang="en-US" dirty="0"/>
              <a:t>某品牌白酒市场份额较大且知名度较高，因销量急剧下滑，生产商召集经销商开会，令其不得低于限价进行销售，对违反者将扣除保证金、减少销售配额直至取消销售资格。关于该行为的性质，下列哪一判断是正确的？</a:t>
            </a:r>
          </a:p>
          <a:p>
            <a:r>
              <a:rPr lang="en-US" altLang="zh-CN" dirty="0"/>
              <a:t>A.</a:t>
            </a:r>
            <a:r>
              <a:rPr lang="zh-CN" altLang="en-US" dirty="0"/>
              <a:t>维护品牌形象的正当行为</a:t>
            </a:r>
          </a:p>
          <a:p>
            <a:r>
              <a:rPr lang="en-US" altLang="zh-CN" dirty="0"/>
              <a:t>B.</a:t>
            </a:r>
            <a:r>
              <a:rPr lang="zh-CN" altLang="en-US" dirty="0"/>
              <a:t>滥用市场支配地位的行为</a:t>
            </a:r>
          </a:p>
          <a:p>
            <a:r>
              <a:rPr lang="en-US" altLang="zh-CN" dirty="0"/>
              <a:t>C.</a:t>
            </a:r>
            <a:r>
              <a:rPr lang="zh-CN" altLang="en-US" dirty="0"/>
              <a:t>价格同盟行为</a:t>
            </a:r>
          </a:p>
          <a:p>
            <a:r>
              <a:rPr lang="en-US" altLang="zh-CN" dirty="0"/>
              <a:t>D.</a:t>
            </a:r>
            <a:r>
              <a:rPr lang="zh-CN" altLang="en-US" dirty="0"/>
              <a:t>纵向垄断协议行为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a:t>
            </a:r>
            <a:endParaRPr lang="en-US" dirty="0"/>
          </a:p>
        </p:txBody>
      </p:sp>
      <p:sp>
        <p:nvSpPr>
          <p:cNvPr id="3" name="Content Placeholder 2"/>
          <p:cNvSpPr>
            <a:spLocks noGrp="1"/>
          </p:cNvSpPr>
          <p:nvPr>
            <p:ph idx="1"/>
          </p:nvPr>
        </p:nvSpPr>
        <p:spPr/>
        <p:txBody>
          <a:bodyPr>
            <a:normAutofit/>
          </a:bodyPr>
          <a:lstStyle/>
          <a:p>
            <a:r>
              <a:rPr lang="zh-CN" altLang="en-US" dirty="0"/>
              <a:t>某县会计师行业自律委员会成立之初，达成统筹分配当地全行业整体收入的协议，要求当年市场份额提高的会员应分出自己的部分收入，补贴给市场份额降低的会员。事后，有会员向省级工商行政管理部门书面投诉。关于此事，下列哪些说法是正确的？</a:t>
            </a:r>
          </a:p>
          <a:p>
            <a:r>
              <a:rPr lang="en-US" altLang="zh-CN" dirty="0"/>
              <a:t>A.</a:t>
            </a:r>
            <a:r>
              <a:rPr lang="zh-CN" altLang="en-US" dirty="0"/>
              <a:t>该协议限制了当地会计师行业的竞争，具有</a:t>
            </a:r>
            <a:r>
              <a:rPr lang="zh-CN" altLang="en-US" dirty="0" smtClean="0"/>
              <a:t>违法性</a:t>
            </a:r>
            <a:endParaRPr lang="en-US" altLang="zh-CN" dirty="0"/>
          </a:p>
          <a:p>
            <a:r>
              <a:rPr lang="en-US" altLang="zh-CN" dirty="0" smtClean="0"/>
              <a:t>B</a:t>
            </a:r>
            <a:r>
              <a:rPr lang="en-US" altLang="zh-CN" dirty="0"/>
              <a:t>.</a:t>
            </a:r>
            <a:r>
              <a:rPr lang="zh-CN" altLang="en-US" dirty="0"/>
              <a:t>抑强扶弱有利于培育当地会计服务市场，法律不予禁止</a:t>
            </a:r>
          </a:p>
          <a:p>
            <a:r>
              <a:rPr lang="en-US" altLang="zh-CN" dirty="0"/>
              <a:t>C.</a:t>
            </a:r>
            <a:r>
              <a:rPr lang="zh-CN" altLang="en-US" dirty="0"/>
              <a:t>此事不能由省级工商行政管理部门受理，应由该委员会成员自行协商解决</a:t>
            </a:r>
          </a:p>
          <a:p>
            <a:r>
              <a:rPr lang="en-US" altLang="zh-CN" dirty="0"/>
              <a:t>D.</a:t>
            </a:r>
            <a:r>
              <a:rPr lang="zh-CN" altLang="en-US" dirty="0"/>
              <a:t>即使该协议尚未实施，如构成违法，也可予以查处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endParaRPr lang="en-US" dirty="0"/>
          </a:p>
        </p:txBody>
      </p:sp>
      <p:sp>
        <p:nvSpPr>
          <p:cNvPr id="3" name="Content Placeholder 2"/>
          <p:cNvSpPr>
            <a:spLocks noGrp="1"/>
          </p:cNvSpPr>
          <p:nvPr>
            <p:ph idx="1"/>
          </p:nvPr>
        </p:nvSpPr>
        <p:spPr/>
        <p:txBody>
          <a:bodyPr/>
          <a:lstStyle/>
          <a:p>
            <a:r>
              <a:rPr lang="zh-CN" altLang="en-US" dirty="0"/>
              <a:t>某市车辆清洗业协会在与本市各洗车企业协商后，向该市区</a:t>
            </a:r>
            <a:r>
              <a:rPr lang="en-US" altLang="zh-CN" dirty="0"/>
              <a:t>100</a:t>
            </a:r>
            <a:r>
              <a:rPr lang="zh-CN" altLang="en-US" dirty="0"/>
              <a:t>多个洗车企业发布</a:t>
            </a:r>
            <a:r>
              <a:rPr lang="en-US" altLang="zh-CN" dirty="0"/>
              <a:t>《</a:t>
            </a:r>
            <a:r>
              <a:rPr lang="zh-CN" altLang="en-US" dirty="0"/>
              <a:t>关于规范机动车辆 清洗收费标准的通知</a:t>
            </a:r>
            <a:r>
              <a:rPr lang="en-US" altLang="zh-CN" dirty="0"/>
              <a:t>》</a:t>
            </a:r>
            <a:r>
              <a:rPr lang="zh-CN" altLang="en-US" dirty="0"/>
              <a:t>，规定全市机动车清洗行业收费指导价为</a:t>
            </a:r>
            <a:r>
              <a:rPr lang="en-US" altLang="zh-CN" dirty="0"/>
              <a:t>:</a:t>
            </a:r>
            <a:r>
              <a:rPr lang="zh-CN" altLang="en-US" dirty="0"/>
              <a:t>小型车辆单次洗车</a:t>
            </a:r>
            <a:r>
              <a:rPr lang="en-US" altLang="zh-CN" dirty="0"/>
              <a:t>15</a:t>
            </a:r>
            <a:r>
              <a:rPr lang="zh-CN" altLang="en-US" dirty="0"/>
              <a:t>元，中型车辆单次 洗车</a:t>
            </a:r>
            <a:r>
              <a:rPr lang="en-US" altLang="zh-CN" dirty="0"/>
              <a:t>20—30</a:t>
            </a:r>
            <a:r>
              <a:rPr lang="zh-CN" altLang="en-US" dirty="0"/>
              <a:t>元，大型车辆单次洗车</a:t>
            </a:r>
            <a:r>
              <a:rPr lang="en-US" altLang="zh-CN" dirty="0"/>
              <a:t>40— 60</a:t>
            </a:r>
            <a:r>
              <a:rPr lang="zh-CN" altLang="en-US" dirty="0"/>
              <a:t>元。该行为被反垄断主管机关认定为垄断。该市车辆清洗业协会的上述行为，属于反垄断法所禁止的垄 断行为的具体类型是</a:t>
            </a:r>
            <a:r>
              <a:rPr lang="en-US" altLang="zh-CN" dirty="0"/>
              <a:t>( )</a:t>
            </a:r>
            <a:r>
              <a:rPr lang="zh-CN" altLang="en-US" dirty="0"/>
              <a:t>。</a:t>
            </a:r>
            <a:br>
              <a:rPr lang="zh-CN" altLang="en-US" dirty="0"/>
            </a:br>
            <a:r>
              <a:rPr lang="en-US" altLang="zh-CN" dirty="0"/>
              <a:t>A</a:t>
            </a:r>
            <a:r>
              <a:rPr lang="zh-CN" altLang="en-US" dirty="0"/>
              <a:t>、横向垄断协议</a:t>
            </a:r>
            <a:br>
              <a:rPr lang="zh-CN" altLang="en-US" dirty="0"/>
            </a:br>
            <a:r>
              <a:rPr lang="en-US" altLang="zh-CN" dirty="0"/>
              <a:t>B</a:t>
            </a:r>
            <a:r>
              <a:rPr lang="zh-CN" altLang="en-US" dirty="0"/>
              <a:t>、纵向垄断协议</a:t>
            </a:r>
            <a:br>
              <a:rPr lang="zh-CN" altLang="en-US" dirty="0"/>
            </a:br>
            <a:r>
              <a:rPr lang="en-US" altLang="zh-CN" dirty="0"/>
              <a:t>C</a:t>
            </a:r>
            <a:r>
              <a:rPr lang="zh-CN" altLang="en-US" dirty="0"/>
              <a:t>、独家交易</a:t>
            </a:r>
            <a:br>
              <a:rPr lang="zh-CN" altLang="en-US" dirty="0"/>
            </a:br>
            <a:r>
              <a:rPr lang="en-US" altLang="zh-CN" dirty="0"/>
              <a:t>D</a:t>
            </a:r>
            <a:r>
              <a:rPr lang="zh-CN" altLang="en-US" dirty="0"/>
              <a:t>、限制市场准入</a:t>
            </a:r>
            <a:br>
              <a:rPr lang="zh-CN" altLang="en-US" dirty="0"/>
            </a:br>
            <a:endParaRPr lang="zh-CN" altLang="en-US"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ABD</a:t>
            </a:r>
            <a:endParaRPr lang="en-US" dirty="0"/>
          </a:p>
        </p:txBody>
      </p:sp>
      <p:sp>
        <p:nvSpPr>
          <p:cNvPr id="3" name="Content Placeholder 2"/>
          <p:cNvSpPr>
            <a:spLocks noGrp="1"/>
          </p:cNvSpPr>
          <p:nvPr>
            <p:ph idx="1"/>
          </p:nvPr>
        </p:nvSpPr>
        <p:spPr/>
        <p:txBody>
          <a:bodyPr/>
          <a:lstStyle/>
          <a:p>
            <a:r>
              <a:rPr lang="en-US" altLang="zh-CN" dirty="0" smtClean="0"/>
              <a:t>(</a:t>
            </a:r>
            <a:r>
              <a:rPr lang="zh-CN" altLang="en-US" dirty="0" smtClean="0"/>
              <a:t>多选）经营者</a:t>
            </a:r>
            <a:r>
              <a:rPr lang="zh-CN" altLang="en-US" dirty="0"/>
              <a:t>与具有竞争关系的经营者达成的下列协议中，属于反垄断法禁止的有</a:t>
            </a:r>
            <a:r>
              <a:rPr lang="en-US" altLang="zh-CN" dirty="0"/>
              <a:t>( )</a:t>
            </a:r>
            <a:r>
              <a:rPr lang="zh-CN" altLang="en-US" dirty="0"/>
              <a:t>。 </a:t>
            </a:r>
            <a:endParaRPr lang="en-US" altLang="zh-CN" dirty="0" smtClean="0"/>
          </a:p>
          <a:p>
            <a:r>
              <a:rPr lang="en-US" altLang="zh-CN" dirty="0" smtClean="0"/>
              <a:t>A</a:t>
            </a:r>
            <a:r>
              <a:rPr lang="zh-CN" altLang="en-US" dirty="0"/>
              <a:t>、经营者之间通过协议统一确定、维持商品的价格 </a:t>
            </a:r>
            <a:endParaRPr lang="en-US" altLang="zh-CN" dirty="0" smtClean="0"/>
          </a:p>
          <a:p>
            <a:r>
              <a:rPr lang="en-US" altLang="zh-CN" dirty="0" smtClean="0"/>
              <a:t>B</a:t>
            </a:r>
            <a:r>
              <a:rPr lang="zh-CN" altLang="en-US" dirty="0"/>
              <a:t>、经营者人为将市场进行划分，约定各自固守一部分市场，互不进入对方的“领地”进行</a:t>
            </a:r>
            <a:r>
              <a:rPr lang="zh-CN" altLang="en-US" dirty="0" smtClean="0"/>
              <a:t>竞争</a:t>
            </a:r>
            <a:endParaRPr lang="en-US" altLang="zh-CN" dirty="0" smtClean="0"/>
          </a:p>
          <a:p>
            <a:r>
              <a:rPr lang="en-US" altLang="zh-CN" dirty="0" smtClean="0"/>
              <a:t>C</a:t>
            </a:r>
            <a:r>
              <a:rPr lang="zh-CN" altLang="en-US" dirty="0"/>
              <a:t>、因经济不景气，为缓解销售量严重下降或者生产明显过剩的 </a:t>
            </a:r>
            <a:endParaRPr lang="en-US" altLang="zh-CN" dirty="0" smtClean="0"/>
          </a:p>
          <a:p>
            <a:r>
              <a:rPr lang="en-US" altLang="zh-CN" dirty="0" smtClean="0"/>
              <a:t>D</a:t>
            </a:r>
            <a:r>
              <a:rPr lang="zh-CN" altLang="en-US" dirty="0"/>
              <a:t>、具有竞争关系的经营者联合起来，共同拒绝与其他的特定经营者进行交易</a:t>
            </a:r>
            <a:br>
              <a:rPr lang="zh-CN" altLang="en-US" dirty="0"/>
            </a:br>
            <a:endParaRPr lang="zh-CN" altLang="en-US"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美国模式：</a:t>
            </a:r>
            <a:r>
              <a:rPr lang="zh-CN" altLang="en-US" dirty="0"/>
              <a:t>本身违法</a:t>
            </a:r>
            <a:r>
              <a:rPr lang="zh-CN" altLang="en-US" dirty="0" smtClean="0"/>
              <a:t>原则与合理原则</a:t>
            </a:r>
            <a:endParaRPr lang="en-US" dirty="0"/>
          </a:p>
        </p:txBody>
      </p:sp>
      <p:sp>
        <p:nvSpPr>
          <p:cNvPr id="3" name="Content Placeholder 2"/>
          <p:cNvSpPr>
            <a:spLocks noGrp="1"/>
          </p:cNvSpPr>
          <p:nvPr>
            <p:ph idx="1"/>
          </p:nvPr>
        </p:nvSpPr>
        <p:spPr/>
        <p:txBody>
          <a:bodyPr/>
          <a:lstStyle/>
          <a:p>
            <a:r>
              <a:rPr lang="zh-CN" altLang="en-US" dirty="0" smtClean="0"/>
              <a:t>谢尔曼法第一</a:t>
            </a:r>
            <a:r>
              <a:rPr lang="zh-CN" altLang="en-US" dirty="0"/>
              <a:t>条 </a:t>
            </a:r>
            <a:endParaRPr lang="en-US" altLang="zh-CN" dirty="0" smtClean="0"/>
          </a:p>
          <a:p>
            <a:r>
              <a:rPr lang="zh-CN" altLang="en-US" dirty="0" smtClean="0"/>
              <a:t>任何</a:t>
            </a:r>
            <a:r>
              <a:rPr lang="zh-CN" altLang="en-US" dirty="0"/>
              <a:t>契约，以托拉斯形式或其它形式的联合、共谋，用来限制州际间与外国之间的贸易或商业，是非法的。任何人签订上述契约或从事上述联合或共谋，是严重犯罪。如果参与人是公司，将处以不</a:t>
            </a:r>
            <a:r>
              <a:rPr lang="zh-CN" altLang="en-US" dirty="0" smtClean="0"/>
              <a:t>超过</a:t>
            </a:r>
            <a:r>
              <a:rPr lang="en-US" altLang="zh-CN" dirty="0" smtClean="0"/>
              <a:t>1</a:t>
            </a:r>
            <a:r>
              <a:rPr lang="zh-CN" altLang="en-US" dirty="0" smtClean="0"/>
              <a:t>亿美元</a:t>
            </a:r>
            <a:r>
              <a:rPr lang="zh-CN" altLang="en-US" dirty="0"/>
              <a:t>的</a:t>
            </a:r>
            <a:r>
              <a:rPr lang="zh-CN" altLang="en-US" dirty="0" smtClean="0"/>
              <a:t>罚款。如果参与人是个人，将处</a:t>
            </a:r>
            <a:r>
              <a:rPr lang="en-US" altLang="zh-CN" dirty="0" smtClean="0"/>
              <a:t>100</a:t>
            </a:r>
            <a:r>
              <a:rPr lang="zh-CN" altLang="en-US" dirty="0" smtClean="0"/>
              <a:t>万美元以下罚款，或十年</a:t>
            </a:r>
            <a:r>
              <a:rPr lang="zh-CN" altLang="en-US" dirty="0"/>
              <a:t>以下监禁。或由法院酌情并用两种处罚</a:t>
            </a:r>
            <a:r>
              <a:rPr lang="zh-CN" altLang="en-US" dirty="0" smtClean="0"/>
              <a:t>。（</a:t>
            </a:r>
            <a:r>
              <a:rPr lang="en-US" altLang="zh-CN" dirty="0" smtClean="0"/>
              <a:t>2004</a:t>
            </a:r>
            <a:r>
              <a:rPr lang="zh-CN" altLang="en-US" dirty="0" smtClean="0"/>
              <a:t>年修订后版本）</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本身违法原则</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适用于主观意在危害竞争，实质上也能严重危害市场竞争的垄断协议。</a:t>
            </a:r>
            <a:endParaRPr lang="en-US" altLang="zh-CN" dirty="0" smtClean="0"/>
          </a:p>
          <a:p>
            <a:r>
              <a:rPr lang="zh-CN" altLang="en-US" dirty="0" smtClean="0"/>
              <a:t>包括：价格卡特尔、数量卡特尔、分割市场卡特尔、联合抵制。</a:t>
            </a:r>
            <a:endParaRPr lang="en-US" altLang="zh-CN" dirty="0" smtClean="0"/>
          </a:p>
          <a:p>
            <a:endParaRPr lang="en-US" dirty="0"/>
          </a:p>
          <a:p>
            <a:r>
              <a:rPr lang="en-US" altLang="zh-CN" dirty="0" smtClean="0"/>
              <a:t>Trans-Missouri Freight Association </a:t>
            </a:r>
            <a:r>
              <a:rPr lang="zh-CN" altLang="en-US" dirty="0" smtClean="0"/>
              <a:t>案（</a:t>
            </a:r>
            <a:r>
              <a:rPr lang="en-US" altLang="zh-CN" dirty="0" smtClean="0"/>
              <a:t>1897</a:t>
            </a:r>
            <a:r>
              <a:rPr lang="zh-CN" altLang="en-US" dirty="0" smtClean="0"/>
              <a:t>）</a:t>
            </a:r>
            <a:endParaRPr lang="en-US" altLang="zh-CN" dirty="0" smtClean="0"/>
          </a:p>
          <a:p>
            <a:r>
              <a:rPr lang="en-US" altLang="zh-CN" dirty="0" smtClean="0"/>
              <a:t>18</a:t>
            </a:r>
            <a:r>
              <a:rPr lang="zh-CN" altLang="en-US" dirty="0" smtClean="0"/>
              <a:t>家密西西比西部的铁路公司为避免价格竞争，创建协会，并制定统一的货运价格。这些铁路公司辩称其应得到谢尔曼法的豁免，但是美国最高法院认为，</a:t>
            </a:r>
            <a:r>
              <a:rPr lang="en-US" altLang="zh-CN" dirty="0" smtClean="0"/>
              <a:t>《</a:t>
            </a:r>
            <a:r>
              <a:rPr lang="zh-CN" altLang="en-US" dirty="0" smtClean="0"/>
              <a:t>谢尔曼法</a:t>
            </a:r>
            <a:r>
              <a:rPr lang="en-US" altLang="zh-CN" dirty="0" smtClean="0"/>
              <a:t>》</a:t>
            </a:r>
            <a:r>
              <a:rPr lang="zh-CN" altLang="en-US" dirty="0" smtClean="0"/>
              <a:t>不承认任何例外，固定价格的协议限制了竞争，不管其在客观上是否“合理”，都是违法的。</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合理原则</a:t>
            </a:r>
            <a:endParaRPr lang="en-US" dirty="0"/>
          </a:p>
        </p:txBody>
      </p:sp>
      <p:sp>
        <p:nvSpPr>
          <p:cNvPr id="3" name="Content Placeholder 2"/>
          <p:cNvSpPr>
            <a:spLocks noGrp="1"/>
          </p:cNvSpPr>
          <p:nvPr>
            <p:ph idx="1"/>
          </p:nvPr>
        </p:nvSpPr>
        <p:spPr>
          <a:xfrm>
            <a:off x="838200" y="1690688"/>
            <a:ext cx="10515600" cy="5167312"/>
          </a:xfrm>
        </p:spPr>
        <p:txBody>
          <a:bodyPr>
            <a:normAutofit fontScale="92500" lnSpcReduction="20000"/>
          </a:bodyPr>
          <a:lstStyle/>
          <a:p>
            <a:pPr>
              <a:lnSpc>
                <a:spcPct val="110000"/>
              </a:lnSpc>
            </a:pPr>
            <a:r>
              <a:rPr lang="zh-CN" altLang="en-US" dirty="0" smtClean="0"/>
              <a:t>新泽西标准石油案（</a:t>
            </a:r>
            <a:r>
              <a:rPr lang="en-US" altLang="zh-CN" dirty="0" smtClean="0"/>
              <a:t>1911</a:t>
            </a:r>
            <a:r>
              <a:rPr lang="zh-CN" altLang="en-US" dirty="0" smtClean="0"/>
              <a:t>）</a:t>
            </a:r>
            <a:endParaRPr lang="en-US" altLang="zh-CN" dirty="0" smtClean="0"/>
          </a:p>
          <a:p>
            <a:pPr>
              <a:lnSpc>
                <a:spcPct val="110000"/>
              </a:lnSpc>
            </a:pPr>
            <a:r>
              <a:rPr lang="zh-CN" altLang="en-US" dirty="0" smtClean="0"/>
              <a:t>法院认为，只有“不合理地限制了竞争”的协议或行为才是反垄断法规制的对象。</a:t>
            </a:r>
            <a:endParaRPr lang="en-US" altLang="zh-CN" dirty="0" smtClean="0"/>
          </a:p>
          <a:p>
            <a:pPr>
              <a:lnSpc>
                <a:spcPct val="110000"/>
              </a:lnSpc>
            </a:pPr>
            <a:endParaRPr lang="en-US" dirty="0"/>
          </a:p>
          <a:p>
            <a:pPr>
              <a:lnSpc>
                <a:spcPct val="110000"/>
              </a:lnSpc>
            </a:pPr>
            <a:r>
              <a:rPr lang="zh-CN" altLang="en-US" dirty="0" smtClean="0"/>
              <a:t>芝加哥股票交易所案（</a:t>
            </a:r>
            <a:r>
              <a:rPr lang="en-US" altLang="zh-CN" dirty="0" smtClean="0"/>
              <a:t>1918</a:t>
            </a:r>
            <a:r>
              <a:rPr lang="zh-CN" altLang="en-US" dirty="0" smtClean="0"/>
              <a:t>）</a:t>
            </a:r>
            <a:endParaRPr lang="en-US" altLang="zh-CN" dirty="0" smtClean="0"/>
          </a:p>
          <a:p>
            <a:pPr>
              <a:lnSpc>
                <a:spcPct val="110000"/>
              </a:lnSpc>
            </a:pPr>
            <a:r>
              <a:rPr lang="zh-CN" altLang="en-US" dirty="0" smtClean="0"/>
              <a:t>“合法性的真正标准是所强加的限制是调节或促进了竞争，还是压制甚或消除了竞争。要确定这一点，法院通常必须考虑下列问题：受到限制的商业领域所特有的一些情况，限制前后的情况，限制的性质</a:t>
            </a:r>
            <a:r>
              <a:rPr lang="zh-CN" altLang="en-US" dirty="0"/>
              <a:t>、</a:t>
            </a:r>
            <a:r>
              <a:rPr lang="zh-CN" altLang="en-US" dirty="0" smtClean="0"/>
              <a:t>效果、现实性或可能性，限制的历史，认为存在的恶果，采取特别补救的理由，要达到的目的和结果都是有关事实。这不是善意或恶意能挽救或扼杀一项受到反对的规则，而是了解动机有助于法院解释事实、预测结果。”</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面包供应链</a:t>
            </a:r>
            <a:r>
              <a:rPr lang="en-US" altLang="zh-CN" dirty="0" smtClean="0"/>
              <a:t>broad supply chain </a:t>
            </a:r>
            <a:endParaRPr lang="en-US" dirty="0"/>
          </a:p>
        </p:txBody>
      </p:sp>
      <p:graphicFrame>
        <p:nvGraphicFramePr>
          <p:cNvPr id="4" name="Content Placeholder 3"/>
          <p:cNvGraphicFramePr>
            <a:graphicFrameLocks noGrp="1"/>
          </p:cNvGraphicFramePr>
          <p:nvPr>
            <p:ph idx="1"/>
            <p:extLst/>
          </p:nvPr>
        </p:nvGraphicFramePr>
        <p:xfrm>
          <a:off x="173421" y="1825625"/>
          <a:ext cx="11180379" cy="4732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6531429" y="1825625"/>
            <a:ext cx="3385080" cy="1165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62056" y="2037318"/>
            <a:ext cx="3254453" cy="954107"/>
          </a:xfrm>
          <a:prstGeom prst="rect">
            <a:avLst/>
          </a:prstGeom>
          <a:noFill/>
        </p:spPr>
        <p:txBody>
          <a:bodyPr wrap="square" rtlCol="0">
            <a:spAutoFit/>
          </a:bodyPr>
          <a:lstStyle/>
          <a:p>
            <a:r>
              <a:rPr lang="zh-CN" altLang="en-US" sz="2800"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小麦供应商乙</a:t>
            </a:r>
            <a:r>
              <a:rPr lang="en-US" altLang="zh-CN" sz="2800"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Wheat supplier B</a:t>
            </a:r>
            <a:endParaRPr lang="en-US" sz="2800"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12" name="Left-Up Arrow 11"/>
          <p:cNvSpPr/>
          <p:nvPr/>
        </p:nvSpPr>
        <p:spPr>
          <a:xfrm>
            <a:off x="5725887" y="2991424"/>
            <a:ext cx="1480457" cy="95794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0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p:bldP spid="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Sherman Act Section 1</a:t>
            </a:r>
            <a:endParaRPr lang="en-US" dirty="0"/>
          </a:p>
        </p:txBody>
      </p:sp>
      <p:sp>
        <p:nvSpPr>
          <p:cNvPr id="3" name="Content Placeholder 2"/>
          <p:cNvSpPr>
            <a:spLocks noGrp="1"/>
          </p:cNvSpPr>
          <p:nvPr>
            <p:ph idx="1"/>
          </p:nvPr>
        </p:nvSpPr>
        <p:spPr/>
        <p:txBody>
          <a:bodyPr/>
          <a:lstStyle/>
          <a:p>
            <a:r>
              <a:rPr lang="en-US" dirty="0"/>
              <a:t>Every contract, combination in the form of trust or otherwise, or conspiracy, in restraint of trade or commerce among the several States, or with foreign nations, is declared to be illegal. Every person who shall make any contract or engage in any combination or conspiracy hereby declared to be illegal shall be deemed guilty of a felony, and, on conviction thereof, shall be punished by fine not exceeding $100,000,000 if a corporation, or, if any other person, $1,000,000, or by imprisonment not exceeding 10 years, or by both said punishments, in the discretion of the court.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面包供应链</a:t>
            </a:r>
            <a:endParaRPr lang="en-US"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6531429" y="1825626"/>
            <a:ext cx="2569028" cy="946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62057" y="2037318"/>
            <a:ext cx="2438400" cy="523220"/>
          </a:xfrm>
          <a:prstGeom prst="rect">
            <a:avLst/>
          </a:prstGeom>
          <a:noFill/>
        </p:spPr>
        <p:txBody>
          <a:bodyPr wrap="square" rtlCol="0">
            <a:spAutoFit/>
          </a:bodyPr>
          <a:lstStyle/>
          <a:p>
            <a:r>
              <a:rPr lang="zh-CN" altLang="en-US" sz="2800"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小麦供应商乙</a:t>
            </a:r>
            <a:endParaRPr lang="en-US" sz="2800"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12" name="Left-Up Arrow 11"/>
          <p:cNvSpPr/>
          <p:nvPr/>
        </p:nvSpPr>
        <p:spPr>
          <a:xfrm>
            <a:off x="6023429" y="2772230"/>
            <a:ext cx="1480457" cy="95794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a:t>
            </a:r>
            <a:r>
              <a:rPr lang="zh-CN" altLang="en-US" dirty="0" smtClean="0"/>
              <a:t> 横向垄断协议</a:t>
            </a:r>
            <a:endParaRPr lang="en-US" dirty="0"/>
          </a:p>
        </p:txBody>
      </p:sp>
      <p:sp>
        <p:nvSpPr>
          <p:cNvPr id="3" name="Content Placeholder 2"/>
          <p:cNvSpPr>
            <a:spLocks noGrp="1"/>
          </p:cNvSpPr>
          <p:nvPr>
            <p:ph idx="1"/>
          </p:nvPr>
        </p:nvSpPr>
        <p:spPr>
          <a:xfrm>
            <a:off x="1484310" y="2666999"/>
            <a:ext cx="10018713" cy="3833814"/>
          </a:xfrm>
        </p:spPr>
        <p:txBody>
          <a:bodyPr>
            <a:normAutofit fontScale="85000" lnSpcReduction="20000"/>
          </a:bodyPr>
          <a:lstStyle/>
          <a:p>
            <a:r>
              <a:rPr lang="en-US" altLang="zh-CN" dirty="0" smtClean="0"/>
              <a:t>《</a:t>
            </a:r>
            <a:r>
              <a:rPr lang="zh-CN" altLang="en-US" dirty="0" smtClean="0"/>
              <a:t>反垄断法</a:t>
            </a:r>
            <a:r>
              <a:rPr lang="en-US" altLang="zh-CN" dirty="0" smtClean="0"/>
              <a:t>》</a:t>
            </a:r>
            <a:r>
              <a:rPr lang="zh-CN" altLang="en-US" dirty="0" smtClean="0"/>
              <a:t>第</a:t>
            </a:r>
            <a:r>
              <a:rPr lang="en-US" altLang="zh-CN" dirty="0" smtClean="0"/>
              <a:t>13</a:t>
            </a:r>
            <a:r>
              <a:rPr lang="zh-CN" altLang="en-US" dirty="0" smtClean="0"/>
              <a:t>条：</a:t>
            </a:r>
            <a:endParaRPr lang="en-US" altLang="zh-CN" dirty="0" smtClean="0"/>
          </a:p>
          <a:p>
            <a:r>
              <a:rPr lang="zh-CN" altLang="en-US" dirty="0" smtClean="0"/>
              <a:t>禁止</a:t>
            </a:r>
            <a:r>
              <a:rPr lang="zh-CN" altLang="en-US" dirty="0"/>
              <a:t>具有竞争关系的经营者达成下列垄断协议： </a:t>
            </a:r>
          </a:p>
          <a:p>
            <a:r>
              <a:rPr lang="zh-CN" altLang="en-US" dirty="0"/>
              <a:t>    （一）固定或者变更商品价格； </a:t>
            </a:r>
          </a:p>
          <a:p>
            <a:r>
              <a:rPr lang="zh-CN" altLang="en-US" dirty="0"/>
              <a:t>    （二）限制商品的生产数量或者销售数量； </a:t>
            </a:r>
          </a:p>
          <a:p>
            <a:r>
              <a:rPr lang="zh-CN" altLang="en-US" dirty="0"/>
              <a:t>    （三）分割销售市场或者原材料采购市场； </a:t>
            </a:r>
          </a:p>
          <a:p>
            <a:r>
              <a:rPr lang="zh-CN" altLang="en-US" dirty="0"/>
              <a:t>    （四）限制购买新技术、新设备或者限制开发新技术、新产品； </a:t>
            </a:r>
          </a:p>
          <a:p>
            <a:r>
              <a:rPr lang="zh-CN" altLang="en-US" dirty="0"/>
              <a:t>    （五）联合抵制交易； </a:t>
            </a:r>
          </a:p>
          <a:p>
            <a:r>
              <a:rPr lang="zh-CN" altLang="en-US" dirty="0"/>
              <a:t>    （六）国务院反垄断执法机构认定的其他垄断协议。 </a:t>
            </a:r>
          </a:p>
          <a:p>
            <a:r>
              <a:rPr lang="zh-CN" altLang="en-US" dirty="0"/>
              <a:t>    本法所称垄断协议，是指排除、限制竞争的协议、决定或者其他协同</a:t>
            </a:r>
            <a:r>
              <a:rPr lang="zh-CN" altLang="en-US" dirty="0" smtClean="0"/>
              <a:t>行为。</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5781</Words>
  <Application>Microsoft Macintosh PowerPoint</Application>
  <PresentationFormat>Widescreen</PresentationFormat>
  <Paragraphs>412</Paragraphs>
  <Slides>70</Slides>
  <Notes>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Calibri</vt:lpstr>
      <vt:lpstr>Calibri Light</vt:lpstr>
      <vt:lpstr>DengXian</vt:lpstr>
      <vt:lpstr>DengXian Light</vt:lpstr>
      <vt:lpstr>Mangal</vt:lpstr>
      <vt:lpstr>Wingdings</vt:lpstr>
      <vt:lpstr>Arial</vt:lpstr>
      <vt:lpstr>Office Theme</vt:lpstr>
      <vt:lpstr>垄断协议 Monopolistic agreement</vt:lpstr>
      <vt:lpstr>主要内容main contents</vt:lpstr>
      <vt:lpstr>1. 概念 definition</vt:lpstr>
      <vt:lpstr>PowerPoint Presentation</vt:lpstr>
      <vt:lpstr>PowerPoint Presentation</vt:lpstr>
      <vt:lpstr>PowerPoint Presentation</vt:lpstr>
      <vt:lpstr>面包供应链broad supply chain </vt:lpstr>
      <vt:lpstr>面包供应链</vt:lpstr>
      <vt:lpstr>2. 横向垄断协议</vt:lpstr>
      <vt:lpstr>2. Horizontal agreement</vt:lpstr>
      <vt:lpstr>2.1 横向垄断协议的概念 definition</vt:lpstr>
      <vt:lpstr>Estazolam case</vt:lpstr>
      <vt:lpstr>PowerPoint Presentation</vt:lpstr>
      <vt:lpstr>2.2案例</vt:lpstr>
      <vt:lpstr>2.2 案例</vt:lpstr>
      <vt:lpstr>2.3 price cartel</vt:lpstr>
      <vt:lpstr>2.3 价格协议</vt:lpstr>
      <vt:lpstr>United States v. Trenton Potteries Co.</vt:lpstr>
      <vt:lpstr>川通陶瓷案</vt:lpstr>
      <vt:lpstr>United States v. Socony-Vacuum Oil Co., Inc. </vt:lpstr>
      <vt:lpstr>美国诉索考尼-真空石油公司案</vt:lpstr>
      <vt:lpstr>2.4 Quantity agreement</vt:lpstr>
      <vt:lpstr>2.4 数量协议</vt:lpstr>
      <vt:lpstr>2.5 market sharing agreement</vt:lpstr>
      <vt:lpstr>2.5 分割市场share the market agreement</vt:lpstr>
      <vt:lpstr>PowerPoint Presentation</vt:lpstr>
      <vt:lpstr>PowerPoint Presentation</vt:lpstr>
      <vt:lpstr>2.6 technology restricting agreement </vt:lpstr>
      <vt:lpstr>2.6 限制技术创新</vt:lpstr>
      <vt:lpstr>2.7 boycott </vt:lpstr>
      <vt:lpstr>2.7 联合抵制</vt:lpstr>
      <vt:lpstr>United States v. General Motors Corp.</vt:lpstr>
      <vt:lpstr>2.5串通招投标bid-rigging</vt:lpstr>
      <vt:lpstr>2.5 串通投标案例 cases</vt:lpstr>
      <vt:lpstr>3. 纵向垄断协议</vt:lpstr>
      <vt:lpstr>3 vertical agreement</vt:lpstr>
      <vt:lpstr>3.1 纵向协议的概念 definition</vt:lpstr>
      <vt:lpstr>3.2 维持转售价格（Resale Price Maintenance ）</vt:lpstr>
      <vt:lpstr>Shanghai Rainbow vs. Johnson &amp; Johnson</vt:lpstr>
      <vt:lpstr>上海瑞邦涌和诉强生案： </vt:lpstr>
      <vt:lpstr>3.3 独家销售协议 exclusive distribution </vt:lpstr>
      <vt:lpstr>3.4 独家购买协议 exclusive purchase</vt:lpstr>
      <vt:lpstr>Courage and Crehan</vt:lpstr>
      <vt:lpstr>Courage and Crehan 案</vt:lpstr>
      <vt:lpstr>3.5 选择性交易selective distribution </vt:lpstr>
      <vt:lpstr>3.6 特许协议 Franchising</vt:lpstr>
      <vt:lpstr>PowerPoint Presentation</vt:lpstr>
      <vt:lpstr>3.3纵向协议的效果分析 the effect of RPM</vt:lpstr>
      <vt:lpstr>3.5 Exemption of the agreement</vt:lpstr>
      <vt:lpstr>3.5 垄断协议的豁免</vt:lpstr>
      <vt:lpstr>Exemption of the agreement</vt:lpstr>
      <vt:lpstr>Positive conditions</vt:lpstr>
      <vt:lpstr>Negative conditions</vt:lpstr>
      <vt:lpstr>3.5 豁免规则</vt:lpstr>
      <vt:lpstr>4.Trade association</vt:lpstr>
      <vt:lpstr>4.禁止行业协会组织实施垄断协议</vt:lpstr>
      <vt:lpstr>练习 ACD</vt:lpstr>
      <vt:lpstr>AD</vt:lpstr>
      <vt:lpstr>D</vt:lpstr>
      <vt:lpstr>AB</vt:lpstr>
      <vt:lpstr>C</vt:lpstr>
      <vt:lpstr>ABC</vt:lpstr>
      <vt:lpstr>D</vt:lpstr>
      <vt:lpstr>AD</vt:lpstr>
      <vt:lpstr>A</vt:lpstr>
      <vt:lpstr>ABD</vt:lpstr>
      <vt:lpstr>美国模式：本身违法原则与合理原则</vt:lpstr>
      <vt:lpstr>本身违法原则</vt:lpstr>
      <vt:lpstr>合理原则</vt:lpstr>
      <vt:lpstr>Sherman Act Section 1</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垄断协议</dc:title>
  <dc:creator>Sen La</dc:creator>
  <cp:lastModifiedBy>Sen La</cp:lastModifiedBy>
  <cp:revision>103</cp:revision>
  <dcterms:created xsi:type="dcterms:W3CDTF">2017-03-06T08:52:00Z</dcterms:created>
  <dcterms:modified xsi:type="dcterms:W3CDTF">2017-10-22T14:43:56Z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