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64" r:id="rId3"/>
    <p:sldId id="265" r:id="rId4"/>
    <p:sldId id="266" r:id="rId5"/>
    <p:sldId id="267" r:id="rId6"/>
    <p:sldId id="279" r:id="rId7"/>
    <p:sldId id="280" r:id="rId8"/>
    <p:sldId id="281" r:id="rId9"/>
    <p:sldId id="268" r:id="rId10"/>
    <p:sldId id="269" r:id="rId11"/>
    <p:sldId id="284" r:id="rId12"/>
    <p:sldId id="270" r:id="rId13"/>
    <p:sldId id="285" r:id="rId14"/>
    <p:sldId id="294" r:id="rId15"/>
    <p:sldId id="287" r:id="rId16"/>
    <p:sldId id="286" r:id="rId17"/>
    <p:sldId id="295" r:id="rId18"/>
    <p:sldId id="288" r:id="rId19"/>
    <p:sldId id="289" r:id="rId20"/>
    <p:sldId id="271" r:id="rId21"/>
    <p:sldId id="283" r:id="rId22"/>
    <p:sldId id="272" r:id="rId23"/>
    <p:sldId id="273" r:id="rId24"/>
    <p:sldId id="297" r:id="rId25"/>
    <p:sldId id="274" r:id="rId26"/>
    <p:sldId id="301" r:id="rId27"/>
    <p:sldId id="275" r:id="rId28"/>
    <p:sldId id="302" r:id="rId29"/>
    <p:sldId id="276" r:id="rId30"/>
    <p:sldId id="304" r:id="rId31"/>
    <p:sldId id="305" r:id="rId32"/>
    <p:sldId id="303" r:id="rId33"/>
    <p:sldId id="277" r:id="rId34"/>
    <p:sldId id="306" r:id="rId35"/>
    <p:sldId id="261" r:id="rId36"/>
    <p:sldId id="263" r:id="rId37"/>
    <p:sldId id="2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595"/>
  </p:normalViewPr>
  <p:slideViewPr>
    <p:cSldViewPr snapToGrid="0" snapToObjects="1">
      <p:cViewPr varScale="1">
        <p:scale>
          <a:sx n="89" d="100"/>
          <a:sy n="89" d="100"/>
        </p:scale>
        <p:origin x="32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DF5EED5-0392-0A44-AACC-4420E2A88D8A}" type="doc">
      <dgm:prSet loTypeId="urn:microsoft.com/office/officeart/2005/8/layout/process2" loCatId="" qsTypeId="urn:microsoft.com/office/officeart/2005/8/quickstyle/simple4#5" qsCatId="simple" csTypeId="urn:microsoft.com/office/officeart/2005/8/colors/accent1_2#5" csCatId="accent1" phldr="1"/>
      <dgm:spPr/>
    </dgm:pt>
    <dgm:pt modelId="{CE37E9EB-0A39-1343-918C-AB2FF843313A}">
      <dgm:prSet phldrT="[Text]"/>
      <dgm:spPr/>
      <dgm:t>
        <a:bodyPr/>
        <a:lstStyle/>
        <a:p>
          <a:r>
            <a:rPr lang="zh-CN" altLang="en-US" dirty="0" smtClean="0"/>
            <a:t>原材料采购市场</a:t>
          </a:r>
          <a:endParaRPr lang="en-US" dirty="0"/>
        </a:p>
      </dgm:t>
    </dgm:pt>
    <dgm:pt modelId="{6ACAB13B-205D-0D43-A348-0B9790D0EA12}" type="parTrans" cxnId="{4A2A13D9-E619-D04B-936A-76FAFCFC3BE2}">
      <dgm:prSet/>
      <dgm:spPr/>
      <dgm:t>
        <a:bodyPr/>
        <a:lstStyle/>
        <a:p>
          <a:endParaRPr lang="en-US"/>
        </a:p>
      </dgm:t>
    </dgm:pt>
    <dgm:pt modelId="{9B288099-3DFC-AF46-AAE1-A0045BE1CF4B}" type="sibTrans" cxnId="{4A2A13D9-E619-D04B-936A-76FAFCFC3BE2}">
      <dgm:prSet/>
      <dgm:spPr/>
      <dgm:t>
        <a:bodyPr/>
        <a:lstStyle/>
        <a:p>
          <a:endParaRPr lang="en-US"/>
        </a:p>
      </dgm:t>
    </dgm:pt>
    <dgm:pt modelId="{8E2A35D5-D129-0E40-9043-31726C2F78FD}">
      <dgm:prSet phldrT="[Text]"/>
      <dgm:spPr/>
      <dgm:t>
        <a:bodyPr/>
        <a:lstStyle/>
        <a:p>
          <a:r>
            <a:rPr lang="zh-CN" altLang="en-US" dirty="0" smtClean="0"/>
            <a:t>经营者</a:t>
          </a:r>
          <a:endParaRPr lang="en-US" dirty="0"/>
        </a:p>
      </dgm:t>
    </dgm:pt>
    <dgm:pt modelId="{302318CA-6ED8-4345-935D-66EFE96B1C2A}" type="parTrans" cxnId="{8A1C27DE-750A-F34D-B54A-46A897BA3015}">
      <dgm:prSet/>
      <dgm:spPr/>
      <dgm:t>
        <a:bodyPr/>
        <a:lstStyle/>
        <a:p>
          <a:endParaRPr lang="en-US"/>
        </a:p>
      </dgm:t>
    </dgm:pt>
    <dgm:pt modelId="{F5CD930F-6237-CB41-A531-828B89661EB9}" type="sibTrans" cxnId="{8A1C27DE-750A-F34D-B54A-46A897BA3015}">
      <dgm:prSet/>
      <dgm:spPr/>
      <dgm:t>
        <a:bodyPr/>
        <a:lstStyle/>
        <a:p>
          <a:endParaRPr lang="en-US"/>
        </a:p>
      </dgm:t>
    </dgm:pt>
    <dgm:pt modelId="{86905E24-9293-7F40-9A0A-DD6C2516F83A}">
      <dgm:prSet phldrT="[Text]"/>
      <dgm:spPr/>
      <dgm:t>
        <a:bodyPr/>
        <a:lstStyle/>
        <a:p>
          <a:r>
            <a:rPr lang="zh-CN" altLang="en-US" dirty="0" smtClean="0"/>
            <a:t>销售市场</a:t>
          </a:r>
          <a:endParaRPr lang="en-US" dirty="0"/>
        </a:p>
      </dgm:t>
    </dgm:pt>
    <dgm:pt modelId="{B68198DD-3FCA-9B49-92F8-50F1C769A9C5}" type="parTrans" cxnId="{EDCD2CEB-5FD7-6A40-A95F-C4195EB8EB43}">
      <dgm:prSet/>
      <dgm:spPr/>
      <dgm:t>
        <a:bodyPr/>
        <a:lstStyle/>
        <a:p>
          <a:endParaRPr lang="en-US"/>
        </a:p>
      </dgm:t>
    </dgm:pt>
    <dgm:pt modelId="{B47A3442-D9B1-134D-98A3-F732FDF0FB69}" type="sibTrans" cxnId="{EDCD2CEB-5FD7-6A40-A95F-C4195EB8EB43}">
      <dgm:prSet/>
      <dgm:spPr/>
      <dgm:t>
        <a:bodyPr/>
        <a:lstStyle/>
        <a:p>
          <a:endParaRPr lang="en-US"/>
        </a:p>
      </dgm:t>
    </dgm:pt>
    <dgm:pt modelId="{7D54D110-E4D4-374B-B4C8-BD60DF9261FE}" type="pres">
      <dgm:prSet presAssocID="{ADF5EED5-0392-0A44-AACC-4420E2A88D8A}" presName="linearFlow" presStyleCnt="0">
        <dgm:presLayoutVars>
          <dgm:resizeHandles val="exact"/>
        </dgm:presLayoutVars>
      </dgm:prSet>
      <dgm:spPr/>
    </dgm:pt>
    <dgm:pt modelId="{626C0860-78ED-864D-8C57-4C103357F277}" type="pres">
      <dgm:prSet presAssocID="{CE37E9EB-0A39-1343-918C-AB2FF843313A}" presName="node" presStyleLbl="node1" presStyleIdx="0" presStyleCnt="3">
        <dgm:presLayoutVars>
          <dgm:bulletEnabled val="1"/>
        </dgm:presLayoutVars>
      </dgm:prSet>
      <dgm:spPr/>
      <dgm:t>
        <a:bodyPr/>
        <a:lstStyle/>
        <a:p>
          <a:endParaRPr lang="en-US"/>
        </a:p>
      </dgm:t>
    </dgm:pt>
    <dgm:pt modelId="{BA495E3D-788B-AD4E-8995-9DF8960569C8}" type="pres">
      <dgm:prSet presAssocID="{9B288099-3DFC-AF46-AAE1-A0045BE1CF4B}" presName="sibTrans" presStyleLbl="sibTrans2D1" presStyleIdx="0" presStyleCnt="2"/>
      <dgm:spPr/>
      <dgm:t>
        <a:bodyPr/>
        <a:lstStyle/>
        <a:p>
          <a:endParaRPr lang="en-US"/>
        </a:p>
      </dgm:t>
    </dgm:pt>
    <dgm:pt modelId="{C7CB392A-E9EE-1D4E-84DD-9FB1BD79BF44}" type="pres">
      <dgm:prSet presAssocID="{9B288099-3DFC-AF46-AAE1-A0045BE1CF4B}" presName="connectorText" presStyleLbl="sibTrans2D1" presStyleIdx="0" presStyleCnt="2"/>
      <dgm:spPr/>
      <dgm:t>
        <a:bodyPr/>
        <a:lstStyle/>
        <a:p>
          <a:endParaRPr lang="en-US"/>
        </a:p>
      </dgm:t>
    </dgm:pt>
    <dgm:pt modelId="{33EE5318-5ACF-9D43-9671-A9136CBA3365}" type="pres">
      <dgm:prSet presAssocID="{8E2A35D5-D129-0E40-9043-31726C2F78FD}" presName="node" presStyleLbl="node1" presStyleIdx="1" presStyleCnt="3">
        <dgm:presLayoutVars>
          <dgm:bulletEnabled val="1"/>
        </dgm:presLayoutVars>
      </dgm:prSet>
      <dgm:spPr/>
      <dgm:t>
        <a:bodyPr/>
        <a:lstStyle/>
        <a:p>
          <a:endParaRPr lang="en-US"/>
        </a:p>
      </dgm:t>
    </dgm:pt>
    <dgm:pt modelId="{CE07E638-EA72-F340-B1DF-CFB735FD60DA}" type="pres">
      <dgm:prSet presAssocID="{F5CD930F-6237-CB41-A531-828B89661EB9}" presName="sibTrans" presStyleLbl="sibTrans2D1" presStyleIdx="1" presStyleCnt="2"/>
      <dgm:spPr/>
      <dgm:t>
        <a:bodyPr/>
        <a:lstStyle/>
        <a:p>
          <a:endParaRPr lang="en-US"/>
        </a:p>
      </dgm:t>
    </dgm:pt>
    <dgm:pt modelId="{A1EEABFB-D9E3-0C4B-9F0F-8D1B4B2A04CA}" type="pres">
      <dgm:prSet presAssocID="{F5CD930F-6237-CB41-A531-828B89661EB9}" presName="connectorText" presStyleLbl="sibTrans2D1" presStyleIdx="1" presStyleCnt="2"/>
      <dgm:spPr/>
      <dgm:t>
        <a:bodyPr/>
        <a:lstStyle/>
        <a:p>
          <a:endParaRPr lang="en-US"/>
        </a:p>
      </dgm:t>
    </dgm:pt>
    <dgm:pt modelId="{001761C3-903D-BD4F-B4EA-1547BFE1B94C}" type="pres">
      <dgm:prSet presAssocID="{86905E24-9293-7F40-9A0A-DD6C2516F83A}" presName="node" presStyleLbl="node1" presStyleIdx="2" presStyleCnt="3">
        <dgm:presLayoutVars>
          <dgm:bulletEnabled val="1"/>
        </dgm:presLayoutVars>
      </dgm:prSet>
      <dgm:spPr/>
      <dgm:t>
        <a:bodyPr/>
        <a:lstStyle/>
        <a:p>
          <a:endParaRPr lang="en-US"/>
        </a:p>
      </dgm:t>
    </dgm:pt>
  </dgm:ptLst>
  <dgm:cxnLst>
    <dgm:cxn modelId="{8AE21F5E-D39F-2A43-A26B-5201E6960498}" type="presOf" srcId="{F5CD930F-6237-CB41-A531-828B89661EB9}" destId="{CE07E638-EA72-F340-B1DF-CFB735FD60DA}" srcOrd="0" destOrd="0" presId="urn:microsoft.com/office/officeart/2005/8/layout/process2"/>
    <dgm:cxn modelId="{8B1B65DE-A9E1-C84C-864B-B20EF5208B3F}" type="presOf" srcId="{86905E24-9293-7F40-9A0A-DD6C2516F83A}" destId="{001761C3-903D-BD4F-B4EA-1547BFE1B94C}" srcOrd="0" destOrd="0" presId="urn:microsoft.com/office/officeart/2005/8/layout/process2"/>
    <dgm:cxn modelId="{8A1C27DE-750A-F34D-B54A-46A897BA3015}" srcId="{ADF5EED5-0392-0A44-AACC-4420E2A88D8A}" destId="{8E2A35D5-D129-0E40-9043-31726C2F78FD}" srcOrd="1" destOrd="0" parTransId="{302318CA-6ED8-4345-935D-66EFE96B1C2A}" sibTransId="{F5CD930F-6237-CB41-A531-828B89661EB9}"/>
    <dgm:cxn modelId="{4A2A13D9-E619-D04B-936A-76FAFCFC3BE2}" srcId="{ADF5EED5-0392-0A44-AACC-4420E2A88D8A}" destId="{CE37E9EB-0A39-1343-918C-AB2FF843313A}" srcOrd="0" destOrd="0" parTransId="{6ACAB13B-205D-0D43-A348-0B9790D0EA12}" sibTransId="{9B288099-3DFC-AF46-AAE1-A0045BE1CF4B}"/>
    <dgm:cxn modelId="{D3B62D20-41EF-4246-B6B7-4BFD0F2D3E4F}" type="presOf" srcId="{ADF5EED5-0392-0A44-AACC-4420E2A88D8A}" destId="{7D54D110-E4D4-374B-B4C8-BD60DF9261FE}" srcOrd="0" destOrd="0" presId="urn:microsoft.com/office/officeart/2005/8/layout/process2"/>
    <dgm:cxn modelId="{EDCD2CEB-5FD7-6A40-A95F-C4195EB8EB43}" srcId="{ADF5EED5-0392-0A44-AACC-4420E2A88D8A}" destId="{86905E24-9293-7F40-9A0A-DD6C2516F83A}" srcOrd="2" destOrd="0" parTransId="{B68198DD-3FCA-9B49-92F8-50F1C769A9C5}" sibTransId="{B47A3442-D9B1-134D-98A3-F732FDF0FB69}"/>
    <dgm:cxn modelId="{50646C2C-EDAE-4645-B3AB-C2CD6D161870}" type="presOf" srcId="{9B288099-3DFC-AF46-AAE1-A0045BE1CF4B}" destId="{BA495E3D-788B-AD4E-8995-9DF8960569C8}" srcOrd="0" destOrd="0" presId="urn:microsoft.com/office/officeart/2005/8/layout/process2"/>
    <dgm:cxn modelId="{DB9EBEE5-F450-CA41-8DAE-3540745F8A59}" type="presOf" srcId="{CE37E9EB-0A39-1343-918C-AB2FF843313A}" destId="{626C0860-78ED-864D-8C57-4C103357F277}" srcOrd="0" destOrd="0" presId="urn:microsoft.com/office/officeart/2005/8/layout/process2"/>
    <dgm:cxn modelId="{B8A9AF5B-BB32-4B47-B1F0-B601C50665FA}" type="presOf" srcId="{F5CD930F-6237-CB41-A531-828B89661EB9}" destId="{A1EEABFB-D9E3-0C4B-9F0F-8D1B4B2A04CA}" srcOrd="1" destOrd="0" presId="urn:microsoft.com/office/officeart/2005/8/layout/process2"/>
    <dgm:cxn modelId="{507EF9EE-4B3B-AB45-9C54-A52C94E79295}" type="presOf" srcId="{9B288099-3DFC-AF46-AAE1-A0045BE1CF4B}" destId="{C7CB392A-E9EE-1D4E-84DD-9FB1BD79BF44}" srcOrd="1" destOrd="0" presId="urn:microsoft.com/office/officeart/2005/8/layout/process2"/>
    <dgm:cxn modelId="{D22D9521-77E4-204D-AC37-616AA277F877}" type="presOf" srcId="{8E2A35D5-D129-0E40-9043-31726C2F78FD}" destId="{33EE5318-5ACF-9D43-9671-A9136CBA3365}" srcOrd="0" destOrd="0" presId="urn:microsoft.com/office/officeart/2005/8/layout/process2"/>
    <dgm:cxn modelId="{3914D019-87FF-9240-8A36-B3EBDF36072E}" type="presParOf" srcId="{7D54D110-E4D4-374B-B4C8-BD60DF9261FE}" destId="{626C0860-78ED-864D-8C57-4C103357F277}" srcOrd="0" destOrd="0" presId="urn:microsoft.com/office/officeart/2005/8/layout/process2"/>
    <dgm:cxn modelId="{3B946566-D71B-F944-AA6C-39ED702F48F2}" type="presParOf" srcId="{7D54D110-E4D4-374B-B4C8-BD60DF9261FE}" destId="{BA495E3D-788B-AD4E-8995-9DF8960569C8}" srcOrd="1" destOrd="0" presId="urn:microsoft.com/office/officeart/2005/8/layout/process2"/>
    <dgm:cxn modelId="{C98844D1-2B14-7E47-93B2-14ACE298AEDA}" type="presParOf" srcId="{BA495E3D-788B-AD4E-8995-9DF8960569C8}" destId="{C7CB392A-E9EE-1D4E-84DD-9FB1BD79BF44}" srcOrd="0" destOrd="0" presId="urn:microsoft.com/office/officeart/2005/8/layout/process2"/>
    <dgm:cxn modelId="{4E7059C9-F5CE-D04C-8474-6A283CC01115}" type="presParOf" srcId="{7D54D110-E4D4-374B-B4C8-BD60DF9261FE}" destId="{33EE5318-5ACF-9D43-9671-A9136CBA3365}" srcOrd="2" destOrd="0" presId="urn:microsoft.com/office/officeart/2005/8/layout/process2"/>
    <dgm:cxn modelId="{5FCB48E7-73E9-F44F-BAF8-AA678F4376C9}" type="presParOf" srcId="{7D54D110-E4D4-374B-B4C8-BD60DF9261FE}" destId="{CE07E638-EA72-F340-B1DF-CFB735FD60DA}" srcOrd="3" destOrd="0" presId="urn:microsoft.com/office/officeart/2005/8/layout/process2"/>
    <dgm:cxn modelId="{78763726-63C8-C24C-A1A2-75974BEA1E91}" type="presParOf" srcId="{CE07E638-EA72-F340-B1DF-CFB735FD60DA}" destId="{A1EEABFB-D9E3-0C4B-9F0F-8D1B4B2A04CA}" srcOrd="0" destOrd="0" presId="urn:microsoft.com/office/officeart/2005/8/layout/process2"/>
    <dgm:cxn modelId="{B8FDEBC9-BED2-4640-9F9A-8E233A05D4FB}" type="presParOf" srcId="{7D54D110-E4D4-374B-B4C8-BD60DF9261FE}" destId="{001761C3-903D-BD4F-B4EA-1547BFE1B9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58F4FD-EF17-3B41-8D0C-994A97DB8580}" type="doc">
      <dgm:prSet loTypeId="urn:microsoft.com/office/officeart/2005/8/layout/hList1" loCatId="" qsTypeId="urn:microsoft.com/office/officeart/2005/8/quickstyle/simple4#6" qsCatId="simple" csTypeId="urn:microsoft.com/office/officeart/2005/8/colors/accent1_2#6" csCatId="accent1" phldr="1"/>
      <dgm:spPr/>
      <dgm:t>
        <a:bodyPr/>
        <a:lstStyle/>
        <a:p>
          <a:endParaRPr lang="en-US"/>
        </a:p>
      </dgm:t>
    </dgm:pt>
    <dgm:pt modelId="{E7ADC230-47CD-514E-BED1-DC894D03DE65}">
      <dgm:prSet phldrT="[Text]"/>
      <dgm:spPr/>
      <dgm:t>
        <a:bodyPr/>
        <a:lstStyle/>
        <a:p>
          <a:r>
            <a:rPr lang="zh-CN" altLang="en-US" dirty="0" smtClean="0"/>
            <a:t>需方依赖供方</a:t>
          </a:r>
          <a:endParaRPr lang="en-US" dirty="0"/>
        </a:p>
      </dgm:t>
    </dgm:pt>
    <dgm:pt modelId="{3A96F0FF-1EC4-F748-9D97-F25413B2FF8F}" type="parTrans" cxnId="{1BD5DE50-35B0-9442-908E-3059316431F0}">
      <dgm:prSet/>
      <dgm:spPr/>
      <dgm:t>
        <a:bodyPr/>
        <a:lstStyle/>
        <a:p>
          <a:endParaRPr lang="en-US"/>
        </a:p>
      </dgm:t>
    </dgm:pt>
    <dgm:pt modelId="{C9CD54A4-B7FA-6748-BD91-CCFF7A8BE551}" type="sibTrans" cxnId="{1BD5DE50-35B0-9442-908E-3059316431F0}">
      <dgm:prSet/>
      <dgm:spPr/>
      <dgm:t>
        <a:bodyPr/>
        <a:lstStyle/>
        <a:p>
          <a:endParaRPr lang="en-US"/>
        </a:p>
      </dgm:t>
    </dgm:pt>
    <dgm:pt modelId="{4A86189A-C29D-3143-A29D-1694BAF7D199}">
      <dgm:prSet phldrT="[Text]"/>
      <dgm:spPr/>
      <dgm:t>
        <a:bodyPr/>
        <a:lstStyle/>
        <a:p>
          <a:r>
            <a:rPr lang="zh-CN" altLang="en-US" dirty="0" smtClean="0"/>
            <a:t>名牌产品</a:t>
          </a:r>
          <a:endParaRPr lang="en-US" dirty="0"/>
        </a:p>
      </dgm:t>
    </dgm:pt>
    <dgm:pt modelId="{B3C32671-C387-5D47-A910-2B9ADC0A51D7}" type="parTrans" cxnId="{FD55E1AC-00CE-E145-9F15-9720D47F91F1}">
      <dgm:prSet/>
      <dgm:spPr/>
      <dgm:t>
        <a:bodyPr/>
        <a:lstStyle/>
        <a:p>
          <a:endParaRPr lang="en-US"/>
        </a:p>
      </dgm:t>
    </dgm:pt>
    <dgm:pt modelId="{3D791460-70A3-C443-AC13-7E453EF7E903}" type="sibTrans" cxnId="{FD55E1AC-00CE-E145-9F15-9720D47F91F1}">
      <dgm:prSet/>
      <dgm:spPr/>
      <dgm:t>
        <a:bodyPr/>
        <a:lstStyle/>
        <a:p>
          <a:endParaRPr lang="en-US"/>
        </a:p>
      </dgm:t>
    </dgm:pt>
    <dgm:pt modelId="{0E1E2463-7C27-B145-8E98-AB269A183358}">
      <dgm:prSet phldrT="[Text]"/>
      <dgm:spPr/>
      <dgm:t>
        <a:bodyPr/>
        <a:lstStyle/>
        <a:p>
          <a:r>
            <a:rPr lang="zh-CN" altLang="en-US" dirty="0" smtClean="0"/>
            <a:t>物资短缺</a:t>
          </a:r>
          <a:endParaRPr lang="en-US" dirty="0"/>
        </a:p>
      </dgm:t>
    </dgm:pt>
    <dgm:pt modelId="{33D4DDA2-FD8D-B248-A321-1B966B7FF20C}" type="parTrans" cxnId="{8D3DC971-9DB1-184D-9FF4-6C52ED7D5249}">
      <dgm:prSet/>
      <dgm:spPr/>
      <dgm:t>
        <a:bodyPr/>
        <a:lstStyle/>
        <a:p>
          <a:endParaRPr lang="en-US"/>
        </a:p>
      </dgm:t>
    </dgm:pt>
    <dgm:pt modelId="{CED31291-DF89-4B45-A580-B2401D7201FE}" type="sibTrans" cxnId="{8D3DC971-9DB1-184D-9FF4-6C52ED7D5249}">
      <dgm:prSet/>
      <dgm:spPr/>
      <dgm:t>
        <a:bodyPr/>
        <a:lstStyle/>
        <a:p>
          <a:endParaRPr lang="en-US"/>
        </a:p>
      </dgm:t>
    </dgm:pt>
    <dgm:pt modelId="{BEB28DA8-58CA-D547-84AB-B13FE2A66BD4}">
      <dgm:prSet phldrT="[Text]"/>
      <dgm:spPr/>
      <dgm:t>
        <a:bodyPr/>
        <a:lstStyle/>
        <a:p>
          <a:r>
            <a:rPr lang="zh-CN" altLang="en-US" dirty="0" smtClean="0"/>
            <a:t>供方依赖需方</a:t>
          </a:r>
          <a:endParaRPr lang="en-US" dirty="0"/>
        </a:p>
      </dgm:t>
    </dgm:pt>
    <dgm:pt modelId="{9F4058D1-F142-5643-9575-4C417B62DCBF}" type="parTrans" cxnId="{5A7F8E52-934F-CB44-98BD-9BB1E32BCD21}">
      <dgm:prSet/>
      <dgm:spPr/>
      <dgm:t>
        <a:bodyPr/>
        <a:lstStyle/>
        <a:p>
          <a:endParaRPr lang="en-US"/>
        </a:p>
      </dgm:t>
    </dgm:pt>
    <dgm:pt modelId="{88727BC6-8D3C-7647-B10D-CA5C5DC8B535}" type="sibTrans" cxnId="{5A7F8E52-934F-CB44-98BD-9BB1E32BCD21}">
      <dgm:prSet/>
      <dgm:spPr/>
      <dgm:t>
        <a:bodyPr/>
        <a:lstStyle/>
        <a:p>
          <a:endParaRPr lang="en-US"/>
        </a:p>
      </dgm:t>
    </dgm:pt>
    <dgm:pt modelId="{AF6853CF-E3A3-9F45-973C-612F0800CC0E}">
      <dgm:prSet phldrT="[Text]"/>
      <dgm:spPr/>
      <dgm:t>
        <a:bodyPr/>
        <a:lstStyle/>
        <a:p>
          <a:r>
            <a:rPr lang="zh-CN" altLang="en-US" dirty="0" smtClean="0"/>
            <a:t>大型连锁零售商对中小生产商</a:t>
          </a:r>
          <a:endParaRPr lang="en-US" dirty="0"/>
        </a:p>
      </dgm:t>
    </dgm:pt>
    <dgm:pt modelId="{F1F47342-6032-C441-BBEA-C41186934C41}" type="parTrans" cxnId="{41F65E1C-2C70-E34A-B7FA-F1F3B0EAEE84}">
      <dgm:prSet/>
      <dgm:spPr/>
      <dgm:t>
        <a:bodyPr/>
        <a:lstStyle/>
        <a:p>
          <a:endParaRPr lang="en-US"/>
        </a:p>
      </dgm:t>
    </dgm:pt>
    <dgm:pt modelId="{2320298C-CEFB-1243-A7ED-CF33BED88798}" type="sibTrans" cxnId="{41F65E1C-2C70-E34A-B7FA-F1F3B0EAEE84}">
      <dgm:prSet/>
      <dgm:spPr/>
      <dgm:t>
        <a:bodyPr/>
        <a:lstStyle/>
        <a:p>
          <a:endParaRPr lang="en-US"/>
        </a:p>
      </dgm:t>
    </dgm:pt>
    <dgm:pt modelId="{16714FA7-B84A-C249-BD06-60AAF8065FC9}">
      <dgm:prSet phldrT="[Text]"/>
      <dgm:spPr/>
      <dgm:t>
        <a:bodyPr/>
        <a:lstStyle/>
        <a:p>
          <a:r>
            <a:rPr lang="zh-CN" altLang="en-US" dirty="0" smtClean="0"/>
            <a:t>长期合同关系</a:t>
          </a:r>
          <a:endParaRPr lang="en-US" dirty="0"/>
        </a:p>
      </dgm:t>
    </dgm:pt>
    <dgm:pt modelId="{D813323C-FC44-0944-8B03-1326361416D5}" type="parTrans" cxnId="{F4F03642-EB17-2449-B8AE-81B84BA97797}">
      <dgm:prSet/>
      <dgm:spPr/>
    </dgm:pt>
    <dgm:pt modelId="{C4413E82-3483-2E4D-9B54-7CD330CBA149}" type="sibTrans" cxnId="{F4F03642-EB17-2449-B8AE-81B84BA97797}">
      <dgm:prSet/>
      <dgm:spPr/>
    </dgm:pt>
    <dgm:pt modelId="{2C0B649D-2E84-424C-8648-1BC15E0A67BD}">
      <dgm:prSet phldrT="[Text]"/>
      <dgm:spPr/>
      <dgm:t>
        <a:bodyPr/>
        <a:lstStyle/>
        <a:p>
          <a:r>
            <a:rPr lang="zh-CN" altLang="en-US" dirty="0" smtClean="0"/>
            <a:t>关键设施</a:t>
          </a:r>
          <a:endParaRPr lang="en-US" dirty="0"/>
        </a:p>
      </dgm:t>
    </dgm:pt>
    <dgm:pt modelId="{2939AA1D-FD93-C84B-8D82-F4082D2B0C9A}" type="parTrans" cxnId="{33A30F83-3C53-FE4C-BAFD-B653D1AB8156}">
      <dgm:prSet/>
      <dgm:spPr/>
    </dgm:pt>
    <dgm:pt modelId="{DD8DB3F3-18EE-C241-B935-BB16F9DBEC73}" type="sibTrans" cxnId="{33A30F83-3C53-FE4C-BAFD-B653D1AB8156}">
      <dgm:prSet/>
      <dgm:spPr/>
    </dgm:pt>
    <dgm:pt modelId="{1EC906E1-8B24-4843-B71D-AFE5B4E0FFCC}" type="pres">
      <dgm:prSet presAssocID="{9558F4FD-EF17-3B41-8D0C-994A97DB8580}" presName="Name0" presStyleCnt="0">
        <dgm:presLayoutVars>
          <dgm:dir/>
          <dgm:animLvl val="lvl"/>
          <dgm:resizeHandles val="exact"/>
        </dgm:presLayoutVars>
      </dgm:prSet>
      <dgm:spPr/>
      <dgm:t>
        <a:bodyPr/>
        <a:lstStyle/>
        <a:p>
          <a:endParaRPr lang="en-US"/>
        </a:p>
      </dgm:t>
    </dgm:pt>
    <dgm:pt modelId="{A8FF40F1-CF8C-C64C-B42B-DA3544516593}" type="pres">
      <dgm:prSet presAssocID="{E7ADC230-47CD-514E-BED1-DC894D03DE65}" presName="composite" presStyleCnt="0"/>
      <dgm:spPr/>
    </dgm:pt>
    <dgm:pt modelId="{B15B5F44-0C57-C740-B5AE-5768D59CF6EF}" type="pres">
      <dgm:prSet presAssocID="{E7ADC230-47CD-514E-BED1-DC894D03DE65}" presName="parTx" presStyleLbl="alignNode1" presStyleIdx="0" presStyleCnt="2">
        <dgm:presLayoutVars>
          <dgm:chMax val="0"/>
          <dgm:chPref val="0"/>
          <dgm:bulletEnabled val="1"/>
        </dgm:presLayoutVars>
      </dgm:prSet>
      <dgm:spPr/>
      <dgm:t>
        <a:bodyPr/>
        <a:lstStyle/>
        <a:p>
          <a:endParaRPr lang="en-US"/>
        </a:p>
      </dgm:t>
    </dgm:pt>
    <dgm:pt modelId="{7A678248-25CE-AC41-8882-95C98202BE6C}" type="pres">
      <dgm:prSet presAssocID="{E7ADC230-47CD-514E-BED1-DC894D03DE65}" presName="desTx" presStyleLbl="alignAccFollowNode1" presStyleIdx="0" presStyleCnt="2">
        <dgm:presLayoutVars>
          <dgm:bulletEnabled val="1"/>
        </dgm:presLayoutVars>
      </dgm:prSet>
      <dgm:spPr/>
      <dgm:t>
        <a:bodyPr/>
        <a:lstStyle/>
        <a:p>
          <a:endParaRPr lang="en-US"/>
        </a:p>
      </dgm:t>
    </dgm:pt>
    <dgm:pt modelId="{BC401EC8-50BB-D44D-8B11-2D190F055C8A}" type="pres">
      <dgm:prSet presAssocID="{C9CD54A4-B7FA-6748-BD91-CCFF7A8BE551}" presName="space" presStyleCnt="0"/>
      <dgm:spPr/>
    </dgm:pt>
    <dgm:pt modelId="{70BC23DA-0930-DE49-8173-11FDEED5B6E7}" type="pres">
      <dgm:prSet presAssocID="{BEB28DA8-58CA-D547-84AB-B13FE2A66BD4}" presName="composite" presStyleCnt="0"/>
      <dgm:spPr/>
    </dgm:pt>
    <dgm:pt modelId="{3A99B596-B16A-5640-8F46-ADDBBB70B360}" type="pres">
      <dgm:prSet presAssocID="{BEB28DA8-58CA-D547-84AB-B13FE2A66BD4}" presName="parTx" presStyleLbl="alignNode1" presStyleIdx="1" presStyleCnt="2">
        <dgm:presLayoutVars>
          <dgm:chMax val="0"/>
          <dgm:chPref val="0"/>
          <dgm:bulletEnabled val="1"/>
        </dgm:presLayoutVars>
      </dgm:prSet>
      <dgm:spPr/>
      <dgm:t>
        <a:bodyPr/>
        <a:lstStyle/>
        <a:p>
          <a:endParaRPr lang="en-US"/>
        </a:p>
      </dgm:t>
    </dgm:pt>
    <dgm:pt modelId="{33DB2DDB-DC93-C548-B475-8C4B21C57FA9}" type="pres">
      <dgm:prSet presAssocID="{BEB28DA8-58CA-D547-84AB-B13FE2A66BD4}" presName="desTx" presStyleLbl="alignAccFollowNode1" presStyleIdx="1" presStyleCnt="2">
        <dgm:presLayoutVars>
          <dgm:bulletEnabled val="1"/>
        </dgm:presLayoutVars>
      </dgm:prSet>
      <dgm:spPr/>
      <dgm:t>
        <a:bodyPr/>
        <a:lstStyle/>
        <a:p>
          <a:endParaRPr lang="en-US"/>
        </a:p>
      </dgm:t>
    </dgm:pt>
  </dgm:ptLst>
  <dgm:cxnLst>
    <dgm:cxn modelId="{33A30F83-3C53-FE4C-BAFD-B653D1AB8156}" srcId="{E7ADC230-47CD-514E-BED1-DC894D03DE65}" destId="{2C0B649D-2E84-424C-8648-1BC15E0A67BD}" srcOrd="3" destOrd="0" parTransId="{2939AA1D-FD93-C84B-8D82-F4082D2B0C9A}" sibTransId="{DD8DB3F3-18EE-C241-B935-BB16F9DBEC73}"/>
    <dgm:cxn modelId="{41F65E1C-2C70-E34A-B7FA-F1F3B0EAEE84}" srcId="{BEB28DA8-58CA-D547-84AB-B13FE2A66BD4}" destId="{AF6853CF-E3A3-9F45-973C-612F0800CC0E}" srcOrd="0" destOrd="0" parTransId="{F1F47342-6032-C441-BBEA-C41186934C41}" sibTransId="{2320298C-CEFB-1243-A7ED-CF33BED88798}"/>
    <dgm:cxn modelId="{EF3129D2-2D4F-2740-BE4B-4E9025441983}" type="presOf" srcId="{4A86189A-C29D-3143-A29D-1694BAF7D199}" destId="{7A678248-25CE-AC41-8882-95C98202BE6C}" srcOrd="0" destOrd="0" presId="urn:microsoft.com/office/officeart/2005/8/layout/hList1"/>
    <dgm:cxn modelId="{E0AFED44-102F-8E42-A672-02D0F22EDE4A}" type="presOf" srcId="{9558F4FD-EF17-3B41-8D0C-994A97DB8580}" destId="{1EC906E1-8B24-4843-B71D-AFE5B4E0FFCC}" srcOrd="0" destOrd="0" presId="urn:microsoft.com/office/officeart/2005/8/layout/hList1"/>
    <dgm:cxn modelId="{AAD8E841-6808-A64F-BC2E-7C18F13362A0}" type="presOf" srcId="{BEB28DA8-58CA-D547-84AB-B13FE2A66BD4}" destId="{3A99B596-B16A-5640-8F46-ADDBBB70B360}" srcOrd="0" destOrd="0" presId="urn:microsoft.com/office/officeart/2005/8/layout/hList1"/>
    <dgm:cxn modelId="{4A516E6E-EF40-2F45-AD52-40D7EE3B4D25}" type="presOf" srcId="{E7ADC230-47CD-514E-BED1-DC894D03DE65}" destId="{B15B5F44-0C57-C740-B5AE-5768D59CF6EF}" srcOrd="0" destOrd="0" presId="urn:microsoft.com/office/officeart/2005/8/layout/hList1"/>
    <dgm:cxn modelId="{1BD5DE50-35B0-9442-908E-3059316431F0}" srcId="{9558F4FD-EF17-3B41-8D0C-994A97DB8580}" destId="{E7ADC230-47CD-514E-BED1-DC894D03DE65}" srcOrd="0" destOrd="0" parTransId="{3A96F0FF-1EC4-F748-9D97-F25413B2FF8F}" sibTransId="{C9CD54A4-B7FA-6748-BD91-CCFF7A8BE551}"/>
    <dgm:cxn modelId="{5A7F8E52-934F-CB44-98BD-9BB1E32BCD21}" srcId="{9558F4FD-EF17-3B41-8D0C-994A97DB8580}" destId="{BEB28DA8-58CA-D547-84AB-B13FE2A66BD4}" srcOrd="1" destOrd="0" parTransId="{9F4058D1-F142-5643-9575-4C417B62DCBF}" sibTransId="{88727BC6-8D3C-7647-B10D-CA5C5DC8B535}"/>
    <dgm:cxn modelId="{FD55E1AC-00CE-E145-9F15-9720D47F91F1}" srcId="{E7ADC230-47CD-514E-BED1-DC894D03DE65}" destId="{4A86189A-C29D-3143-A29D-1694BAF7D199}" srcOrd="0" destOrd="0" parTransId="{B3C32671-C387-5D47-A910-2B9ADC0A51D7}" sibTransId="{3D791460-70A3-C443-AC13-7E453EF7E903}"/>
    <dgm:cxn modelId="{C619EB59-6962-FE4E-8434-8AEDAF3AEBBC}" type="presOf" srcId="{16714FA7-B84A-C249-BD06-60AAF8065FC9}" destId="{7A678248-25CE-AC41-8882-95C98202BE6C}" srcOrd="0" destOrd="2" presId="urn:microsoft.com/office/officeart/2005/8/layout/hList1"/>
    <dgm:cxn modelId="{8D3DC971-9DB1-184D-9FF4-6C52ED7D5249}" srcId="{E7ADC230-47CD-514E-BED1-DC894D03DE65}" destId="{0E1E2463-7C27-B145-8E98-AB269A183358}" srcOrd="1" destOrd="0" parTransId="{33D4DDA2-FD8D-B248-A321-1B966B7FF20C}" sibTransId="{CED31291-DF89-4B45-A580-B2401D7201FE}"/>
    <dgm:cxn modelId="{B095B8E4-2F1F-4D41-8313-9F8351D3D228}" type="presOf" srcId="{2C0B649D-2E84-424C-8648-1BC15E0A67BD}" destId="{7A678248-25CE-AC41-8882-95C98202BE6C}" srcOrd="0" destOrd="3" presId="urn:microsoft.com/office/officeart/2005/8/layout/hList1"/>
    <dgm:cxn modelId="{F4F03642-EB17-2449-B8AE-81B84BA97797}" srcId="{E7ADC230-47CD-514E-BED1-DC894D03DE65}" destId="{16714FA7-B84A-C249-BD06-60AAF8065FC9}" srcOrd="2" destOrd="0" parTransId="{D813323C-FC44-0944-8B03-1326361416D5}" sibTransId="{C4413E82-3483-2E4D-9B54-7CD330CBA149}"/>
    <dgm:cxn modelId="{3E822F45-1692-F74D-8EC9-6C0937C2D2B1}" type="presOf" srcId="{0E1E2463-7C27-B145-8E98-AB269A183358}" destId="{7A678248-25CE-AC41-8882-95C98202BE6C}" srcOrd="0" destOrd="1" presId="urn:microsoft.com/office/officeart/2005/8/layout/hList1"/>
    <dgm:cxn modelId="{600472F8-BBC6-7D49-9873-9D64D1705EDE}" type="presOf" srcId="{AF6853CF-E3A3-9F45-973C-612F0800CC0E}" destId="{33DB2DDB-DC93-C548-B475-8C4B21C57FA9}" srcOrd="0" destOrd="0" presId="urn:microsoft.com/office/officeart/2005/8/layout/hList1"/>
    <dgm:cxn modelId="{7BFBF33A-8529-0A42-8EC3-69BB4461D0FF}" type="presParOf" srcId="{1EC906E1-8B24-4843-B71D-AFE5B4E0FFCC}" destId="{A8FF40F1-CF8C-C64C-B42B-DA3544516593}" srcOrd="0" destOrd="0" presId="urn:microsoft.com/office/officeart/2005/8/layout/hList1"/>
    <dgm:cxn modelId="{F1048B2B-F669-BA46-8674-E29F279E772C}" type="presParOf" srcId="{A8FF40F1-CF8C-C64C-B42B-DA3544516593}" destId="{B15B5F44-0C57-C740-B5AE-5768D59CF6EF}" srcOrd="0" destOrd="0" presId="urn:microsoft.com/office/officeart/2005/8/layout/hList1"/>
    <dgm:cxn modelId="{6C9E66FD-1BFF-0D4D-9582-D4753087A15C}" type="presParOf" srcId="{A8FF40F1-CF8C-C64C-B42B-DA3544516593}" destId="{7A678248-25CE-AC41-8882-95C98202BE6C}" srcOrd="1" destOrd="0" presId="urn:microsoft.com/office/officeart/2005/8/layout/hList1"/>
    <dgm:cxn modelId="{849501E2-1F02-9F4C-92DD-81B58288E7D5}" type="presParOf" srcId="{1EC906E1-8B24-4843-B71D-AFE5B4E0FFCC}" destId="{BC401EC8-50BB-D44D-8B11-2D190F055C8A}" srcOrd="1" destOrd="0" presId="urn:microsoft.com/office/officeart/2005/8/layout/hList1"/>
    <dgm:cxn modelId="{C5E7A9D0-1C93-6343-AB6D-B2177B0CFC61}" type="presParOf" srcId="{1EC906E1-8B24-4843-B71D-AFE5B4E0FFCC}" destId="{70BC23DA-0930-DE49-8173-11FDEED5B6E7}" srcOrd="2" destOrd="0" presId="urn:microsoft.com/office/officeart/2005/8/layout/hList1"/>
    <dgm:cxn modelId="{88B9268C-5499-0149-957C-7787F0C58036}" type="presParOf" srcId="{70BC23DA-0930-DE49-8173-11FDEED5B6E7}" destId="{3A99B596-B16A-5640-8F46-ADDBBB70B360}" srcOrd="0" destOrd="0" presId="urn:microsoft.com/office/officeart/2005/8/layout/hList1"/>
    <dgm:cxn modelId="{EE098B8C-DE09-854D-AA33-86ABFEE3B28B}" type="presParOf" srcId="{70BC23DA-0930-DE49-8173-11FDEED5B6E7}" destId="{33DB2DDB-DC93-C548-B475-8C4B21C57F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08328B-96A2-E945-AF29-1298F38BF33F}" type="doc">
      <dgm:prSet loTypeId="urn:microsoft.com/office/officeart/2005/8/layout/hierarchy1#2" loCatId="" qsTypeId="urn:microsoft.com/office/officeart/2005/8/quickstyle/simple4#7" qsCatId="simple" csTypeId="urn:microsoft.com/office/officeart/2005/8/colors/accent1_2#7" csCatId="accent1" phldr="1"/>
      <dgm:spPr/>
      <dgm:t>
        <a:bodyPr/>
        <a:lstStyle/>
        <a:p>
          <a:endParaRPr lang="en-US"/>
        </a:p>
      </dgm:t>
    </dgm:pt>
    <dgm:pt modelId="{7D3C6335-0259-064F-9D58-67A1F06C4D64}">
      <dgm:prSet phldrT="[Text]"/>
      <dgm:spPr/>
      <dgm:t>
        <a:bodyPr/>
        <a:lstStyle/>
        <a:p>
          <a:r>
            <a:rPr lang="zh-CN" altLang="en-US" dirty="0" smtClean="0"/>
            <a:t>进入门槛</a:t>
          </a:r>
          <a:endParaRPr lang="en-US" dirty="0"/>
        </a:p>
      </dgm:t>
    </dgm:pt>
    <dgm:pt modelId="{BD75335F-33AD-7C4B-83AA-78EECC7BBF0C}" type="parTrans" cxnId="{1990E8E6-C2B2-4340-B63C-9CCD156A11DC}">
      <dgm:prSet/>
      <dgm:spPr/>
      <dgm:t>
        <a:bodyPr/>
        <a:lstStyle/>
        <a:p>
          <a:endParaRPr lang="en-US"/>
        </a:p>
      </dgm:t>
    </dgm:pt>
    <dgm:pt modelId="{3B48E500-713D-EB46-B3E9-704375F3584C}" type="sibTrans" cxnId="{1990E8E6-C2B2-4340-B63C-9CCD156A11DC}">
      <dgm:prSet/>
      <dgm:spPr/>
      <dgm:t>
        <a:bodyPr/>
        <a:lstStyle/>
        <a:p>
          <a:endParaRPr lang="en-US"/>
        </a:p>
      </dgm:t>
    </dgm:pt>
    <dgm:pt modelId="{90E08090-29C5-7E4F-91DA-A7306C9AE3B1}">
      <dgm:prSet phldrT="[Text]"/>
      <dgm:spPr/>
      <dgm:t>
        <a:bodyPr/>
        <a:lstStyle/>
        <a:p>
          <a:r>
            <a:rPr lang="zh-CN" altLang="en-US" dirty="0" smtClean="0"/>
            <a:t>资金门槛</a:t>
          </a:r>
          <a:endParaRPr lang="en-US" dirty="0"/>
        </a:p>
      </dgm:t>
    </dgm:pt>
    <dgm:pt modelId="{0B4535FA-847E-9A40-A3E9-E11322568977}" type="parTrans" cxnId="{F424911D-2B0D-8946-B496-7D4CD5E4A392}">
      <dgm:prSet/>
      <dgm:spPr/>
      <dgm:t>
        <a:bodyPr/>
        <a:lstStyle/>
        <a:p>
          <a:endParaRPr lang="en-US"/>
        </a:p>
      </dgm:t>
    </dgm:pt>
    <dgm:pt modelId="{A58399A7-6C84-0C40-9286-B6234327B9D7}" type="sibTrans" cxnId="{F424911D-2B0D-8946-B496-7D4CD5E4A392}">
      <dgm:prSet/>
      <dgm:spPr/>
      <dgm:t>
        <a:bodyPr/>
        <a:lstStyle/>
        <a:p>
          <a:endParaRPr lang="en-US"/>
        </a:p>
      </dgm:t>
    </dgm:pt>
    <dgm:pt modelId="{440DA680-5C32-CF4E-AD39-E9334ACB85A5}">
      <dgm:prSet phldrT="[Text]"/>
      <dgm:spPr/>
      <dgm:t>
        <a:bodyPr/>
        <a:lstStyle/>
        <a:p>
          <a:r>
            <a:rPr lang="zh-CN" altLang="en-US" dirty="0" smtClean="0"/>
            <a:t>资金密集性行业</a:t>
          </a:r>
          <a:endParaRPr lang="en-US" dirty="0"/>
        </a:p>
      </dgm:t>
    </dgm:pt>
    <dgm:pt modelId="{3E666D92-052D-EF46-9CF6-2A689FB11D55}" type="parTrans" cxnId="{DC2FD2F9-4AF5-E54C-AF71-4F3DB31EC7DA}">
      <dgm:prSet/>
      <dgm:spPr/>
      <dgm:t>
        <a:bodyPr/>
        <a:lstStyle/>
        <a:p>
          <a:endParaRPr lang="en-US"/>
        </a:p>
      </dgm:t>
    </dgm:pt>
    <dgm:pt modelId="{60D77E31-842D-D14C-A164-DB5FEFB916AF}" type="sibTrans" cxnId="{DC2FD2F9-4AF5-E54C-AF71-4F3DB31EC7DA}">
      <dgm:prSet/>
      <dgm:spPr/>
      <dgm:t>
        <a:bodyPr/>
        <a:lstStyle/>
        <a:p>
          <a:endParaRPr lang="en-US"/>
        </a:p>
      </dgm:t>
    </dgm:pt>
    <dgm:pt modelId="{95C40E22-10A7-D549-9480-173A762BBDE7}">
      <dgm:prSet phldrT="[Text]"/>
      <dgm:spPr/>
      <dgm:t>
        <a:bodyPr/>
        <a:lstStyle/>
        <a:p>
          <a:r>
            <a:rPr lang="zh-CN" altLang="en-US" dirty="0" smtClean="0"/>
            <a:t>技术门槛</a:t>
          </a:r>
          <a:endParaRPr lang="en-US" dirty="0"/>
        </a:p>
      </dgm:t>
    </dgm:pt>
    <dgm:pt modelId="{3798F564-4E04-DD4A-8DC6-69B4681AFB66}" type="parTrans" cxnId="{4D546705-43DA-C541-AB07-80794B6BC6D1}">
      <dgm:prSet/>
      <dgm:spPr/>
      <dgm:t>
        <a:bodyPr/>
        <a:lstStyle/>
        <a:p>
          <a:endParaRPr lang="en-US"/>
        </a:p>
      </dgm:t>
    </dgm:pt>
    <dgm:pt modelId="{70201BD7-FC2E-1B47-B381-D3BD93131051}" type="sibTrans" cxnId="{4D546705-43DA-C541-AB07-80794B6BC6D1}">
      <dgm:prSet/>
      <dgm:spPr/>
      <dgm:t>
        <a:bodyPr/>
        <a:lstStyle/>
        <a:p>
          <a:endParaRPr lang="en-US"/>
        </a:p>
      </dgm:t>
    </dgm:pt>
    <dgm:pt modelId="{1011873F-61A5-DB4C-AF24-5B095AC0C0D9}">
      <dgm:prSet phldrT="[Text]"/>
      <dgm:spPr/>
      <dgm:t>
        <a:bodyPr/>
        <a:lstStyle/>
        <a:p>
          <a:r>
            <a:rPr lang="zh-CN" altLang="en-US" dirty="0" smtClean="0"/>
            <a:t>特定产品技术开发难度大</a:t>
          </a:r>
          <a:endParaRPr lang="en-US" dirty="0"/>
        </a:p>
      </dgm:t>
    </dgm:pt>
    <dgm:pt modelId="{FE569370-3B21-7346-AF01-056E3F48368A}" type="parTrans" cxnId="{F7CF78A3-69AF-0447-8CB6-D15AE2A00A40}">
      <dgm:prSet/>
      <dgm:spPr/>
      <dgm:t>
        <a:bodyPr/>
        <a:lstStyle/>
        <a:p>
          <a:endParaRPr lang="en-US"/>
        </a:p>
      </dgm:t>
    </dgm:pt>
    <dgm:pt modelId="{1510A521-FB4A-9147-B31A-2D19A4DC04CC}" type="sibTrans" cxnId="{F7CF78A3-69AF-0447-8CB6-D15AE2A00A40}">
      <dgm:prSet/>
      <dgm:spPr/>
      <dgm:t>
        <a:bodyPr/>
        <a:lstStyle/>
        <a:p>
          <a:endParaRPr lang="en-US"/>
        </a:p>
      </dgm:t>
    </dgm:pt>
    <dgm:pt modelId="{9C7508FB-5034-2F44-98F7-709E149A2086}">
      <dgm:prSet/>
      <dgm:spPr/>
      <dgm:t>
        <a:bodyPr/>
        <a:lstStyle/>
        <a:p>
          <a:r>
            <a:rPr lang="zh-CN" altLang="en-US" dirty="0" smtClean="0"/>
            <a:t>监管门槛</a:t>
          </a:r>
          <a:endParaRPr lang="en-US" dirty="0"/>
        </a:p>
      </dgm:t>
    </dgm:pt>
    <dgm:pt modelId="{C9F33F44-1D98-4640-95B9-759B8F96AF4D}" type="parTrans" cxnId="{43E5D5ED-FCB8-FD47-BCE9-DDF446434431}">
      <dgm:prSet/>
      <dgm:spPr/>
      <dgm:t>
        <a:bodyPr/>
        <a:lstStyle/>
        <a:p>
          <a:endParaRPr lang="en-US"/>
        </a:p>
      </dgm:t>
    </dgm:pt>
    <dgm:pt modelId="{23DC0284-D8B9-844F-A2CD-798FACAB54B8}" type="sibTrans" cxnId="{43E5D5ED-FCB8-FD47-BCE9-DDF446434431}">
      <dgm:prSet/>
      <dgm:spPr/>
      <dgm:t>
        <a:bodyPr/>
        <a:lstStyle/>
        <a:p>
          <a:endParaRPr lang="en-US"/>
        </a:p>
      </dgm:t>
    </dgm:pt>
    <dgm:pt modelId="{F40B2F05-A8A1-C84D-A0CF-B5855A8A9D26}">
      <dgm:prSet phldrT="[Text]"/>
      <dgm:spPr/>
      <dgm:t>
        <a:bodyPr/>
        <a:lstStyle/>
        <a:p>
          <a:r>
            <a:rPr lang="zh-CN" altLang="en-US" dirty="0" smtClean="0"/>
            <a:t>已有厂商控制专利权</a:t>
          </a:r>
          <a:endParaRPr lang="en-US" dirty="0"/>
        </a:p>
      </dgm:t>
    </dgm:pt>
    <dgm:pt modelId="{8E681618-1FB4-7841-9A40-31BC09A334D0}" type="parTrans" cxnId="{535EE177-5956-A84D-8337-49471876E53D}">
      <dgm:prSet/>
      <dgm:spPr/>
      <dgm:t>
        <a:bodyPr/>
        <a:lstStyle/>
        <a:p>
          <a:endParaRPr lang="en-US"/>
        </a:p>
      </dgm:t>
    </dgm:pt>
    <dgm:pt modelId="{9FA76CEA-8F59-7245-9FC5-9C65E773B2E9}" type="sibTrans" cxnId="{535EE177-5956-A84D-8337-49471876E53D}">
      <dgm:prSet/>
      <dgm:spPr/>
      <dgm:t>
        <a:bodyPr/>
        <a:lstStyle/>
        <a:p>
          <a:endParaRPr lang="en-US"/>
        </a:p>
      </dgm:t>
    </dgm:pt>
    <dgm:pt modelId="{FA2A4AC5-8859-C740-985C-0DB39891854D}">
      <dgm:prSet/>
      <dgm:spPr/>
      <dgm:t>
        <a:bodyPr/>
        <a:lstStyle/>
        <a:p>
          <a:r>
            <a:rPr lang="zh-CN" altLang="en-US" dirty="0" smtClean="0"/>
            <a:t>法律障碍</a:t>
          </a:r>
          <a:endParaRPr lang="en-US" dirty="0"/>
        </a:p>
      </dgm:t>
    </dgm:pt>
    <dgm:pt modelId="{C844D57D-A070-DA44-B5EC-E6BF19404045}" type="parTrans" cxnId="{DB1AF47F-622C-C543-BCFD-04B6BD7463BF}">
      <dgm:prSet/>
      <dgm:spPr/>
      <dgm:t>
        <a:bodyPr/>
        <a:lstStyle/>
        <a:p>
          <a:endParaRPr lang="en-US"/>
        </a:p>
      </dgm:t>
    </dgm:pt>
    <dgm:pt modelId="{4051BE75-DA66-624D-9718-FF09847B510B}" type="sibTrans" cxnId="{DB1AF47F-622C-C543-BCFD-04B6BD7463BF}">
      <dgm:prSet/>
      <dgm:spPr/>
      <dgm:t>
        <a:bodyPr/>
        <a:lstStyle/>
        <a:p>
          <a:endParaRPr lang="en-US"/>
        </a:p>
      </dgm:t>
    </dgm:pt>
    <dgm:pt modelId="{40B64394-2941-B24E-95AE-41C8D210963B}">
      <dgm:prSet/>
      <dgm:spPr/>
      <dgm:t>
        <a:bodyPr/>
        <a:lstStyle/>
        <a:p>
          <a:r>
            <a:rPr lang="zh-CN" altLang="en-US" dirty="0" smtClean="0"/>
            <a:t>政策障碍</a:t>
          </a:r>
          <a:endParaRPr lang="en-US" dirty="0"/>
        </a:p>
      </dgm:t>
    </dgm:pt>
    <dgm:pt modelId="{C0153C11-048C-584F-88E6-29D63C1873E3}" type="parTrans" cxnId="{EC6936DE-7A95-B44B-BCA3-677CA83BFFCC}">
      <dgm:prSet/>
      <dgm:spPr/>
      <dgm:t>
        <a:bodyPr/>
        <a:lstStyle/>
        <a:p>
          <a:endParaRPr lang="en-US"/>
        </a:p>
      </dgm:t>
    </dgm:pt>
    <dgm:pt modelId="{868E765A-9D11-9B49-9B80-B45C594374F4}" type="sibTrans" cxnId="{EC6936DE-7A95-B44B-BCA3-677CA83BFFCC}">
      <dgm:prSet/>
      <dgm:spPr/>
      <dgm:t>
        <a:bodyPr/>
        <a:lstStyle/>
        <a:p>
          <a:endParaRPr lang="en-US"/>
        </a:p>
      </dgm:t>
    </dgm:pt>
    <dgm:pt modelId="{7132FC44-AB1D-3847-9A98-5BB1D48F69E6}" type="pres">
      <dgm:prSet presAssocID="{B708328B-96A2-E945-AF29-1298F38BF33F}" presName="hierChild1" presStyleCnt="0">
        <dgm:presLayoutVars>
          <dgm:chPref val="1"/>
          <dgm:dir/>
          <dgm:animOne val="branch"/>
          <dgm:animLvl val="lvl"/>
          <dgm:resizeHandles/>
        </dgm:presLayoutVars>
      </dgm:prSet>
      <dgm:spPr/>
      <dgm:t>
        <a:bodyPr/>
        <a:lstStyle/>
        <a:p>
          <a:endParaRPr lang="en-US"/>
        </a:p>
      </dgm:t>
    </dgm:pt>
    <dgm:pt modelId="{22C973BD-8929-6242-BEE1-14CAA1D60B56}" type="pres">
      <dgm:prSet presAssocID="{7D3C6335-0259-064F-9D58-67A1F06C4D64}" presName="hierRoot1" presStyleCnt="0"/>
      <dgm:spPr/>
    </dgm:pt>
    <dgm:pt modelId="{591444EB-2360-9545-B04D-709F82BB9C83}" type="pres">
      <dgm:prSet presAssocID="{7D3C6335-0259-064F-9D58-67A1F06C4D64}" presName="composite" presStyleCnt="0"/>
      <dgm:spPr/>
    </dgm:pt>
    <dgm:pt modelId="{FBC1BF91-C353-1F47-A95C-2C5A08402E17}" type="pres">
      <dgm:prSet presAssocID="{7D3C6335-0259-064F-9D58-67A1F06C4D64}" presName="background" presStyleLbl="node0" presStyleIdx="0" presStyleCnt="1"/>
      <dgm:spPr/>
    </dgm:pt>
    <dgm:pt modelId="{4FF1FCE5-F567-714E-906E-AF417D3C3DD7}" type="pres">
      <dgm:prSet presAssocID="{7D3C6335-0259-064F-9D58-67A1F06C4D64}" presName="text" presStyleLbl="fgAcc0" presStyleIdx="0" presStyleCnt="1">
        <dgm:presLayoutVars>
          <dgm:chPref val="3"/>
        </dgm:presLayoutVars>
      </dgm:prSet>
      <dgm:spPr/>
      <dgm:t>
        <a:bodyPr/>
        <a:lstStyle/>
        <a:p>
          <a:endParaRPr lang="en-US"/>
        </a:p>
      </dgm:t>
    </dgm:pt>
    <dgm:pt modelId="{A2884D7C-D320-8448-8D0B-311746F33F85}" type="pres">
      <dgm:prSet presAssocID="{7D3C6335-0259-064F-9D58-67A1F06C4D64}" presName="hierChild2" presStyleCnt="0"/>
      <dgm:spPr/>
    </dgm:pt>
    <dgm:pt modelId="{1E845764-8082-5B41-BAC2-AE79C4A9D4F2}" type="pres">
      <dgm:prSet presAssocID="{0B4535FA-847E-9A40-A3E9-E11322568977}" presName="Name10" presStyleLbl="parChTrans1D2" presStyleIdx="0" presStyleCnt="3"/>
      <dgm:spPr/>
      <dgm:t>
        <a:bodyPr/>
        <a:lstStyle/>
        <a:p>
          <a:endParaRPr lang="en-US"/>
        </a:p>
      </dgm:t>
    </dgm:pt>
    <dgm:pt modelId="{C1CDBB16-D340-4F42-8884-251BCFF318AE}" type="pres">
      <dgm:prSet presAssocID="{90E08090-29C5-7E4F-91DA-A7306C9AE3B1}" presName="hierRoot2" presStyleCnt="0"/>
      <dgm:spPr/>
    </dgm:pt>
    <dgm:pt modelId="{13BF8222-A695-D842-8671-65FAE64B2019}" type="pres">
      <dgm:prSet presAssocID="{90E08090-29C5-7E4F-91DA-A7306C9AE3B1}" presName="composite2" presStyleCnt="0"/>
      <dgm:spPr/>
    </dgm:pt>
    <dgm:pt modelId="{B200ED9B-E4F3-734D-A7BF-DC6F03617EA1}" type="pres">
      <dgm:prSet presAssocID="{90E08090-29C5-7E4F-91DA-A7306C9AE3B1}" presName="background2" presStyleLbl="node2" presStyleIdx="0" presStyleCnt="3"/>
      <dgm:spPr/>
    </dgm:pt>
    <dgm:pt modelId="{86AF36B6-D0F8-CC4E-BDF1-D461A0A87D92}" type="pres">
      <dgm:prSet presAssocID="{90E08090-29C5-7E4F-91DA-A7306C9AE3B1}" presName="text2" presStyleLbl="fgAcc2" presStyleIdx="0" presStyleCnt="3">
        <dgm:presLayoutVars>
          <dgm:chPref val="3"/>
        </dgm:presLayoutVars>
      </dgm:prSet>
      <dgm:spPr/>
      <dgm:t>
        <a:bodyPr/>
        <a:lstStyle/>
        <a:p>
          <a:endParaRPr lang="en-US"/>
        </a:p>
      </dgm:t>
    </dgm:pt>
    <dgm:pt modelId="{B71DC43A-98F1-4643-88B4-03C4B9EAE929}" type="pres">
      <dgm:prSet presAssocID="{90E08090-29C5-7E4F-91DA-A7306C9AE3B1}" presName="hierChild3" presStyleCnt="0"/>
      <dgm:spPr/>
    </dgm:pt>
    <dgm:pt modelId="{C3DB647A-8297-3E42-AB07-7E9FD9A20035}" type="pres">
      <dgm:prSet presAssocID="{3E666D92-052D-EF46-9CF6-2A689FB11D55}" presName="Name17" presStyleLbl="parChTrans1D3" presStyleIdx="0" presStyleCnt="5"/>
      <dgm:spPr/>
      <dgm:t>
        <a:bodyPr/>
        <a:lstStyle/>
        <a:p>
          <a:endParaRPr lang="en-US"/>
        </a:p>
      </dgm:t>
    </dgm:pt>
    <dgm:pt modelId="{05EA0528-F308-7B45-B4F6-14EEEBE56DC3}" type="pres">
      <dgm:prSet presAssocID="{440DA680-5C32-CF4E-AD39-E9334ACB85A5}" presName="hierRoot3" presStyleCnt="0"/>
      <dgm:spPr/>
    </dgm:pt>
    <dgm:pt modelId="{3FBF2E0B-5F51-1448-9DFF-AEDEE90879D8}" type="pres">
      <dgm:prSet presAssocID="{440DA680-5C32-CF4E-AD39-E9334ACB85A5}" presName="composite3" presStyleCnt="0"/>
      <dgm:spPr/>
    </dgm:pt>
    <dgm:pt modelId="{D8F26402-73C3-884B-8646-472DCC5072E2}" type="pres">
      <dgm:prSet presAssocID="{440DA680-5C32-CF4E-AD39-E9334ACB85A5}" presName="background3" presStyleLbl="node3" presStyleIdx="0" presStyleCnt="5"/>
      <dgm:spPr/>
    </dgm:pt>
    <dgm:pt modelId="{DD067523-FF78-F544-83F3-9214603E1489}" type="pres">
      <dgm:prSet presAssocID="{440DA680-5C32-CF4E-AD39-E9334ACB85A5}" presName="text3" presStyleLbl="fgAcc3" presStyleIdx="0" presStyleCnt="5">
        <dgm:presLayoutVars>
          <dgm:chPref val="3"/>
        </dgm:presLayoutVars>
      </dgm:prSet>
      <dgm:spPr/>
      <dgm:t>
        <a:bodyPr/>
        <a:lstStyle/>
        <a:p>
          <a:endParaRPr lang="en-US"/>
        </a:p>
      </dgm:t>
    </dgm:pt>
    <dgm:pt modelId="{E4AEA37E-A6BA-9B43-ABDC-4791399E6887}" type="pres">
      <dgm:prSet presAssocID="{440DA680-5C32-CF4E-AD39-E9334ACB85A5}" presName="hierChild4" presStyleCnt="0"/>
      <dgm:spPr/>
    </dgm:pt>
    <dgm:pt modelId="{25D697E0-2182-704B-847E-86EEC04E545A}" type="pres">
      <dgm:prSet presAssocID="{3798F564-4E04-DD4A-8DC6-69B4681AFB66}" presName="Name10" presStyleLbl="parChTrans1D2" presStyleIdx="1" presStyleCnt="3"/>
      <dgm:spPr/>
      <dgm:t>
        <a:bodyPr/>
        <a:lstStyle/>
        <a:p>
          <a:endParaRPr lang="en-US"/>
        </a:p>
      </dgm:t>
    </dgm:pt>
    <dgm:pt modelId="{D27B0267-041C-0346-8EFE-8699AF960DC4}" type="pres">
      <dgm:prSet presAssocID="{95C40E22-10A7-D549-9480-173A762BBDE7}" presName="hierRoot2" presStyleCnt="0"/>
      <dgm:spPr/>
    </dgm:pt>
    <dgm:pt modelId="{75A8F99D-7D10-C044-AA67-F2F013385E16}" type="pres">
      <dgm:prSet presAssocID="{95C40E22-10A7-D549-9480-173A762BBDE7}" presName="composite2" presStyleCnt="0"/>
      <dgm:spPr/>
    </dgm:pt>
    <dgm:pt modelId="{C6EF919C-372D-3B40-A00B-973B7D17DDC9}" type="pres">
      <dgm:prSet presAssocID="{95C40E22-10A7-D549-9480-173A762BBDE7}" presName="background2" presStyleLbl="node2" presStyleIdx="1" presStyleCnt="3"/>
      <dgm:spPr/>
    </dgm:pt>
    <dgm:pt modelId="{D761BD8B-52F9-3944-AD7E-1E85C20FBC4E}" type="pres">
      <dgm:prSet presAssocID="{95C40E22-10A7-D549-9480-173A762BBDE7}" presName="text2" presStyleLbl="fgAcc2" presStyleIdx="1" presStyleCnt="3">
        <dgm:presLayoutVars>
          <dgm:chPref val="3"/>
        </dgm:presLayoutVars>
      </dgm:prSet>
      <dgm:spPr/>
      <dgm:t>
        <a:bodyPr/>
        <a:lstStyle/>
        <a:p>
          <a:endParaRPr lang="en-US"/>
        </a:p>
      </dgm:t>
    </dgm:pt>
    <dgm:pt modelId="{A711E54A-B4D4-5E4F-B9BB-2FF40F83CBB9}" type="pres">
      <dgm:prSet presAssocID="{95C40E22-10A7-D549-9480-173A762BBDE7}" presName="hierChild3" presStyleCnt="0"/>
      <dgm:spPr/>
    </dgm:pt>
    <dgm:pt modelId="{5C827BE8-C7F6-8A4C-9378-BB8E70498488}" type="pres">
      <dgm:prSet presAssocID="{FE569370-3B21-7346-AF01-056E3F48368A}" presName="Name17" presStyleLbl="parChTrans1D3" presStyleIdx="1" presStyleCnt="5"/>
      <dgm:spPr/>
      <dgm:t>
        <a:bodyPr/>
        <a:lstStyle/>
        <a:p>
          <a:endParaRPr lang="en-US"/>
        </a:p>
      </dgm:t>
    </dgm:pt>
    <dgm:pt modelId="{DAB6C751-7735-0540-B47F-556BB7D3F770}" type="pres">
      <dgm:prSet presAssocID="{1011873F-61A5-DB4C-AF24-5B095AC0C0D9}" presName="hierRoot3" presStyleCnt="0"/>
      <dgm:spPr/>
    </dgm:pt>
    <dgm:pt modelId="{62049C60-610E-A045-99AA-FB4C6F3D753A}" type="pres">
      <dgm:prSet presAssocID="{1011873F-61A5-DB4C-AF24-5B095AC0C0D9}" presName="composite3" presStyleCnt="0"/>
      <dgm:spPr/>
    </dgm:pt>
    <dgm:pt modelId="{32044928-A765-F44A-94A5-80051505410C}" type="pres">
      <dgm:prSet presAssocID="{1011873F-61A5-DB4C-AF24-5B095AC0C0D9}" presName="background3" presStyleLbl="node3" presStyleIdx="1" presStyleCnt="5"/>
      <dgm:spPr/>
    </dgm:pt>
    <dgm:pt modelId="{506FB6FF-495B-E947-A665-7EE18D844E4F}" type="pres">
      <dgm:prSet presAssocID="{1011873F-61A5-DB4C-AF24-5B095AC0C0D9}" presName="text3" presStyleLbl="fgAcc3" presStyleIdx="1" presStyleCnt="5">
        <dgm:presLayoutVars>
          <dgm:chPref val="3"/>
        </dgm:presLayoutVars>
      </dgm:prSet>
      <dgm:spPr/>
      <dgm:t>
        <a:bodyPr/>
        <a:lstStyle/>
        <a:p>
          <a:endParaRPr lang="en-US"/>
        </a:p>
      </dgm:t>
    </dgm:pt>
    <dgm:pt modelId="{854E65B2-887E-3349-9484-148AF807031A}" type="pres">
      <dgm:prSet presAssocID="{1011873F-61A5-DB4C-AF24-5B095AC0C0D9}" presName="hierChild4" presStyleCnt="0"/>
      <dgm:spPr/>
    </dgm:pt>
    <dgm:pt modelId="{AB466329-3403-B040-BC07-78F0C1B508ED}" type="pres">
      <dgm:prSet presAssocID="{8E681618-1FB4-7841-9A40-31BC09A334D0}" presName="Name17" presStyleLbl="parChTrans1D3" presStyleIdx="2" presStyleCnt="5"/>
      <dgm:spPr/>
      <dgm:t>
        <a:bodyPr/>
        <a:lstStyle/>
        <a:p>
          <a:endParaRPr lang="en-US"/>
        </a:p>
      </dgm:t>
    </dgm:pt>
    <dgm:pt modelId="{BD876F16-6D5F-9944-A3BC-51EA701CA680}" type="pres">
      <dgm:prSet presAssocID="{F40B2F05-A8A1-C84D-A0CF-B5855A8A9D26}" presName="hierRoot3" presStyleCnt="0"/>
      <dgm:spPr/>
    </dgm:pt>
    <dgm:pt modelId="{F4C19784-2FA4-5F42-80CD-748B1F1F2685}" type="pres">
      <dgm:prSet presAssocID="{F40B2F05-A8A1-C84D-A0CF-B5855A8A9D26}" presName="composite3" presStyleCnt="0"/>
      <dgm:spPr/>
    </dgm:pt>
    <dgm:pt modelId="{7D3F4225-FB20-6D4B-A73C-ADCE2F0D6627}" type="pres">
      <dgm:prSet presAssocID="{F40B2F05-A8A1-C84D-A0CF-B5855A8A9D26}" presName="background3" presStyleLbl="node3" presStyleIdx="2" presStyleCnt="5"/>
      <dgm:spPr/>
    </dgm:pt>
    <dgm:pt modelId="{A97F0195-56DA-124D-BD22-1B7E45605627}" type="pres">
      <dgm:prSet presAssocID="{F40B2F05-A8A1-C84D-A0CF-B5855A8A9D26}" presName="text3" presStyleLbl="fgAcc3" presStyleIdx="2" presStyleCnt="5">
        <dgm:presLayoutVars>
          <dgm:chPref val="3"/>
        </dgm:presLayoutVars>
      </dgm:prSet>
      <dgm:spPr/>
      <dgm:t>
        <a:bodyPr/>
        <a:lstStyle/>
        <a:p>
          <a:endParaRPr lang="en-US"/>
        </a:p>
      </dgm:t>
    </dgm:pt>
    <dgm:pt modelId="{A6B5325A-E1E7-1B41-A079-78BDC375FB51}" type="pres">
      <dgm:prSet presAssocID="{F40B2F05-A8A1-C84D-A0CF-B5855A8A9D26}" presName="hierChild4" presStyleCnt="0"/>
      <dgm:spPr/>
    </dgm:pt>
    <dgm:pt modelId="{FC271E08-CA44-4147-92AF-9E7D5AC31273}" type="pres">
      <dgm:prSet presAssocID="{C9F33F44-1D98-4640-95B9-759B8F96AF4D}" presName="Name10" presStyleLbl="parChTrans1D2" presStyleIdx="2" presStyleCnt="3"/>
      <dgm:spPr/>
      <dgm:t>
        <a:bodyPr/>
        <a:lstStyle/>
        <a:p>
          <a:endParaRPr lang="en-US"/>
        </a:p>
      </dgm:t>
    </dgm:pt>
    <dgm:pt modelId="{447C5E73-9B29-FA47-BDD1-CB457FCF1CB1}" type="pres">
      <dgm:prSet presAssocID="{9C7508FB-5034-2F44-98F7-709E149A2086}" presName="hierRoot2" presStyleCnt="0"/>
      <dgm:spPr/>
    </dgm:pt>
    <dgm:pt modelId="{330A5532-4C35-3841-BAB4-D7B119A03A2B}" type="pres">
      <dgm:prSet presAssocID="{9C7508FB-5034-2F44-98F7-709E149A2086}" presName="composite2" presStyleCnt="0"/>
      <dgm:spPr/>
    </dgm:pt>
    <dgm:pt modelId="{C0E5AD96-5404-E64E-99B5-0B04A35F6A8E}" type="pres">
      <dgm:prSet presAssocID="{9C7508FB-5034-2F44-98F7-709E149A2086}" presName="background2" presStyleLbl="node2" presStyleIdx="2" presStyleCnt="3"/>
      <dgm:spPr/>
    </dgm:pt>
    <dgm:pt modelId="{2EF78E4C-50CA-5244-8086-97B13B75F01B}" type="pres">
      <dgm:prSet presAssocID="{9C7508FB-5034-2F44-98F7-709E149A2086}" presName="text2" presStyleLbl="fgAcc2" presStyleIdx="2" presStyleCnt="3">
        <dgm:presLayoutVars>
          <dgm:chPref val="3"/>
        </dgm:presLayoutVars>
      </dgm:prSet>
      <dgm:spPr/>
      <dgm:t>
        <a:bodyPr/>
        <a:lstStyle/>
        <a:p>
          <a:endParaRPr lang="en-US"/>
        </a:p>
      </dgm:t>
    </dgm:pt>
    <dgm:pt modelId="{375DF2F1-AC1C-E043-925F-1535FCDF60F9}" type="pres">
      <dgm:prSet presAssocID="{9C7508FB-5034-2F44-98F7-709E149A2086}" presName="hierChild3" presStyleCnt="0"/>
      <dgm:spPr/>
    </dgm:pt>
    <dgm:pt modelId="{ED1FDF33-29F7-C940-B86B-20411E14C049}" type="pres">
      <dgm:prSet presAssocID="{C844D57D-A070-DA44-B5EC-E6BF19404045}" presName="Name17" presStyleLbl="parChTrans1D3" presStyleIdx="3" presStyleCnt="5"/>
      <dgm:spPr/>
      <dgm:t>
        <a:bodyPr/>
        <a:lstStyle/>
        <a:p>
          <a:endParaRPr lang="en-US"/>
        </a:p>
      </dgm:t>
    </dgm:pt>
    <dgm:pt modelId="{730DB59C-97C6-4942-A660-A054CE4AEAB2}" type="pres">
      <dgm:prSet presAssocID="{FA2A4AC5-8859-C740-985C-0DB39891854D}" presName="hierRoot3" presStyleCnt="0"/>
      <dgm:spPr/>
    </dgm:pt>
    <dgm:pt modelId="{5A984FFF-5811-C745-9F4F-F082F810C158}" type="pres">
      <dgm:prSet presAssocID="{FA2A4AC5-8859-C740-985C-0DB39891854D}" presName="composite3" presStyleCnt="0"/>
      <dgm:spPr/>
    </dgm:pt>
    <dgm:pt modelId="{1AA2C9C0-E10C-0441-837D-F3B7760D0300}" type="pres">
      <dgm:prSet presAssocID="{FA2A4AC5-8859-C740-985C-0DB39891854D}" presName="background3" presStyleLbl="node3" presStyleIdx="3" presStyleCnt="5"/>
      <dgm:spPr/>
    </dgm:pt>
    <dgm:pt modelId="{BCB041B2-5413-5C45-B341-0FD9D72108A9}" type="pres">
      <dgm:prSet presAssocID="{FA2A4AC5-8859-C740-985C-0DB39891854D}" presName="text3" presStyleLbl="fgAcc3" presStyleIdx="3" presStyleCnt="5">
        <dgm:presLayoutVars>
          <dgm:chPref val="3"/>
        </dgm:presLayoutVars>
      </dgm:prSet>
      <dgm:spPr/>
      <dgm:t>
        <a:bodyPr/>
        <a:lstStyle/>
        <a:p>
          <a:endParaRPr lang="en-US"/>
        </a:p>
      </dgm:t>
    </dgm:pt>
    <dgm:pt modelId="{EB56E135-3834-5B43-9EF7-51B6F98BC5D4}" type="pres">
      <dgm:prSet presAssocID="{FA2A4AC5-8859-C740-985C-0DB39891854D}" presName="hierChild4" presStyleCnt="0"/>
      <dgm:spPr/>
    </dgm:pt>
    <dgm:pt modelId="{CD31FE69-F049-7B47-AD8B-7E5E2E8E562C}" type="pres">
      <dgm:prSet presAssocID="{C0153C11-048C-584F-88E6-29D63C1873E3}" presName="Name17" presStyleLbl="parChTrans1D3" presStyleIdx="4" presStyleCnt="5"/>
      <dgm:spPr/>
      <dgm:t>
        <a:bodyPr/>
        <a:lstStyle/>
        <a:p>
          <a:endParaRPr lang="en-US"/>
        </a:p>
      </dgm:t>
    </dgm:pt>
    <dgm:pt modelId="{E6BFB52B-1EE0-4A45-9267-35DA17DE7C7E}" type="pres">
      <dgm:prSet presAssocID="{40B64394-2941-B24E-95AE-41C8D210963B}" presName="hierRoot3" presStyleCnt="0"/>
      <dgm:spPr/>
    </dgm:pt>
    <dgm:pt modelId="{AB342DE2-0371-994A-B389-96C334842B08}" type="pres">
      <dgm:prSet presAssocID="{40B64394-2941-B24E-95AE-41C8D210963B}" presName="composite3" presStyleCnt="0"/>
      <dgm:spPr/>
    </dgm:pt>
    <dgm:pt modelId="{B2A3CA15-4156-7C46-831E-B00C24E7A6C9}" type="pres">
      <dgm:prSet presAssocID="{40B64394-2941-B24E-95AE-41C8D210963B}" presName="background3" presStyleLbl="node3" presStyleIdx="4" presStyleCnt="5"/>
      <dgm:spPr/>
    </dgm:pt>
    <dgm:pt modelId="{13173556-99C9-A44E-BF93-4AAD3D23E868}" type="pres">
      <dgm:prSet presAssocID="{40B64394-2941-B24E-95AE-41C8D210963B}" presName="text3" presStyleLbl="fgAcc3" presStyleIdx="4" presStyleCnt="5">
        <dgm:presLayoutVars>
          <dgm:chPref val="3"/>
        </dgm:presLayoutVars>
      </dgm:prSet>
      <dgm:spPr/>
      <dgm:t>
        <a:bodyPr/>
        <a:lstStyle/>
        <a:p>
          <a:endParaRPr lang="en-US"/>
        </a:p>
      </dgm:t>
    </dgm:pt>
    <dgm:pt modelId="{55604D5A-D505-E543-A771-9D0BCB6544CD}" type="pres">
      <dgm:prSet presAssocID="{40B64394-2941-B24E-95AE-41C8D210963B}" presName="hierChild4" presStyleCnt="0"/>
      <dgm:spPr/>
    </dgm:pt>
  </dgm:ptLst>
  <dgm:cxnLst>
    <dgm:cxn modelId="{F424911D-2B0D-8946-B496-7D4CD5E4A392}" srcId="{7D3C6335-0259-064F-9D58-67A1F06C4D64}" destId="{90E08090-29C5-7E4F-91DA-A7306C9AE3B1}" srcOrd="0" destOrd="0" parTransId="{0B4535FA-847E-9A40-A3E9-E11322568977}" sibTransId="{A58399A7-6C84-0C40-9286-B6234327B9D7}"/>
    <dgm:cxn modelId="{31DC3801-05C8-4A4E-A2D2-18C9200DEBFE}" type="presOf" srcId="{C9F33F44-1D98-4640-95B9-759B8F96AF4D}" destId="{FC271E08-CA44-4147-92AF-9E7D5AC31273}" srcOrd="0" destOrd="0" presId="urn:microsoft.com/office/officeart/2005/8/layout/hierarchy1#2"/>
    <dgm:cxn modelId="{0A6F8697-EE00-C34D-9939-65F85CC285F1}" type="presOf" srcId="{0B4535FA-847E-9A40-A3E9-E11322568977}" destId="{1E845764-8082-5B41-BAC2-AE79C4A9D4F2}" srcOrd="0" destOrd="0" presId="urn:microsoft.com/office/officeart/2005/8/layout/hierarchy1#2"/>
    <dgm:cxn modelId="{DC2FD2F9-4AF5-E54C-AF71-4F3DB31EC7DA}" srcId="{90E08090-29C5-7E4F-91DA-A7306C9AE3B1}" destId="{440DA680-5C32-CF4E-AD39-E9334ACB85A5}" srcOrd="0" destOrd="0" parTransId="{3E666D92-052D-EF46-9CF6-2A689FB11D55}" sibTransId="{60D77E31-842D-D14C-A164-DB5FEFB916AF}"/>
    <dgm:cxn modelId="{CDB5908C-4DC8-D64A-9CBE-F94B27F78609}" type="presOf" srcId="{440DA680-5C32-CF4E-AD39-E9334ACB85A5}" destId="{DD067523-FF78-F544-83F3-9214603E1489}" srcOrd="0" destOrd="0" presId="urn:microsoft.com/office/officeart/2005/8/layout/hierarchy1#2"/>
    <dgm:cxn modelId="{37655F82-99A6-9148-8690-C726AE55F30C}" type="presOf" srcId="{F40B2F05-A8A1-C84D-A0CF-B5855A8A9D26}" destId="{A97F0195-56DA-124D-BD22-1B7E45605627}" srcOrd="0" destOrd="0" presId="urn:microsoft.com/office/officeart/2005/8/layout/hierarchy1#2"/>
    <dgm:cxn modelId="{149280BF-A856-634C-9E92-77091EEA3BF5}" type="presOf" srcId="{C844D57D-A070-DA44-B5EC-E6BF19404045}" destId="{ED1FDF33-29F7-C940-B86B-20411E14C049}" srcOrd="0" destOrd="0" presId="urn:microsoft.com/office/officeart/2005/8/layout/hierarchy1#2"/>
    <dgm:cxn modelId="{535EE177-5956-A84D-8337-49471876E53D}" srcId="{95C40E22-10A7-D549-9480-173A762BBDE7}" destId="{F40B2F05-A8A1-C84D-A0CF-B5855A8A9D26}" srcOrd="1" destOrd="0" parTransId="{8E681618-1FB4-7841-9A40-31BC09A334D0}" sibTransId="{9FA76CEA-8F59-7245-9FC5-9C65E773B2E9}"/>
    <dgm:cxn modelId="{350EA5CA-6A2E-2F4B-96A8-84D965BD56F4}" type="presOf" srcId="{C0153C11-048C-584F-88E6-29D63C1873E3}" destId="{CD31FE69-F049-7B47-AD8B-7E5E2E8E562C}" srcOrd="0" destOrd="0" presId="urn:microsoft.com/office/officeart/2005/8/layout/hierarchy1#2"/>
    <dgm:cxn modelId="{EC6936DE-7A95-B44B-BCA3-677CA83BFFCC}" srcId="{9C7508FB-5034-2F44-98F7-709E149A2086}" destId="{40B64394-2941-B24E-95AE-41C8D210963B}" srcOrd="1" destOrd="0" parTransId="{C0153C11-048C-584F-88E6-29D63C1873E3}" sibTransId="{868E765A-9D11-9B49-9B80-B45C594374F4}"/>
    <dgm:cxn modelId="{95F621AD-EA1C-AC4E-B3EB-5AC86DCA6904}" type="presOf" srcId="{3798F564-4E04-DD4A-8DC6-69B4681AFB66}" destId="{25D697E0-2182-704B-847E-86EEC04E545A}" srcOrd="0" destOrd="0" presId="urn:microsoft.com/office/officeart/2005/8/layout/hierarchy1#2"/>
    <dgm:cxn modelId="{9B8D7442-8387-F842-AB5B-871E22AD6AC3}" type="presOf" srcId="{8E681618-1FB4-7841-9A40-31BC09A334D0}" destId="{AB466329-3403-B040-BC07-78F0C1B508ED}" srcOrd="0" destOrd="0" presId="urn:microsoft.com/office/officeart/2005/8/layout/hierarchy1#2"/>
    <dgm:cxn modelId="{98799F4F-DDAC-9B4A-BA3A-4DF795A0DED2}" type="presOf" srcId="{1011873F-61A5-DB4C-AF24-5B095AC0C0D9}" destId="{506FB6FF-495B-E947-A665-7EE18D844E4F}" srcOrd="0" destOrd="0" presId="urn:microsoft.com/office/officeart/2005/8/layout/hierarchy1#2"/>
    <dgm:cxn modelId="{1990E8E6-C2B2-4340-B63C-9CCD156A11DC}" srcId="{B708328B-96A2-E945-AF29-1298F38BF33F}" destId="{7D3C6335-0259-064F-9D58-67A1F06C4D64}" srcOrd="0" destOrd="0" parTransId="{BD75335F-33AD-7C4B-83AA-78EECC7BBF0C}" sibTransId="{3B48E500-713D-EB46-B3E9-704375F3584C}"/>
    <dgm:cxn modelId="{0BB819B9-769A-2C46-89E3-E8FAADA512E5}" type="presOf" srcId="{7D3C6335-0259-064F-9D58-67A1F06C4D64}" destId="{4FF1FCE5-F567-714E-906E-AF417D3C3DD7}" srcOrd="0" destOrd="0" presId="urn:microsoft.com/office/officeart/2005/8/layout/hierarchy1#2"/>
    <dgm:cxn modelId="{A6C323BB-D1F1-FC44-8FF7-3A3626CC055B}" type="presOf" srcId="{FE569370-3B21-7346-AF01-056E3F48368A}" destId="{5C827BE8-C7F6-8A4C-9378-BB8E70498488}" srcOrd="0" destOrd="0" presId="urn:microsoft.com/office/officeart/2005/8/layout/hierarchy1#2"/>
    <dgm:cxn modelId="{DB1AF47F-622C-C543-BCFD-04B6BD7463BF}" srcId="{9C7508FB-5034-2F44-98F7-709E149A2086}" destId="{FA2A4AC5-8859-C740-985C-0DB39891854D}" srcOrd="0" destOrd="0" parTransId="{C844D57D-A070-DA44-B5EC-E6BF19404045}" sibTransId="{4051BE75-DA66-624D-9718-FF09847B510B}"/>
    <dgm:cxn modelId="{43E5D5ED-FCB8-FD47-BCE9-DDF446434431}" srcId="{7D3C6335-0259-064F-9D58-67A1F06C4D64}" destId="{9C7508FB-5034-2F44-98F7-709E149A2086}" srcOrd="2" destOrd="0" parTransId="{C9F33F44-1D98-4640-95B9-759B8F96AF4D}" sibTransId="{23DC0284-D8B9-844F-A2CD-798FACAB54B8}"/>
    <dgm:cxn modelId="{395EDDCA-4CB1-7E4C-8FF9-94D0CEA61446}" type="presOf" srcId="{3E666D92-052D-EF46-9CF6-2A689FB11D55}" destId="{C3DB647A-8297-3E42-AB07-7E9FD9A20035}" srcOrd="0" destOrd="0" presId="urn:microsoft.com/office/officeart/2005/8/layout/hierarchy1#2"/>
    <dgm:cxn modelId="{98068221-7757-2C40-8834-20E0EB4719A8}" type="presOf" srcId="{90E08090-29C5-7E4F-91DA-A7306C9AE3B1}" destId="{86AF36B6-D0F8-CC4E-BDF1-D461A0A87D92}" srcOrd="0" destOrd="0" presId="urn:microsoft.com/office/officeart/2005/8/layout/hierarchy1#2"/>
    <dgm:cxn modelId="{833EB910-FC1C-B249-AA40-3E097D6B7F0A}" type="presOf" srcId="{95C40E22-10A7-D549-9480-173A762BBDE7}" destId="{D761BD8B-52F9-3944-AD7E-1E85C20FBC4E}" srcOrd="0" destOrd="0" presId="urn:microsoft.com/office/officeart/2005/8/layout/hierarchy1#2"/>
    <dgm:cxn modelId="{F7CF78A3-69AF-0447-8CB6-D15AE2A00A40}" srcId="{95C40E22-10A7-D549-9480-173A762BBDE7}" destId="{1011873F-61A5-DB4C-AF24-5B095AC0C0D9}" srcOrd="0" destOrd="0" parTransId="{FE569370-3B21-7346-AF01-056E3F48368A}" sibTransId="{1510A521-FB4A-9147-B31A-2D19A4DC04CC}"/>
    <dgm:cxn modelId="{232F586E-324F-BD44-A3EB-708A720D472D}" type="presOf" srcId="{40B64394-2941-B24E-95AE-41C8D210963B}" destId="{13173556-99C9-A44E-BF93-4AAD3D23E868}" srcOrd="0" destOrd="0" presId="urn:microsoft.com/office/officeart/2005/8/layout/hierarchy1#2"/>
    <dgm:cxn modelId="{8E9AAEF6-83D5-5B44-A029-F978C12D2373}" type="presOf" srcId="{FA2A4AC5-8859-C740-985C-0DB39891854D}" destId="{BCB041B2-5413-5C45-B341-0FD9D72108A9}" srcOrd="0" destOrd="0" presId="urn:microsoft.com/office/officeart/2005/8/layout/hierarchy1#2"/>
    <dgm:cxn modelId="{BD74F2C3-8CCB-084C-910B-2FAE8A8F923F}" type="presOf" srcId="{9C7508FB-5034-2F44-98F7-709E149A2086}" destId="{2EF78E4C-50CA-5244-8086-97B13B75F01B}" srcOrd="0" destOrd="0" presId="urn:microsoft.com/office/officeart/2005/8/layout/hierarchy1#2"/>
    <dgm:cxn modelId="{08AE87DE-D334-DD40-958F-24A575903C96}" type="presOf" srcId="{B708328B-96A2-E945-AF29-1298F38BF33F}" destId="{7132FC44-AB1D-3847-9A98-5BB1D48F69E6}" srcOrd="0" destOrd="0" presId="urn:microsoft.com/office/officeart/2005/8/layout/hierarchy1#2"/>
    <dgm:cxn modelId="{4D546705-43DA-C541-AB07-80794B6BC6D1}" srcId="{7D3C6335-0259-064F-9D58-67A1F06C4D64}" destId="{95C40E22-10A7-D549-9480-173A762BBDE7}" srcOrd="1" destOrd="0" parTransId="{3798F564-4E04-DD4A-8DC6-69B4681AFB66}" sibTransId="{70201BD7-FC2E-1B47-B381-D3BD93131051}"/>
    <dgm:cxn modelId="{C7EBCA59-3388-AC4C-A725-EE94DB11E881}" type="presParOf" srcId="{7132FC44-AB1D-3847-9A98-5BB1D48F69E6}" destId="{22C973BD-8929-6242-BEE1-14CAA1D60B56}" srcOrd="0" destOrd="0" presId="urn:microsoft.com/office/officeart/2005/8/layout/hierarchy1#2"/>
    <dgm:cxn modelId="{EB3DCDDC-040B-114B-AC88-5F2E975AEFF0}" type="presParOf" srcId="{22C973BD-8929-6242-BEE1-14CAA1D60B56}" destId="{591444EB-2360-9545-B04D-709F82BB9C83}" srcOrd="0" destOrd="0" presId="urn:microsoft.com/office/officeart/2005/8/layout/hierarchy1#2"/>
    <dgm:cxn modelId="{A80379FA-E2F9-8C4D-8DCB-DEE9F4573E71}" type="presParOf" srcId="{591444EB-2360-9545-B04D-709F82BB9C83}" destId="{FBC1BF91-C353-1F47-A95C-2C5A08402E17}" srcOrd="0" destOrd="0" presId="urn:microsoft.com/office/officeart/2005/8/layout/hierarchy1#2"/>
    <dgm:cxn modelId="{E74B9228-77E6-804C-8FC0-C8D18A9CD7D3}" type="presParOf" srcId="{591444EB-2360-9545-B04D-709F82BB9C83}" destId="{4FF1FCE5-F567-714E-906E-AF417D3C3DD7}" srcOrd="1" destOrd="0" presId="urn:microsoft.com/office/officeart/2005/8/layout/hierarchy1#2"/>
    <dgm:cxn modelId="{C4ADEEAC-D371-6740-BF59-A9E1550818A2}" type="presParOf" srcId="{22C973BD-8929-6242-BEE1-14CAA1D60B56}" destId="{A2884D7C-D320-8448-8D0B-311746F33F85}" srcOrd="1" destOrd="0" presId="urn:microsoft.com/office/officeart/2005/8/layout/hierarchy1#2"/>
    <dgm:cxn modelId="{84E521E8-447E-E44E-B345-DBBFE1AA2BDD}" type="presParOf" srcId="{A2884D7C-D320-8448-8D0B-311746F33F85}" destId="{1E845764-8082-5B41-BAC2-AE79C4A9D4F2}" srcOrd="0" destOrd="0" presId="urn:microsoft.com/office/officeart/2005/8/layout/hierarchy1#2"/>
    <dgm:cxn modelId="{3998DDEE-60FB-0A4A-A706-408D7C684AA0}" type="presParOf" srcId="{A2884D7C-D320-8448-8D0B-311746F33F85}" destId="{C1CDBB16-D340-4F42-8884-251BCFF318AE}" srcOrd="1" destOrd="0" presId="urn:microsoft.com/office/officeart/2005/8/layout/hierarchy1#2"/>
    <dgm:cxn modelId="{9E83C6D1-BF7C-354E-B20C-4E89E08F763B}" type="presParOf" srcId="{C1CDBB16-D340-4F42-8884-251BCFF318AE}" destId="{13BF8222-A695-D842-8671-65FAE64B2019}" srcOrd="0" destOrd="0" presId="urn:microsoft.com/office/officeart/2005/8/layout/hierarchy1#2"/>
    <dgm:cxn modelId="{96A930BE-513F-0C4C-B72C-0100AC4DB02D}" type="presParOf" srcId="{13BF8222-A695-D842-8671-65FAE64B2019}" destId="{B200ED9B-E4F3-734D-A7BF-DC6F03617EA1}" srcOrd="0" destOrd="0" presId="urn:microsoft.com/office/officeart/2005/8/layout/hierarchy1#2"/>
    <dgm:cxn modelId="{08EFBA62-6D38-934A-AD8F-1E2647380A4F}" type="presParOf" srcId="{13BF8222-A695-D842-8671-65FAE64B2019}" destId="{86AF36B6-D0F8-CC4E-BDF1-D461A0A87D92}" srcOrd="1" destOrd="0" presId="urn:microsoft.com/office/officeart/2005/8/layout/hierarchy1#2"/>
    <dgm:cxn modelId="{85513757-998F-204F-ABC8-68A2EF6B9FBC}" type="presParOf" srcId="{C1CDBB16-D340-4F42-8884-251BCFF318AE}" destId="{B71DC43A-98F1-4643-88B4-03C4B9EAE929}" srcOrd="1" destOrd="0" presId="urn:microsoft.com/office/officeart/2005/8/layout/hierarchy1#2"/>
    <dgm:cxn modelId="{C8DF27A4-DAAC-324A-ACE1-43F4452AEDD1}" type="presParOf" srcId="{B71DC43A-98F1-4643-88B4-03C4B9EAE929}" destId="{C3DB647A-8297-3E42-AB07-7E9FD9A20035}" srcOrd="0" destOrd="0" presId="urn:microsoft.com/office/officeart/2005/8/layout/hierarchy1#2"/>
    <dgm:cxn modelId="{CA98E429-EBC4-C842-93BC-AAC88F15EA09}" type="presParOf" srcId="{B71DC43A-98F1-4643-88B4-03C4B9EAE929}" destId="{05EA0528-F308-7B45-B4F6-14EEEBE56DC3}" srcOrd="1" destOrd="0" presId="urn:microsoft.com/office/officeart/2005/8/layout/hierarchy1#2"/>
    <dgm:cxn modelId="{1BDBB22E-63E9-3D41-BD03-5BF37652294D}" type="presParOf" srcId="{05EA0528-F308-7B45-B4F6-14EEEBE56DC3}" destId="{3FBF2E0B-5F51-1448-9DFF-AEDEE90879D8}" srcOrd="0" destOrd="0" presId="urn:microsoft.com/office/officeart/2005/8/layout/hierarchy1#2"/>
    <dgm:cxn modelId="{206DD42F-3153-8744-9913-C8A6A55CE4E0}" type="presParOf" srcId="{3FBF2E0B-5F51-1448-9DFF-AEDEE90879D8}" destId="{D8F26402-73C3-884B-8646-472DCC5072E2}" srcOrd="0" destOrd="0" presId="urn:microsoft.com/office/officeart/2005/8/layout/hierarchy1#2"/>
    <dgm:cxn modelId="{8CD584EC-1753-B04A-A1E3-DCEF0F7970BC}" type="presParOf" srcId="{3FBF2E0B-5F51-1448-9DFF-AEDEE90879D8}" destId="{DD067523-FF78-F544-83F3-9214603E1489}" srcOrd="1" destOrd="0" presId="urn:microsoft.com/office/officeart/2005/8/layout/hierarchy1#2"/>
    <dgm:cxn modelId="{F93D61D5-4615-8148-9E4B-BABC4B845521}" type="presParOf" srcId="{05EA0528-F308-7B45-B4F6-14EEEBE56DC3}" destId="{E4AEA37E-A6BA-9B43-ABDC-4791399E6887}" srcOrd="1" destOrd="0" presId="urn:microsoft.com/office/officeart/2005/8/layout/hierarchy1#2"/>
    <dgm:cxn modelId="{207AA13A-0601-EB40-8B69-123B31C16057}" type="presParOf" srcId="{A2884D7C-D320-8448-8D0B-311746F33F85}" destId="{25D697E0-2182-704B-847E-86EEC04E545A}" srcOrd="2" destOrd="0" presId="urn:microsoft.com/office/officeart/2005/8/layout/hierarchy1#2"/>
    <dgm:cxn modelId="{73581590-B8C3-364B-87C1-C93AA726D15B}" type="presParOf" srcId="{A2884D7C-D320-8448-8D0B-311746F33F85}" destId="{D27B0267-041C-0346-8EFE-8699AF960DC4}" srcOrd="3" destOrd="0" presId="urn:microsoft.com/office/officeart/2005/8/layout/hierarchy1#2"/>
    <dgm:cxn modelId="{3D742630-5F8C-F840-8206-8F1AAF1D7211}" type="presParOf" srcId="{D27B0267-041C-0346-8EFE-8699AF960DC4}" destId="{75A8F99D-7D10-C044-AA67-F2F013385E16}" srcOrd="0" destOrd="0" presId="urn:microsoft.com/office/officeart/2005/8/layout/hierarchy1#2"/>
    <dgm:cxn modelId="{873C4918-D4DA-1A43-929F-7CEFB3BBC03F}" type="presParOf" srcId="{75A8F99D-7D10-C044-AA67-F2F013385E16}" destId="{C6EF919C-372D-3B40-A00B-973B7D17DDC9}" srcOrd="0" destOrd="0" presId="urn:microsoft.com/office/officeart/2005/8/layout/hierarchy1#2"/>
    <dgm:cxn modelId="{A60B608B-6390-BB40-88BD-2A8961E61A97}" type="presParOf" srcId="{75A8F99D-7D10-C044-AA67-F2F013385E16}" destId="{D761BD8B-52F9-3944-AD7E-1E85C20FBC4E}" srcOrd="1" destOrd="0" presId="urn:microsoft.com/office/officeart/2005/8/layout/hierarchy1#2"/>
    <dgm:cxn modelId="{D54C7297-3CAB-C94E-B134-C3D6BCC0C808}" type="presParOf" srcId="{D27B0267-041C-0346-8EFE-8699AF960DC4}" destId="{A711E54A-B4D4-5E4F-B9BB-2FF40F83CBB9}" srcOrd="1" destOrd="0" presId="urn:microsoft.com/office/officeart/2005/8/layout/hierarchy1#2"/>
    <dgm:cxn modelId="{E6EF97E5-90C9-4445-90A9-03C3232DD711}" type="presParOf" srcId="{A711E54A-B4D4-5E4F-B9BB-2FF40F83CBB9}" destId="{5C827BE8-C7F6-8A4C-9378-BB8E70498488}" srcOrd="0" destOrd="0" presId="urn:microsoft.com/office/officeart/2005/8/layout/hierarchy1#2"/>
    <dgm:cxn modelId="{23258651-BD6E-7C49-A218-26B2B9A9ACF3}" type="presParOf" srcId="{A711E54A-B4D4-5E4F-B9BB-2FF40F83CBB9}" destId="{DAB6C751-7735-0540-B47F-556BB7D3F770}" srcOrd="1" destOrd="0" presId="urn:microsoft.com/office/officeart/2005/8/layout/hierarchy1#2"/>
    <dgm:cxn modelId="{E488E1D9-5F95-4340-87CD-54F814046CF8}" type="presParOf" srcId="{DAB6C751-7735-0540-B47F-556BB7D3F770}" destId="{62049C60-610E-A045-99AA-FB4C6F3D753A}" srcOrd="0" destOrd="0" presId="urn:microsoft.com/office/officeart/2005/8/layout/hierarchy1#2"/>
    <dgm:cxn modelId="{132FC259-58A2-CD41-9B80-6904A99E051C}" type="presParOf" srcId="{62049C60-610E-A045-99AA-FB4C6F3D753A}" destId="{32044928-A765-F44A-94A5-80051505410C}" srcOrd="0" destOrd="0" presId="urn:microsoft.com/office/officeart/2005/8/layout/hierarchy1#2"/>
    <dgm:cxn modelId="{25FDDA19-B84F-F44D-A747-AA0929C7FF3B}" type="presParOf" srcId="{62049C60-610E-A045-99AA-FB4C6F3D753A}" destId="{506FB6FF-495B-E947-A665-7EE18D844E4F}" srcOrd="1" destOrd="0" presId="urn:microsoft.com/office/officeart/2005/8/layout/hierarchy1#2"/>
    <dgm:cxn modelId="{A0E93FAD-7D4D-6546-A78B-D7D759269D27}" type="presParOf" srcId="{DAB6C751-7735-0540-B47F-556BB7D3F770}" destId="{854E65B2-887E-3349-9484-148AF807031A}" srcOrd="1" destOrd="0" presId="urn:microsoft.com/office/officeart/2005/8/layout/hierarchy1#2"/>
    <dgm:cxn modelId="{AC5B19FE-97DB-214A-AC36-BEAEDA614E74}" type="presParOf" srcId="{A711E54A-B4D4-5E4F-B9BB-2FF40F83CBB9}" destId="{AB466329-3403-B040-BC07-78F0C1B508ED}" srcOrd="2" destOrd="0" presId="urn:microsoft.com/office/officeart/2005/8/layout/hierarchy1#2"/>
    <dgm:cxn modelId="{71480768-055B-E74C-A8AF-C4C1C5741EDE}" type="presParOf" srcId="{A711E54A-B4D4-5E4F-B9BB-2FF40F83CBB9}" destId="{BD876F16-6D5F-9944-A3BC-51EA701CA680}" srcOrd="3" destOrd="0" presId="urn:microsoft.com/office/officeart/2005/8/layout/hierarchy1#2"/>
    <dgm:cxn modelId="{CEAF33A0-FCD4-B543-8B9C-A0E003E1D370}" type="presParOf" srcId="{BD876F16-6D5F-9944-A3BC-51EA701CA680}" destId="{F4C19784-2FA4-5F42-80CD-748B1F1F2685}" srcOrd="0" destOrd="0" presId="urn:microsoft.com/office/officeart/2005/8/layout/hierarchy1#2"/>
    <dgm:cxn modelId="{1E14C9DB-2E43-A34B-9B1E-33EACF16F84F}" type="presParOf" srcId="{F4C19784-2FA4-5F42-80CD-748B1F1F2685}" destId="{7D3F4225-FB20-6D4B-A73C-ADCE2F0D6627}" srcOrd="0" destOrd="0" presId="urn:microsoft.com/office/officeart/2005/8/layout/hierarchy1#2"/>
    <dgm:cxn modelId="{7EC8781E-2D27-5F43-8010-FC6CB394405D}" type="presParOf" srcId="{F4C19784-2FA4-5F42-80CD-748B1F1F2685}" destId="{A97F0195-56DA-124D-BD22-1B7E45605627}" srcOrd="1" destOrd="0" presId="urn:microsoft.com/office/officeart/2005/8/layout/hierarchy1#2"/>
    <dgm:cxn modelId="{A96F1111-E2D1-8943-9EB0-B6F51924EECD}" type="presParOf" srcId="{BD876F16-6D5F-9944-A3BC-51EA701CA680}" destId="{A6B5325A-E1E7-1B41-A079-78BDC375FB51}" srcOrd="1" destOrd="0" presId="urn:microsoft.com/office/officeart/2005/8/layout/hierarchy1#2"/>
    <dgm:cxn modelId="{068B982B-4B74-DE46-B34A-CAF6E4AD5D02}" type="presParOf" srcId="{A2884D7C-D320-8448-8D0B-311746F33F85}" destId="{FC271E08-CA44-4147-92AF-9E7D5AC31273}" srcOrd="4" destOrd="0" presId="urn:microsoft.com/office/officeart/2005/8/layout/hierarchy1#2"/>
    <dgm:cxn modelId="{F83F4200-16FA-0E40-8179-C43B3AC6DA53}" type="presParOf" srcId="{A2884D7C-D320-8448-8D0B-311746F33F85}" destId="{447C5E73-9B29-FA47-BDD1-CB457FCF1CB1}" srcOrd="5" destOrd="0" presId="urn:microsoft.com/office/officeart/2005/8/layout/hierarchy1#2"/>
    <dgm:cxn modelId="{A6AF7D69-8E49-C941-8ADB-4BA87F6E8250}" type="presParOf" srcId="{447C5E73-9B29-FA47-BDD1-CB457FCF1CB1}" destId="{330A5532-4C35-3841-BAB4-D7B119A03A2B}" srcOrd="0" destOrd="0" presId="urn:microsoft.com/office/officeart/2005/8/layout/hierarchy1#2"/>
    <dgm:cxn modelId="{71D0932C-45D3-AC4C-A09D-9C1C0B43101C}" type="presParOf" srcId="{330A5532-4C35-3841-BAB4-D7B119A03A2B}" destId="{C0E5AD96-5404-E64E-99B5-0B04A35F6A8E}" srcOrd="0" destOrd="0" presId="urn:microsoft.com/office/officeart/2005/8/layout/hierarchy1#2"/>
    <dgm:cxn modelId="{3FF5EB2F-BFF6-6F42-9B82-BB096A53BD95}" type="presParOf" srcId="{330A5532-4C35-3841-BAB4-D7B119A03A2B}" destId="{2EF78E4C-50CA-5244-8086-97B13B75F01B}" srcOrd="1" destOrd="0" presId="urn:microsoft.com/office/officeart/2005/8/layout/hierarchy1#2"/>
    <dgm:cxn modelId="{2686A6ED-4E51-8347-AC31-FB94E6DD928B}" type="presParOf" srcId="{447C5E73-9B29-FA47-BDD1-CB457FCF1CB1}" destId="{375DF2F1-AC1C-E043-925F-1535FCDF60F9}" srcOrd="1" destOrd="0" presId="urn:microsoft.com/office/officeart/2005/8/layout/hierarchy1#2"/>
    <dgm:cxn modelId="{28BD65DF-E4CF-E642-9760-D76981B58804}" type="presParOf" srcId="{375DF2F1-AC1C-E043-925F-1535FCDF60F9}" destId="{ED1FDF33-29F7-C940-B86B-20411E14C049}" srcOrd="0" destOrd="0" presId="urn:microsoft.com/office/officeart/2005/8/layout/hierarchy1#2"/>
    <dgm:cxn modelId="{747393A8-E402-5B48-B917-71D626E54208}" type="presParOf" srcId="{375DF2F1-AC1C-E043-925F-1535FCDF60F9}" destId="{730DB59C-97C6-4942-A660-A054CE4AEAB2}" srcOrd="1" destOrd="0" presId="urn:microsoft.com/office/officeart/2005/8/layout/hierarchy1#2"/>
    <dgm:cxn modelId="{FEB3B3E7-1165-A844-B9BC-6816DAEB23C3}" type="presParOf" srcId="{730DB59C-97C6-4942-A660-A054CE4AEAB2}" destId="{5A984FFF-5811-C745-9F4F-F082F810C158}" srcOrd="0" destOrd="0" presId="urn:microsoft.com/office/officeart/2005/8/layout/hierarchy1#2"/>
    <dgm:cxn modelId="{A6068FEE-D157-D74F-A432-321665114355}" type="presParOf" srcId="{5A984FFF-5811-C745-9F4F-F082F810C158}" destId="{1AA2C9C0-E10C-0441-837D-F3B7760D0300}" srcOrd="0" destOrd="0" presId="urn:microsoft.com/office/officeart/2005/8/layout/hierarchy1#2"/>
    <dgm:cxn modelId="{4B3B6CA4-EB6C-904D-9AD3-D8F67D7D3FDB}" type="presParOf" srcId="{5A984FFF-5811-C745-9F4F-F082F810C158}" destId="{BCB041B2-5413-5C45-B341-0FD9D72108A9}" srcOrd="1" destOrd="0" presId="urn:microsoft.com/office/officeart/2005/8/layout/hierarchy1#2"/>
    <dgm:cxn modelId="{692C362F-7B5C-4E4D-AE2E-0E53164976D1}" type="presParOf" srcId="{730DB59C-97C6-4942-A660-A054CE4AEAB2}" destId="{EB56E135-3834-5B43-9EF7-51B6F98BC5D4}" srcOrd="1" destOrd="0" presId="urn:microsoft.com/office/officeart/2005/8/layout/hierarchy1#2"/>
    <dgm:cxn modelId="{B3A6C4B5-AC80-C04D-B198-0EA4ECEDF126}" type="presParOf" srcId="{375DF2F1-AC1C-E043-925F-1535FCDF60F9}" destId="{CD31FE69-F049-7B47-AD8B-7E5E2E8E562C}" srcOrd="2" destOrd="0" presId="urn:microsoft.com/office/officeart/2005/8/layout/hierarchy1#2"/>
    <dgm:cxn modelId="{D94F68DD-3ABE-904E-81E0-CA68FEE9CF09}" type="presParOf" srcId="{375DF2F1-AC1C-E043-925F-1535FCDF60F9}" destId="{E6BFB52B-1EE0-4A45-9267-35DA17DE7C7E}" srcOrd="3" destOrd="0" presId="urn:microsoft.com/office/officeart/2005/8/layout/hierarchy1#2"/>
    <dgm:cxn modelId="{8E7CF856-3D3B-1044-902B-89882D07CE05}" type="presParOf" srcId="{E6BFB52B-1EE0-4A45-9267-35DA17DE7C7E}" destId="{AB342DE2-0371-994A-B389-96C334842B08}" srcOrd="0" destOrd="0" presId="urn:microsoft.com/office/officeart/2005/8/layout/hierarchy1#2"/>
    <dgm:cxn modelId="{180A83CB-94AD-9D41-9DC8-4623E743B7B3}" type="presParOf" srcId="{AB342DE2-0371-994A-B389-96C334842B08}" destId="{B2A3CA15-4156-7C46-831E-B00C24E7A6C9}" srcOrd="0" destOrd="0" presId="urn:microsoft.com/office/officeart/2005/8/layout/hierarchy1#2"/>
    <dgm:cxn modelId="{9FF5640A-4907-734F-9BC9-A0E41B4110C9}" type="presParOf" srcId="{AB342DE2-0371-994A-B389-96C334842B08}" destId="{13173556-99C9-A44E-BF93-4AAD3D23E868}" srcOrd="1" destOrd="0" presId="urn:microsoft.com/office/officeart/2005/8/layout/hierarchy1#2"/>
    <dgm:cxn modelId="{2131FACB-9396-4641-AE51-BCE39AE5B0DA}" type="presParOf" srcId="{E6BFB52B-1EE0-4A45-9267-35DA17DE7C7E}" destId="{55604D5A-D505-E543-A771-9D0BCB6544CD}" srcOrd="1" destOrd="0" presId="urn:microsoft.com/office/officeart/2005/8/layout/hierarchy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E54E44-6126-3F4D-9163-21578EA807AE}" type="doc">
      <dgm:prSet loTypeId="urn:microsoft.com/office/officeart/2005/8/layout/hierarchy1#3" loCatId="" qsTypeId="urn:microsoft.com/office/officeart/2005/8/quickstyle/simple4#8" qsCatId="simple" csTypeId="urn:microsoft.com/office/officeart/2005/8/colors/accent1_2#8" csCatId="accent1" phldr="1"/>
      <dgm:spPr/>
      <dgm:t>
        <a:bodyPr/>
        <a:lstStyle/>
        <a:p>
          <a:endParaRPr lang="en-US"/>
        </a:p>
      </dgm:t>
    </dgm:pt>
    <dgm:pt modelId="{59E76480-2DE3-7A46-A3DB-EB4883A682EF}">
      <dgm:prSet phldrT="[Text]"/>
      <dgm:spPr/>
      <dgm:t>
        <a:bodyPr/>
        <a:lstStyle/>
        <a:p>
          <a:r>
            <a:rPr lang="zh-CN" altLang="en-US" dirty="0" smtClean="0"/>
            <a:t>滥用支配地位的行为</a:t>
          </a:r>
          <a:endParaRPr lang="en-US" dirty="0"/>
        </a:p>
      </dgm:t>
    </dgm:pt>
    <dgm:pt modelId="{E912BD31-5BA6-C54D-8591-01F5552A26F0}" type="parTrans" cxnId="{31634935-E3DE-ED40-B572-E21D7B059D5A}">
      <dgm:prSet/>
      <dgm:spPr/>
      <dgm:t>
        <a:bodyPr/>
        <a:lstStyle/>
        <a:p>
          <a:endParaRPr lang="en-US"/>
        </a:p>
      </dgm:t>
    </dgm:pt>
    <dgm:pt modelId="{F5611E45-0015-4142-B1A8-97887F8D134F}" type="sibTrans" cxnId="{31634935-E3DE-ED40-B572-E21D7B059D5A}">
      <dgm:prSet/>
      <dgm:spPr/>
      <dgm:t>
        <a:bodyPr/>
        <a:lstStyle/>
        <a:p>
          <a:endParaRPr lang="en-US"/>
        </a:p>
      </dgm:t>
    </dgm:pt>
    <dgm:pt modelId="{E1DD0AC9-ED82-AD4F-B396-FCE73DD94234}">
      <dgm:prSet phldrT="[Text]" custT="1"/>
      <dgm:spPr/>
      <dgm:t>
        <a:bodyPr/>
        <a:lstStyle/>
        <a:p>
          <a:r>
            <a:rPr lang="zh-CN" altLang="en-US" sz="2800" dirty="0" smtClean="0"/>
            <a:t>拒绝交易</a:t>
          </a:r>
          <a:endParaRPr lang="en-US" sz="2800" dirty="0"/>
        </a:p>
      </dgm:t>
    </dgm:pt>
    <dgm:pt modelId="{44485E82-1268-4443-B96C-1AA8DDFE98D6}" type="parTrans" cxnId="{9CCBCD44-2B21-F042-9618-AA762F3C83E6}">
      <dgm:prSet/>
      <dgm:spPr/>
      <dgm:t>
        <a:bodyPr/>
        <a:lstStyle/>
        <a:p>
          <a:endParaRPr lang="en-US"/>
        </a:p>
      </dgm:t>
    </dgm:pt>
    <dgm:pt modelId="{DC4AD9E0-8576-D44A-A8A1-D6386F51BB9B}" type="sibTrans" cxnId="{9CCBCD44-2B21-F042-9618-AA762F3C83E6}">
      <dgm:prSet/>
      <dgm:spPr/>
      <dgm:t>
        <a:bodyPr/>
        <a:lstStyle/>
        <a:p>
          <a:endParaRPr lang="en-US"/>
        </a:p>
      </dgm:t>
    </dgm:pt>
    <dgm:pt modelId="{EFBE9BF4-9732-724B-A5B6-9D7F6256FAC7}">
      <dgm:prSet phldrT="[Text]" custT="1"/>
      <dgm:spPr/>
      <dgm:t>
        <a:bodyPr/>
        <a:lstStyle/>
        <a:p>
          <a:r>
            <a:rPr lang="zh-CN" altLang="en-US" sz="2800" dirty="0" smtClean="0"/>
            <a:t>强制交易</a:t>
          </a:r>
          <a:endParaRPr lang="en-US" sz="2800" dirty="0"/>
        </a:p>
      </dgm:t>
    </dgm:pt>
    <dgm:pt modelId="{CFC73A3E-7C16-AE4B-A0D3-059E306596A4}" type="parTrans" cxnId="{F0B149C4-D60E-CD4C-8F63-B9A9037A48BD}">
      <dgm:prSet/>
      <dgm:spPr/>
      <dgm:t>
        <a:bodyPr/>
        <a:lstStyle/>
        <a:p>
          <a:endParaRPr lang="en-US"/>
        </a:p>
      </dgm:t>
    </dgm:pt>
    <dgm:pt modelId="{C6BAFEB2-FF63-5841-8705-24DE4727DB98}" type="sibTrans" cxnId="{F0B149C4-D60E-CD4C-8F63-B9A9037A48BD}">
      <dgm:prSet/>
      <dgm:spPr/>
      <dgm:t>
        <a:bodyPr/>
        <a:lstStyle/>
        <a:p>
          <a:endParaRPr lang="en-US"/>
        </a:p>
      </dgm:t>
    </dgm:pt>
    <dgm:pt modelId="{A0CB88DA-60DF-564B-9CE9-25C7DEF3AD24}">
      <dgm:prSet phldrT="[Text]" custT="1"/>
      <dgm:spPr/>
      <dgm:t>
        <a:bodyPr/>
        <a:lstStyle/>
        <a:p>
          <a:r>
            <a:rPr lang="zh-CN" altLang="en-US" sz="2800" dirty="0" smtClean="0"/>
            <a:t>搭售和附加其他不合理交易条件</a:t>
          </a:r>
          <a:endParaRPr lang="en-US" sz="2800" dirty="0"/>
        </a:p>
      </dgm:t>
    </dgm:pt>
    <dgm:pt modelId="{32BE3813-3A9E-EE4D-9FF6-55B58716B363}" type="parTrans" cxnId="{32569217-BA22-5A4F-AB38-AF2DA0E1FB81}">
      <dgm:prSet/>
      <dgm:spPr/>
      <dgm:t>
        <a:bodyPr/>
        <a:lstStyle/>
        <a:p>
          <a:endParaRPr lang="en-US"/>
        </a:p>
      </dgm:t>
    </dgm:pt>
    <dgm:pt modelId="{467C9AE4-693E-7745-B151-F52F270AA4E3}" type="sibTrans" cxnId="{32569217-BA22-5A4F-AB38-AF2DA0E1FB81}">
      <dgm:prSet/>
      <dgm:spPr/>
      <dgm:t>
        <a:bodyPr/>
        <a:lstStyle/>
        <a:p>
          <a:endParaRPr lang="en-US"/>
        </a:p>
      </dgm:t>
    </dgm:pt>
    <dgm:pt modelId="{A3A8C5B2-24E5-3D4A-9208-87CE2FC33E22}">
      <dgm:prSet phldrT="[Text]" custT="1"/>
      <dgm:spPr/>
      <dgm:t>
        <a:bodyPr/>
        <a:lstStyle/>
        <a:p>
          <a:r>
            <a:rPr lang="zh-CN" altLang="en-US" sz="2400" dirty="0" smtClean="0"/>
            <a:t>不公平的高价和低价</a:t>
          </a:r>
          <a:endParaRPr lang="en-US" sz="2400" dirty="0"/>
        </a:p>
      </dgm:t>
    </dgm:pt>
    <dgm:pt modelId="{A72BE696-9206-254F-B9E3-D1AD2B378A6C}" type="parTrans" cxnId="{8EF7CBE6-6D07-3444-B5D8-B23FB9472DE4}">
      <dgm:prSet/>
      <dgm:spPr/>
      <dgm:t>
        <a:bodyPr/>
        <a:lstStyle/>
        <a:p>
          <a:endParaRPr lang="en-US"/>
        </a:p>
      </dgm:t>
    </dgm:pt>
    <dgm:pt modelId="{0DC73C3E-B98F-4B4D-90C2-96F3E65F0E0E}" type="sibTrans" cxnId="{8EF7CBE6-6D07-3444-B5D8-B23FB9472DE4}">
      <dgm:prSet/>
      <dgm:spPr/>
      <dgm:t>
        <a:bodyPr/>
        <a:lstStyle/>
        <a:p>
          <a:endParaRPr lang="en-US"/>
        </a:p>
      </dgm:t>
    </dgm:pt>
    <dgm:pt modelId="{97385394-11CE-D541-B210-4644B991AC79}">
      <dgm:prSet phldrT="[Text]" custT="1"/>
      <dgm:spPr/>
      <dgm:t>
        <a:bodyPr/>
        <a:lstStyle/>
        <a:p>
          <a:r>
            <a:rPr lang="zh-CN" altLang="en-US" sz="2800" dirty="0" smtClean="0"/>
            <a:t>差别待遇</a:t>
          </a:r>
          <a:endParaRPr lang="en-US" sz="2800" dirty="0"/>
        </a:p>
      </dgm:t>
    </dgm:pt>
    <dgm:pt modelId="{BC2953E2-66D5-754E-AA15-51C24D644254}" type="parTrans" cxnId="{937EBD9A-4AFB-0448-B9B2-F3E83BF1AA00}">
      <dgm:prSet/>
      <dgm:spPr/>
      <dgm:t>
        <a:bodyPr/>
        <a:lstStyle/>
        <a:p>
          <a:endParaRPr lang="en-US"/>
        </a:p>
      </dgm:t>
    </dgm:pt>
    <dgm:pt modelId="{91A53E42-2F6A-7D4C-B94C-85E201337152}" type="sibTrans" cxnId="{937EBD9A-4AFB-0448-B9B2-F3E83BF1AA00}">
      <dgm:prSet/>
      <dgm:spPr/>
      <dgm:t>
        <a:bodyPr/>
        <a:lstStyle/>
        <a:p>
          <a:endParaRPr lang="en-US"/>
        </a:p>
      </dgm:t>
    </dgm:pt>
    <dgm:pt modelId="{24AD1EB3-D4FC-AC45-B6DD-38B60ECBC881}">
      <dgm:prSet custT="1"/>
      <dgm:spPr/>
      <dgm:t>
        <a:bodyPr/>
        <a:lstStyle/>
        <a:p>
          <a:r>
            <a:rPr lang="zh-CN" altLang="en-US" sz="2800" dirty="0" smtClean="0"/>
            <a:t>掠夺性定价</a:t>
          </a:r>
          <a:endParaRPr lang="en-US" sz="2800" dirty="0"/>
        </a:p>
      </dgm:t>
    </dgm:pt>
    <dgm:pt modelId="{3ACE9E26-BBCA-084E-A578-16976013E554}" type="parTrans" cxnId="{D67DF118-EED8-0E4B-8D41-8A36F745463B}">
      <dgm:prSet/>
      <dgm:spPr/>
      <dgm:t>
        <a:bodyPr/>
        <a:lstStyle/>
        <a:p>
          <a:endParaRPr lang="en-US"/>
        </a:p>
      </dgm:t>
    </dgm:pt>
    <dgm:pt modelId="{C6B66CC7-DC16-8845-A21C-9279FFEBB793}" type="sibTrans" cxnId="{D67DF118-EED8-0E4B-8D41-8A36F745463B}">
      <dgm:prSet/>
      <dgm:spPr/>
      <dgm:t>
        <a:bodyPr/>
        <a:lstStyle/>
        <a:p>
          <a:endParaRPr lang="en-US"/>
        </a:p>
      </dgm:t>
    </dgm:pt>
    <dgm:pt modelId="{0260DD01-14C3-4244-8ABA-3EC7579A5C04}" type="pres">
      <dgm:prSet presAssocID="{CDE54E44-6126-3F4D-9163-21578EA807AE}" presName="hierChild1" presStyleCnt="0">
        <dgm:presLayoutVars>
          <dgm:chPref val="1"/>
          <dgm:dir/>
          <dgm:animOne val="branch"/>
          <dgm:animLvl val="lvl"/>
          <dgm:resizeHandles/>
        </dgm:presLayoutVars>
      </dgm:prSet>
      <dgm:spPr/>
      <dgm:t>
        <a:bodyPr/>
        <a:lstStyle/>
        <a:p>
          <a:endParaRPr lang="en-US"/>
        </a:p>
      </dgm:t>
    </dgm:pt>
    <dgm:pt modelId="{336F772D-C21B-6E47-8F7C-EAF92A5C94F8}" type="pres">
      <dgm:prSet presAssocID="{59E76480-2DE3-7A46-A3DB-EB4883A682EF}" presName="hierRoot1" presStyleCnt="0"/>
      <dgm:spPr/>
    </dgm:pt>
    <dgm:pt modelId="{9EC92084-BA08-8D4C-AC60-4EB932750DFC}" type="pres">
      <dgm:prSet presAssocID="{59E76480-2DE3-7A46-A3DB-EB4883A682EF}" presName="composite" presStyleCnt="0"/>
      <dgm:spPr/>
    </dgm:pt>
    <dgm:pt modelId="{839C7257-0AAC-7C43-8DEE-5A80CF70335A}" type="pres">
      <dgm:prSet presAssocID="{59E76480-2DE3-7A46-A3DB-EB4883A682EF}" presName="background" presStyleLbl="node0" presStyleIdx="0" presStyleCnt="1"/>
      <dgm:spPr/>
    </dgm:pt>
    <dgm:pt modelId="{E25C448D-2F8D-FF4B-B2AE-EB0588DC0A06}" type="pres">
      <dgm:prSet presAssocID="{59E76480-2DE3-7A46-A3DB-EB4883A682EF}" presName="text" presStyleLbl="fgAcc0" presStyleIdx="0" presStyleCnt="1">
        <dgm:presLayoutVars>
          <dgm:chPref val="3"/>
        </dgm:presLayoutVars>
      </dgm:prSet>
      <dgm:spPr/>
      <dgm:t>
        <a:bodyPr/>
        <a:lstStyle/>
        <a:p>
          <a:endParaRPr lang="en-US"/>
        </a:p>
      </dgm:t>
    </dgm:pt>
    <dgm:pt modelId="{F8F1C681-56FF-5042-BAFF-A7B1BF35D65D}" type="pres">
      <dgm:prSet presAssocID="{59E76480-2DE3-7A46-A3DB-EB4883A682EF}" presName="hierChild2" presStyleCnt="0"/>
      <dgm:spPr/>
    </dgm:pt>
    <dgm:pt modelId="{D08241FA-90A3-544F-B702-CA74F9014D99}" type="pres">
      <dgm:prSet presAssocID="{A72BE696-9206-254F-B9E3-D1AD2B378A6C}" presName="Name10" presStyleLbl="parChTrans1D2" presStyleIdx="0" presStyleCnt="6"/>
      <dgm:spPr/>
      <dgm:t>
        <a:bodyPr/>
        <a:lstStyle/>
        <a:p>
          <a:endParaRPr lang="en-US"/>
        </a:p>
      </dgm:t>
    </dgm:pt>
    <dgm:pt modelId="{AD0082DE-EDF2-074B-8ECC-6653FC33EA60}" type="pres">
      <dgm:prSet presAssocID="{A3A8C5B2-24E5-3D4A-9208-87CE2FC33E22}" presName="hierRoot2" presStyleCnt="0"/>
      <dgm:spPr/>
    </dgm:pt>
    <dgm:pt modelId="{2617FD94-74BF-024C-8C3E-1146BD362F85}" type="pres">
      <dgm:prSet presAssocID="{A3A8C5B2-24E5-3D4A-9208-87CE2FC33E22}" presName="composite2" presStyleCnt="0"/>
      <dgm:spPr/>
    </dgm:pt>
    <dgm:pt modelId="{2D0DF077-1796-5D4F-B0B1-2517D094B1D1}" type="pres">
      <dgm:prSet presAssocID="{A3A8C5B2-24E5-3D4A-9208-87CE2FC33E22}" presName="background2" presStyleLbl="node2" presStyleIdx="0" presStyleCnt="6"/>
      <dgm:spPr/>
    </dgm:pt>
    <dgm:pt modelId="{E5BE1B9D-3A8E-434E-AEB2-CA05E353DA23}" type="pres">
      <dgm:prSet presAssocID="{A3A8C5B2-24E5-3D4A-9208-87CE2FC33E22}" presName="text2" presStyleLbl="fgAcc2" presStyleIdx="0" presStyleCnt="6" custScaleY="211393">
        <dgm:presLayoutVars>
          <dgm:chPref val="3"/>
        </dgm:presLayoutVars>
      </dgm:prSet>
      <dgm:spPr/>
      <dgm:t>
        <a:bodyPr/>
        <a:lstStyle/>
        <a:p>
          <a:endParaRPr lang="en-US"/>
        </a:p>
      </dgm:t>
    </dgm:pt>
    <dgm:pt modelId="{DCA190CE-5585-3645-9E95-55B66531501C}" type="pres">
      <dgm:prSet presAssocID="{A3A8C5B2-24E5-3D4A-9208-87CE2FC33E22}" presName="hierChild3" presStyleCnt="0"/>
      <dgm:spPr/>
    </dgm:pt>
    <dgm:pt modelId="{1758A1E7-C1D7-904E-A7B1-30D8698CF7B4}" type="pres">
      <dgm:prSet presAssocID="{3ACE9E26-BBCA-084E-A578-16976013E554}" presName="Name10" presStyleLbl="parChTrans1D2" presStyleIdx="1" presStyleCnt="6"/>
      <dgm:spPr/>
      <dgm:t>
        <a:bodyPr/>
        <a:lstStyle/>
        <a:p>
          <a:endParaRPr lang="en-US"/>
        </a:p>
      </dgm:t>
    </dgm:pt>
    <dgm:pt modelId="{2C09031B-876D-E646-B23F-B140F30AB708}" type="pres">
      <dgm:prSet presAssocID="{24AD1EB3-D4FC-AC45-B6DD-38B60ECBC881}" presName="hierRoot2" presStyleCnt="0"/>
      <dgm:spPr/>
    </dgm:pt>
    <dgm:pt modelId="{C4BC17D6-A981-0D49-BF11-D3566CEFE929}" type="pres">
      <dgm:prSet presAssocID="{24AD1EB3-D4FC-AC45-B6DD-38B60ECBC881}" presName="composite2" presStyleCnt="0"/>
      <dgm:spPr/>
    </dgm:pt>
    <dgm:pt modelId="{A8BAFF9C-C616-4A48-BA5C-C666C25ED406}" type="pres">
      <dgm:prSet presAssocID="{24AD1EB3-D4FC-AC45-B6DD-38B60ECBC881}" presName="background2" presStyleLbl="node2" presStyleIdx="1" presStyleCnt="6"/>
      <dgm:spPr/>
    </dgm:pt>
    <dgm:pt modelId="{2EC294C4-B8B2-1247-AB8F-76E8BFD73ECE}" type="pres">
      <dgm:prSet presAssocID="{24AD1EB3-D4FC-AC45-B6DD-38B60ECBC881}" presName="text2" presStyleLbl="fgAcc2" presStyleIdx="1" presStyleCnt="6" custScaleY="234483">
        <dgm:presLayoutVars>
          <dgm:chPref val="3"/>
        </dgm:presLayoutVars>
      </dgm:prSet>
      <dgm:spPr/>
      <dgm:t>
        <a:bodyPr/>
        <a:lstStyle/>
        <a:p>
          <a:endParaRPr lang="en-US"/>
        </a:p>
      </dgm:t>
    </dgm:pt>
    <dgm:pt modelId="{9D83C263-4239-CD45-BC43-F2F3FA094B5E}" type="pres">
      <dgm:prSet presAssocID="{24AD1EB3-D4FC-AC45-B6DD-38B60ECBC881}" presName="hierChild3" presStyleCnt="0"/>
      <dgm:spPr/>
    </dgm:pt>
    <dgm:pt modelId="{D6F6F3DC-1F88-204C-B74D-8C61BB537675}" type="pres">
      <dgm:prSet presAssocID="{44485E82-1268-4443-B96C-1AA8DDFE98D6}" presName="Name10" presStyleLbl="parChTrans1D2" presStyleIdx="2" presStyleCnt="6"/>
      <dgm:spPr/>
      <dgm:t>
        <a:bodyPr/>
        <a:lstStyle/>
        <a:p>
          <a:endParaRPr lang="en-US"/>
        </a:p>
      </dgm:t>
    </dgm:pt>
    <dgm:pt modelId="{075510E2-3151-3E40-AA2B-AFFE2CE2DA1F}" type="pres">
      <dgm:prSet presAssocID="{E1DD0AC9-ED82-AD4F-B396-FCE73DD94234}" presName="hierRoot2" presStyleCnt="0"/>
      <dgm:spPr/>
    </dgm:pt>
    <dgm:pt modelId="{5320A2A0-B68C-2342-816B-F7B3BA4DA81D}" type="pres">
      <dgm:prSet presAssocID="{E1DD0AC9-ED82-AD4F-B396-FCE73DD94234}" presName="composite2" presStyleCnt="0"/>
      <dgm:spPr/>
    </dgm:pt>
    <dgm:pt modelId="{E74163B4-E65C-6549-BE0E-7910806E9034}" type="pres">
      <dgm:prSet presAssocID="{E1DD0AC9-ED82-AD4F-B396-FCE73DD94234}" presName="background2" presStyleLbl="node2" presStyleIdx="2" presStyleCnt="6"/>
      <dgm:spPr/>
    </dgm:pt>
    <dgm:pt modelId="{129FB9B4-A7A7-6F45-ABF0-40085AC73CAB}" type="pres">
      <dgm:prSet presAssocID="{E1DD0AC9-ED82-AD4F-B396-FCE73DD94234}" presName="text2" presStyleLbl="fgAcc2" presStyleIdx="2" presStyleCnt="6" custScaleY="242855">
        <dgm:presLayoutVars>
          <dgm:chPref val="3"/>
        </dgm:presLayoutVars>
      </dgm:prSet>
      <dgm:spPr/>
      <dgm:t>
        <a:bodyPr/>
        <a:lstStyle/>
        <a:p>
          <a:endParaRPr lang="en-US"/>
        </a:p>
      </dgm:t>
    </dgm:pt>
    <dgm:pt modelId="{70DC778A-635F-1545-9826-F6BB07A3C3BF}" type="pres">
      <dgm:prSet presAssocID="{E1DD0AC9-ED82-AD4F-B396-FCE73DD94234}" presName="hierChild3" presStyleCnt="0"/>
      <dgm:spPr/>
    </dgm:pt>
    <dgm:pt modelId="{240E578B-9BD5-044D-9801-EFC0897C19F8}" type="pres">
      <dgm:prSet presAssocID="{CFC73A3E-7C16-AE4B-A0D3-059E306596A4}" presName="Name10" presStyleLbl="parChTrans1D2" presStyleIdx="3" presStyleCnt="6"/>
      <dgm:spPr/>
      <dgm:t>
        <a:bodyPr/>
        <a:lstStyle/>
        <a:p>
          <a:endParaRPr lang="en-US"/>
        </a:p>
      </dgm:t>
    </dgm:pt>
    <dgm:pt modelId="{F0F87D3E-9CDA-674D-B0CF-6E74ED667D49}" type="pres">
      <dgm:prSet presAssocID="{EFBE9BF4-9732-724B-A5B6-9D7F6256FAC7}" presName="hierRoot2" presStyleCnt="0"/>
      <dgm:spPr/>
    </dgm:pt>
    <dgm:pt modelId="{89B633D6-1DAC-6D43-B7D3-4436C88ECFA9}" type="pres">
      <dgm:prSet presAssocID="{EFBE9BF4-9732-724B-A5B6-9D7F6256FAC7}" presName="composite2" presStyleCnt="0"/>
      <dgm:spPr/>
    </dgm:pt>
    <dgm:pt modelId="{9E9E774B-F20B-4F43-AE5E-3BFF2898B8D3}" type="pres">
      <dgm:prSet presAssocID="{EFBE9BF4-9732-724B-A5B6-9D7F6256FAC7}" presName="background2" presStyleLbl="node2" presStyleIdx="3" presStyleCnt="6"/>
      <dgm:spPr/>
    </dgm:pt>
    <dgm:pt modelId="{E24F3B64-5F40-A74D-A99C-B14C047F8468}" type="pres">
      <dgm:prSet presAssocID="{EFBE9BF4-9732-724B-A5B6-9D7F6256FAC7}" presName="text2" presStyleLbl="fgAcc2" presStyleIdx="3" presStyleCnt="6" custScaleY="242397">
        <dgm:presLayoutVars>
          <dgm:chPref val="3"/>
        </dgm:presLayoutVars>
      </dgm:prSet>
      <dgm:spPr/>
      <dgm:t>
        <a:bodyPr/>
        <a:lstStyle/>
        <a:p>
          <a:endParaRPr lang="en-US"/>
        </a:p>
      </dgm:t>
    </dgm:pt>
    <dgm:pt modelId="{24BD74CC-1A2D-8E4C-B5F2-E39C4F7483FA}" type="pres">
      <dgm:prSet presAssocID="{EFBE9BF4-9732-724B-A5B6-9D7F6256FAC7}" presName="hierChild3" presStyleCnt="0"/>
      <dgm:spPr/>
    </dgm:pt>
    <dgm:pt modelId="{6E081A93-E72C-8946-A803-BB04950554DC}" type="pres">
      <dgm:prSet presAssocID="{32BE3813-3A9E-EE4D-9FF6-55B58716B363}" presName="Name10" presStyleLbl="parChTrans1D2" presStyleIdx="4" presStyleCnt="6"/>
      <dgm:spPr/>
      <dgm:t>
        <a:bodyPr/>
        <a:lstStyle/>
        <a:p>
          <a:endParaRPr lang="en-US"/>
        </a:p>
      </dgm:t>
    </dgm:pt>
    <dgm:pt modelId="{B1775316-DF5F-CD49-914C-79B191E54081}" type="pres">
      <dgm:prSet presAssocID="{A0CB88DA-60DF-564B-9CE9-25C7DEF3AD24}" presName="hierRoot2" presStyleCnt="0"/>
      <dgm:spPr/>
    </dgm:pt>
    <dgm:pt modelId="{C2E2E97F-8B19-B048-9487-BB8C715F7A43}" type="pres">
      <dgm:prSet presAssocID="{A0CB88DA-60DF-564B-9CE9-25C7DEF3AD24}" presName="composite2" presStyleCnt="0"/>
      <dgm:spPr/>
    </dgm:pt>
    <dgm:pt modelId="{0BD9D72A-77EE-3F43-A71E-7D820BB92E5C}" type="pres">
      <dgm:prSet presAssocID="{A0CB88DA-60DF-564B-9CE9-25C7DEF3AD24}" presName="background2" presStyleLbl="node2" presStyleIdx="4" presStyleCnt="6"/>
      <dgm:spPr/>
    </dgm:pt>
    <dgm:pt modelId="{DECF999F-98A6-164A-BEB6-FEDC497A7DC1}" type="pres">
      <dgm:prSet presAssocID="{A0CB88DA-60DF-564B-9CE9-25C7DEF3AD24}" presName="text2" presStyleLbl="fgAcc2" presStyleIdx="4" presStyleCnt="6" custScaleY="251227">
        <dgm:presLayoutVars>
          <dgm:chPref val="3"/>
        </dgm:presLayoutVars>
      </dgm:prSet>
      <dgm:spPr/>
      <dgm:t>
        <a:bodyPr/>
        <a:lstStyle/>
        <a:p>
          <a:endParaRPr lang="en-US"/>
        </a:p>
      </dgm:t>
    </dgm:pt>
    <dgm:pt modelId="{1A3AF9EB-0768-A84D-A49C-8121AE934BCD}" type="pres">
      <dgm:prSet presAssocID="{A0CB88DA-60DF-564B-9CE9-25C7DEF3AD24}" presName="hierChild3" presStyleCnt="0"/>
      <dgm:spPr/>
    </dgm:pt>
    <dgm:pt modelId="{742163F7-B80B-204F-A887-6ABAB61F3858}" type="pres">
      <dgm:prSet presAssocID="{BC2953E2-66D5-754E-AA15-51C24D644254}" presName="Name10" presStyleLbl="parChTrans1D2" presStyleIdx="5" presStyleCnt="6"/>
      <dgm:spPr/>
      <dgm:t>
        <a:bodyPr/>
        <a:lstStyle/>
        <a:p>
          <a:endParaRPr lang="en-US"/>
        </a:p>
      </dgm:t>
    </dgm:pt>
    <dgm:pt modelId="{5BD8ACDE-7562-B843-9020-CB689058845C}" type="pres">
      <dgm:prSet presAssocID="{97385394-11CE-D541-B210-4644B991AC79}" presName="hierRoot2" presStyleCnt="0"/>
      <dgm:spPr/>
    </dgm:pt>
    <dgm:pt modelId="{5412CAF0-F92D-AD4C-9E92-CF98F5D24BCE}" type="pres">
      <dgm:prSet presAssocID="{97385394-11CE-D541-B210-4644B991AC79}" presName="composite2" presStyleCnt="0"/>
      <dgm:spPr/>
    </dgm:pt>
    <dgm:pt modelId="{0C9535B0-6CCB-BF4C-B448-3099F6A30D9A}" type="pres">
      <dgm:prSet presAssocID="{97385394-11CE-D541-B210-4644B991AC79}" presName="background2" presStyleLbl="node2" presStyleIdx="5" presStyleCnt="6"/>
      <dgm:spPr/>
    </dgm:pt>
    <dgm:pt modelId="{E30F2D6E-E0F1-2741-AD0C-E85FE64284AF}" type="pres">
      <dgm:prSet presAssocID="{97385394-11CE-D541-B210-4644B991AC79}" presName="text2" presStyleLbl="fgAcc2" presStyleIdx="5" presStyleCnt="6" custScaleY="250769">
        <dgm:presLayoutVars>
          <dgm:chPref val="3"/>
        </dgm:presLayoutVars>
      </dgm:prSet>
      <dgm:spPr/>
      <dgm:t>
        <a:bodyPr/>
        <a:lstStyle/>
        <a:p>
          <a:endParaRPr lang="en-US"/>
        </a:p>
      </dgm:t>
    </dgm:pt>
    <dgm:pt modelId="{8A6886CF-F273-FB40-8D0F-B6E951FCC6C0}" type="pres">
      <dgm:prSet presAssocID="{97385394-11CE-D541-B210-4644B991AC79}" presName="hierChild3" presStyleCnt="0"/>
      <dgm:spPr/>
    </dgm:pt>
  </dgm:ptLst>
  <dgm:cxnLst>
    <dgm:cxn modelId="{D1423DDF-5B69-7649-8C42-DA53C4548B17}" type="presOf" srcId="{CFC73A3E-7C16-AE4B-A0D3-059E306596A4}" destId="{240E578B-9BD5-044D-9801-EFC0897C19F8}" srcOrd="0" destOrd="0" presId="urn:microsoft.com/office/officeart/2005/8/layout/hierarchy1#3"/>
    <dgm:cxn modelId="{DF7B17F1-906D-744A-895D-8CFA672C1949}" type="presOf" srcId="{97385394-11CE-D541-B210-4644B991AC79}" destId="{E30F2D6E-E0F1-2741-AD0C-E85FE64284AF}" srcOrd="0" destOrd="0" presId="urn:microsoft.com/office/officeart/2005/8/layout/hierarchy1#3"/>
    <dgm:cxn modelId="{937EBD9A-4AFB-0448-B9B2-F3E83BF1AA00}" srcId="{59E76480-2DE3-7A46-A3DB-EB4883A682EF}" destId="{97385394-11CE-D541-B210-4644B991AC79}" srcOrd="5" destOrd="0" parTransId="{BC2953E2-66D5-754E-AA15-51C24D644254}" sibTransId="{91A53E42-2F6A-7D4C-B94C-85E201337152}"/>
    <dgm:cxn modelId="{9CCBCD44-2B21-F042-9618-AA762F3C83E6}" srcId="{59E76480-2DE3-7A46-A3DB-EB4883A682EF}" destId="{E1DD0AC9-ED82-AD4F-B396-FCE73DD94234}" srcOrd="2" destOrd="0" parTransId="{44485E82-1268-4443-B96C-1AA8DDFE98D6}" sibTransId="{DC4AD9E0-8576-D44A-A8A1-D6386F51BB9B}"/>
    <dgm:cxn modelId="{BE161F43-3668-E148-9459-0F70E44C7765}" type="presOf" srcId="{BC2953E2-66D5-754E-AA15-51C24D644254}" destId="{742163F7-B80B-204F-A887-6ABAB61F3858}" srcOrd="0" destOrd="0" presId="urn:microsoft.com/office/officeart/2005/8/layout/hierarchy1#3"/>
    <dgm:cxn modelId="{4C5EF9FD-4135-FF4A-8E89-E3D084E42AE2}" type="presOf" srcId="{A72BE696-9206-254F-B9E3-D1AD2B378A6C}" destId="{D08241FA-90A3-544F-B702-CA74F9014D99}" srcOrd="0" destOrd="0" presId="urn:microsoft.com/office/officeart/2005/8/layout/hierarchy1#3"/>
    <dgm:cxn modelId="{95F3C27B-5825-6341-B7AF-93870E1DBC34}" type="presOf" srcId="{44485E82-1268-4443-B96C-1AA8DDFE98D6}" destId="{D6F6F3DC-1F88-204C-B74D-8C61BB537675}" srcOrd="0" destOrd="0" presId="urn:microsoft.com/office/officeart/2005/8/layout/hierarchy1#3"/>
    <dgm:cxn modelId="{8EF7CBE6-6D07-3444-B5D8-B23FB9472DE4}" srcId="{59E76480-2DE3-7A46-A3DB-EB4883A682EF}" destId="{A3A8C5B2-24E5-3D4A-9208-87CE2FC33E22}" srcOrd="0" destOrd="0" parTransId="{A72BE696-9206-254F-B9E3-D1AD2B378A6C}" sibTransId="{0DC73C3E-B98F-4B4D-90C2-96F3E65F0E0E}"/>
    <dgm:cxn modelId="{8359AC26-BEE2-8745-827E-0A30367409C5}" type="presOf" srcId="{24AD1EB3-D4FC-AC45-B6DD-38B60ECBC881}" destId="{2EC294C4-B8B2-1247-AB8F-76E8BFD73ECE}" srcOrd="0" destOrd="0" presId="urn:microsoft.com/office/officeart/2005/8/layout/hierarchy1#3"/>
    <dgm:cxn modelId="{F0B149C4-D60E-CD4C-8F63-B9A9037A48BD}" srcId="{59E76480-2DE3-7A46-A3DB-EB4883A682EF}" destId="{EFBE9BF4-9732-724B-A5B6-9D7F6256FAC7}" srcOrd="3" destOrd="0" parTransId="{CFC73A3E-7C16-AE4B-A0D3-059E306596A4}" sibTransId="{C6BAFEB2-FF63-5841-8705-24DE4727DB98}"/>
    <dgm:cxn modelId="{B2A500E8-E284-4640-9917-E268E1E537ED}" type="presOf" srcId="{EFBE9BF4-9732-724B-A5B6-9D7F6256FAC7}" destId="{E24F3B64-5F40-A74D-A99C-B14C047F8468}" srcOrd="0" destOrd="0" presId="urn:microsoft.com/office/officeart/2005/8/layout/hierarchy1#3"/>
    <dgm:cxn modelId="{17D2062B-FC99-AD44-8399-77F61E11ECE8}" type="presOf" srcId="{3ACE9E26-BBCA-084E-A578-16976013E554}" destId="{1758A1E7-C1D7-904E-A7B1-30D8698CF7B4}" srcOrd="0" destOrd="0" presId="urn:microsoft.com/office/officeart/2005/8/layout/hierarchy1#3"/>
    <dgm:cxn modelId="{32569217-BA22-5A4F-AB38-AF2DA0E1FB81}" srcId="{59E76480-2DE3-7A46-A3DB-EB4883A682EF}" destId="{A0CB88DA-60DF-564B-9CE9-25C7DEF3AD24}" srcOrd="4" destOrd="0" parTransId="{32BE3813-3A9E-EE4D-9FF6-55B58716B363}" sibTransId="{467C9AE4-693E-7745-B151-F52F270AA4E3}"/>
    <dgm:cxn modelId="{D67DF118-EED8-0E4B-8D41-8A36F745463B}" srcId="{59E76480-2DE3-7A46-A3DB-EB4883A682EF}" destId="{24AD1EB3-D4FC-AC45-B6DD-38B60ECBC881}" srcOrd="1" destOrd="0" parTransId="{3ACE9E26-BBCA-084E-A578-16976013E554}" sibTransId="{C6B66CC7-DC16-8845-A21C-9279FFEBB793}"/>
    <dgm:cxn modelId="{39930ED6-B797-F74D-8191-6CBEC27EB5E2}" type="presOf" srcId="{32BE3813-3A9E-EE4D-9FF6-55B58716B363}" destId="{6E081A93-E72C-8946-A803-BB04950554DC}" srcOrd="0" destOrd="0" presId="urn:microsoft.com/office/officeart/2005/8/layout/hierarchy1#3"/>
    <dgm:cxn modelId="{09511E9C-3C9C-8944-8D3A-6EC36D603C00}" type="presOf" srcId="{CDE54E44-6126-3F4D-9163-21578EA807AE}" destId="{0260DD01-14C3-4244-8ABA-3EC7579A5C04}" srcOrd="0" destOrd="0" presId="urn:microsoft.com/office/officeart/2005/8/layout/hierarchy1#3"/>
    <dgm:cxn modelId="{FA71804D-107E-C946-9819-9163A6BD6A4D}" type="presOf" srcId="{A0CB88DA-60DF-564B-9CE9-25C7DEF3AD24}" destId="{DECF999F-98A6-164A-BEB6-FEDC497A7DC1}" srcOrd="0" destOrd="0" presId="urn:microsoft.com/office/officeart/2005/8/layout/hierarchy1#3"/>
    <dgm:cxn modelId="{631184E8-B01D-1F44-A70A-ED643F32CBF8}" type="presOf" srcId="{A3A8C5B2-24E5-3D4A-9208-87CE2FC33E22}" destId="{E5BE1B9D-3A8E-434E-AEB2-CA05E353DA23}" srcOrd="0" destOrd="0" presId="urn:microsoft.com/office/officeart/2005/8/layout/hierarchy1#3"/>
    <dgm:cxn modelId="{6F675A16-C536-9D45-BA76-A30453798289}" type="presOf" srcId="{59E76480-2DE3-7A46-A3DB-EB4883A682EF}" destId="{E25C448D-2F8D-FF4B-B2AE-EB0588DC0A06}" srcOrd="0" destOrd="0" presId="urn:microsoft.com/office/officeart/2005/8/layout/hierarchy1#3"/>
    <dgm:cxn modelId="{31634935-E3DE-ED40-B572-E21D7B059D5A}" srcId="{CDE54E44-6126-3F4D-9163-21578EA807AE}" destId="{59E76480-2DE3-7A46-A3DB-EB4883A682EF}" srcOrd="0" destOrd="0" parTransId="{E912BD31-5BA6-C54D-8591-01F5552A26F0}" sibTransId="{F5611E45-0015-4142-B1A8-97887F8D134F}"/>
    <dgm:cxn modelId="{3230F52D-591E-CA4A-B7B8-7A062DA5554B}" type="presOf" srcId="{E1DD0AC9-ED82-AD4F-B396-FCE73DD94234}" destId="{129FB9B4-A7A7-6F45-ABF0-40085AC73CAB}" srcOrd="0" destOrd="0" presId="urn:microsoft.com/office/officeart/2005/8/layout/hierarchy1#3"/>
    <dgm:cxn modelId="{15BAE936-970B-DD43-AE26-AB46E6C7B43C}" type="presParOf" srcId="{0260DD01-14C3-4244-8ABA-3EC7579A5C04}" destId="{336F772D-C21B-6E47-8F7C-EAF92A5C94F8}" srcOrd="0" destOrd="0" presId="urn:microsoft.com/office/officeart/2005/8/layout/hierarchy1#3"/>
    <dgm:cxn modelId="{A6A1D518-2448-084E-9394-7C5EA788006E}" type="presParOf" srcId="{336F772D-C21B-6E47-8F7C-EAF92A5C94F8}" destId="{9EC92084-BA08-8D4C-AC60-4EB932750DFC}" srcOrd="0" destOrd="0" presId="urn:microsoft.com/office/officeart/2005/8/layout/hierarchy1#3"/>
    <dgm:cxn modelId="{C4799414-AED4-ED48-9A78-2A9F40815EF4}" type="presParOf" srcId="{9EC92084-BA08-8D4C-AC60-4EB932750DFC}" destId="{839C7257-0AAC-7C43-8DEE-5A80CF70335A}" srcOrd="0" destOrd="0" presId="urn:microsoft.com/office/officeart/2005/8/layout/hierarchy1#3"/>
    <dgm:cxn modelId="{2C9A29A3-9DBD-1A4B-AB9F-B487324ACA95}" type="presParOf" srcId="{9EC92084-BA08-8D4C-AC60-4EB932750DFC}" destId="{E25C448D-2F8D-FF4B-B2AE-EB0588DC0A06}" srcOrd="1" destOrd="0" presId="urn:microsoft.com/office/officeart/2005/8/layout/hierarchy1#3"/>
    <dgm:cxn modelId="{7002EF36-6D79-F14B-B2A7-253E0D7F8519}" type="presParOf" srcId="{336F772D-C21B-6E47-8F7C-EAF92A5C94F8}" destId="{F8F1C681-56FF-5042-BAFF-A7B1BF35D65D}" srcOrd="1" destOrd="0" presId="urn:microsoft.com/office/officeart/2005/8/layout/hierarchy1#3"/>
    <dgm:cxn modelId="{315A4C5E-BA6F-CF40-BBB0-57B580FC2174}" type="presParOf" srcId="{F8F1C681-56FF-5042-BAFF-A7B1BF35D65D}" destId="{D08241FA-90A3-544F-B702-CA74F9014D99}" srcOrd="0" destOrd="0" presId="urn:microsoft.com/office/officeart/2005/8/layout/hierarchy1#3"/>
    <dgm:cxn modelId="{6E02184F-9940-4B40-8B7C-59167717A0B6}" type="presParOf" srcId="{F8F1C681-56FF-5042-BAFF-A7B1BF35D65D}" destId="{AD0082DE-EDF2-074B-8ECC-6653FC33EA60}" srcOrd="1" destOrd="0" presId="urn:microsoft.com/office/officeart/2005/8/layout/hierarchy1#3"/>
    <dgm:cxn modelId="{119992F4-FB0B-8A4D-81B8-83E5FD277511}" type="presParOf" srcId="{AD0082DE-EDF2-074B-8ECC-6653FC33EA60}" destId="{2617FD94-74BF-024C-8C3E-1146BD362F85}" srcOrd="0" destOrd="0" presId="urn:microsoft.com/office/officeart/2005/8/layout/hierarchy1#3"/>
    <dgm:cxn modelId="{5FEC83FD-16E2-B249-B8BC-69526A163516}" type="presParOf" srcId="{2617FD94-74BF-024C-8C3E-1146BD362F85}" destId="{2D0DF077-1796-5D4F-B0B1-2517D094B1D1}" srcOrd="0" destOrd="0" presId="urn:microsoft.com/office/officeart/2005/8/layout/hierarchy1#3"/>
    <dgm:cxn modelId="{6950E9BD-C851-164C-B1D2-894B9BE2AA54}" type="presParOf" srcId="{2617FD94-74BF-024C-8C3E-1146BD362F85}" destId="{E5BE1B9D-3A8E-434E-AEB2-CA05E353DA23}" srcOrd="1" destOrd="0" presId="urn:microsoft.com/office/officeart/2005/8/layout/hierarchy1#3"/>
    <dgm:cxn modelId="{993C5C19-5CFA-C74B-B4BF-52DD9FE94743}" type="presParOf" srcId="{AD0082DE-EDF2-074B-8ECC-6653FC33EA60}" destId="{DCA190CE-5585-3645-9E95-55B66531501C}" srcOrd="1" destOrd="0" presId="urn:microsoft.com/office/officeart/2005/8/layout/hierarchy1#3"/>
    <dgm:cxn modelId="{62C2C598-387C-DD41-A6FE-5B33B70AC49A}" type="presParOf" srcId="{F8F1C681-56FF-5042-BAFF-A7B1BF35D65D}" destId="{1758A1E7-C1D7-904E-A7B1-30D8698CF7B4}" srcOrd="2" destOrd="0" presId="urn:microsoft.com/office/officeart/2005/8/layout/hierarchy1#3"/>
    <dgm:cxn modelId="{EB89BF74-46B3-7341-BC1F-8C27C746E580}" type="presParOf" srcId="{F8F1C681-56FF-5042-BAFF-A7B1BF35D65D}" destId="{2C09031B-876D-E646-B23F-B140F30AB708}" srcOrd="3" destOrd="0" presId="urn:microsoft.com/office/officeart/2005/8/layout/hierarchy1#3"/>
    <dgm:cxn modelId="{EB649EE1-3F17-974F-8FC7-B05E95D11153}" type="presParOf" srcId="{2C09031B-876D-E646-B23F-B140F30AB708}" destId="{C4BC17D6-A981-0D49-BF11-D3566CEFE929}" srcOrd="0" destOrd="0" presId="urn:microsoft.com/office/officeart/2005/8/layout/hierarchy1#3"/>
    <dgm:cxn modelId="{A4C8B82F-E39B-0B41-9753-DB96EC4D3864}" type="presParOf" srcId="{C4BC17D6-A981-0D49-BF11-D3566CEFE929}" destId="{A8BAFF9C-C616-4A48-BA5C-C666C25ED406}" srcOrd="0" destOrd="0" presId="urn:microsoft.com/office/officeart/2005/8/layout/hierarchy1#3"/>
    <dgm:cxn modelId="{CD0CF5FF-8A3F-2D44-9ED9-EA288F22D736}" type="presParOf" srcId="{C4BC17D6-A981-0D49-BF11-D3566CEFE929}" destId="{2EC294C4-B8B2-1247-AB8F-76E8BFD73ECE}" srcOrd="1" destOrd="0" presId="urn:microsoft.com/office/officeart/2005/8/layout/hierarchy1#3"/>
    <dgm:cxn modelId="{A7DE7165-ACCA-E346-8A25-F7B7FC6FA1A7}" type="presParOf" srcId="{2C09031B-876D-E646-B23F-B140F30AB708}" destId="{9D83C263-4239-CD45-BC43-F2F3FA094B5E}" srcOrd="1" destOrd="0" presId="urn:microsoft.com/office/officeart/2005/8/layout/hierarchy1#3"/>
    <dgm:cxn modelId="{3DB8A61A-98D8-7F48-85FD-FFA9EC54183C}" type="presParOf" srcId="{F8F1C681-56FF-5042-BAFF-A7B1BF35D65D}" destId="{D6F6F3DC-1F88-204C-B74D-8C61BB537675}" srcOrd="4" destOrd="0" presId="urn:microsoft.com/office/officeart/2005/8/layout/hierarchy1#3"/>
    <dgm:cxn modelId="{59803FD7-3D31-9A4B-AB4E-21FD9943DFD9}" type="presParOf" srcId="{F8F1C681-56FF-5042-BAFF-A7B1BF35D65D}" destId="{075510E2-3151-3E40-AA2B-AFFE2CE2DA1F}" srcOrd="5" destOrd="0" presId="urn:microsoft.com/office/officeart/2005/8/layout/hierarchy1#3"/>
    <dgm:cxn modelId="{95DBE120-4679-9548-A2AC-EA863A615F91}" type="presParOf" srcId="{075510E2-3151-3E40-AA2B-AFFE2CE2DA1F}" destId="{5320A2A0-B68C-2342-816B-F7B3BA4DA81D}" srcOrd="0" destOrd="0" presId="urn:microsoft.com/office/officeart/2005/8/layout/hierarchy1#3"/>
    <dgm:cxn modelId="{94C32B0C-3247-F649-BAC9-ED3E2EC0FFED}" type="presParOf" srcId="{5320A2A0-B68C-2342-816B-F7B3BA4DA81D}" destId="{E74163B4-E65C-6549-BE0E-7910806E9034}" srcOrd="0" destOrd="0" presId="urn:microsoft.com/office/officeart/2005/8/layout/hierarchy1#3"/>
    <dgm:cxn modelId="{79BD1C7D-501F-C340-81D5-4983980624E7}" type="presParOf" srcId="{5320A2A0-B68C-2342-816B-F7B3BA4DA81D}" destId="{129FB9B4-A7A7-6F45-ABF0-40085AC73CAB}" srcOrd="1" destOrd="0" presId="urn:microsoft.com/office/officeart/2005/8/layout/hierarchy1#3"/>
    <dgm:cxn modelId="{A0B65998-A7DF-6644-9796-B18B17E31790}" type="presParOf" srcId="{075510E2-3151-3E40-AA2B-AFFE2CE2DA1F}" destId="{70DC778A-635F-1545-9826-F6BB07A3C3BF}" srcOrd="1" destOrd="0" presId="urn:microsoft.com/office/officeart/2005/8/layout/hierarchy1#3"/>
    <dgm:cxn modelId="{8AFFBC40-979D-974C-B981-9C90BF183968}" type="presParOf" srcId="{F8F1C681-56FF-5042-BAFF-A7B1BF35D65D}" destId="{240E578B-9BD5-044D-9801-EFC0897C19F8}" srcOrd="6" destOrd="0" presId="urn:microsoft.com/office/officeart/2005/8/layout/hierarchy1#3"/>
    <dgm:cxn modelId="{6CC23014-8CB8-8E4F-8DAC-8360E291976E}" type="presParOf" srcId="{F8F1C681-56FF-5042-BAFF-A7B1BF35D65D}" destId="{F0F87D3E-9CDA-674D-B0CF-6E74ED667D49}" srcOrd="7" destOrd="0" presId="urn:microsoft.com/office/officeart/2005/8/layout/hierarchy1#3"/>
    <dgm:cxn modelId="{90055456-5641-D946-A027-32E0763CA773}" type="presParOf" srcId="{F0F87D3E-9CDA-674D-B0CF-6E74ED667D49}" destId="{89B633D6-1DAC-6D43-B7D3-4436C88ECFA9}" srcOrd="0" destOrd="0" presId="urn:microsoft.com/office/officeart/2005/8/layout/hierarchy1#3"/>
    <dgm:cxn modelId="{1854398B-C38C-D945-B20D-3AB6AD384F60}" type="presParOf" srcId="{89B633D6-1DAC-6D43-B7D3-4436C88ECFA9}" destId="{9E9E774B-F20B-4F43-AE5E-3BFF2898B8D3}" srcOrd="0" destOrd="0" presId="urn:microsoft.com/office/officeart/2005/8/layout/hierarchy1#3"/>
    <dgm:cxn modelId="{8A54BF06-6048-6647-88A9-43E2BE060539}" type="presParOf" srcId="{89B633D6-1DAC-6D43-B7D3-4436C88ECFA9}" destId="{E24F3B64-5F40-A74D-A99C-B14C047F8468}" srcOrd="1" destOrd="0" presId="urn:microsoft.com/office/officeart/2005/8/layout/hierarchy1#3"/>
    <dgm:cxn modelId="{51D434F8-8245-D14D-85B1-C6A36C9B014E}" type="presParOf" srcId="{F0F87D3E-9CDA-674D-B0CF-6E74ED667D49}" destId="{24BD74CC-1A2D-8E4C-B5F2-E39C4F7483FA}" srcOrd="1" destOrd="0" presId="urn:microsoft.com/office/officeart/2005/8/layout/hierarchy1#3"/>
    <dgm:cxn modelId="{5DFF298D-E1AA-0045-AE62-A66A9A258C10}" type="presParOf" srcId="{F8F1C681-56FF-5042-BAFF-A7B1BF35D65D}" destId="{6E081A93-E72C-8946-A803-BB04950554DC}" srcOrd="8" destOrd="0" presId="urn:microsoft.com/office/officeart/2005/8/layout/hierarchy1#3"/>
    <dgm:cxn modelId="{C097F421-C5AD-5D46-A465-44D13381F3F2}" type="presParOf" srcId="{F8F1C681-56FF-5042-BAFF-A7B1BF35D65D}" destId="{B1775316-DF5F-CD49-914C-79B191E54081}" srcOrd="9" destOrd="0" presId="urn:microsoft.com/office/officeart/2005/8/layout/hierarchy1#3"/>
    <dgm:cxn modelId="{FF60EF50-A57B-1D43-B0DA-ABAB6B6DA946}" type="presParOf" srcId="{B1775316-DF5F-CD49-914C-79B191E54081}" destId="{C2E2E97F-8B19-B048-9487-BB8C715F7A43}" srcOrd="0" destOrd="0" presId="urn:microsoft.com/office/officeart/2005/8/layout/hierarchy1#3"/>
    <dgm:cxn modelId="{10440CD3-F862-5245-94B6-95F71BDAD536}" type="presParOf" srcId="{C2E2E97F-8B19-B048-9487-BB8C715F7A43}" destId="{0BD9D72A-77EE-3F43-A71E-7D820BB92E5C}" srcOrd="0" destOrd="0" presId="urn:microsoft.com/office/officeart/2005/8/layout/hierarchy1#3"/>
    <dgm:cxn modelId="{83D90DEF-5A12-244D-9B0B-6869B400E09E}" type="presParOf" srcId="{C2E2E97F-8B19-B048-9487-BB8C715F7A43}" destId="{DECF999F-98A6-164A-BEB6-FEDC497A7DC1}" srcOrd="1" destOrd="0" presId="urn:microsoft.com/office/officeart/2005/8/layout/hierarchy1#3"/>
    <dgm:cxn modelId="{36F1F4C6-BF53-A243-B1DF-2CE016EB5345}" type="presParOf" srcId="{B1775316-DF5F-CD49-914C-79B191E54081}" destId="{1A3AF9EB-0768-A84D-A49C-8121AE934BCD}" srcOrd="1" destOrd="0" presId="urn:microsoft.com/office/officeart/2005/8/layout/hierarchy1#3"/>
    <dgm:cxn modelId="{8F90B699-E866-6F44-8274-2318BB661DB0}" type="presParOf" srcId="{F8F1C681-56FF-5042-BAFF-A7B1BF35D65D}" destId="{742163F7-B80B-204F-A887-6ABAB61F3858}" srcOrd="10" destOrd="0" presId="urn:microsoft.com/office/officeart/2005/8/layout/hierarchy1#3"/>
    <dgm:cxn modelId="{4F0CE842-6724-4741-82DB-85EEC8CC2CE7}" type="presParOf" srcId="{F8F1C681-56FF-5042-BAFF-A7B1BF35D65D}" destId="{5BD8ACDE-7562-B843-9020-CB689058845C}" srcOrd="11" destOrd="0" presId="urn:microsoft.com/office/officeart/2005/8/layout/hierarchy1#3"/>
    <dgm:cxn modelId="{89F200E5-78B7-B64B-8C30-366607CE14CF}" type="presParOf" srcId="{5BD8ACDE-7562-B843-9020-CB689058845C}" destId="{5412CAF0-F92D-AD4C-9E92-CF98F5D24BCE}" srcOrd="0" destOrd="0" presId="urn:microsoft.com/office/officeart/2005/8/layout/hierarchy1#3"/>
    <dgm:cxn modelId="{DFAF0AF6-359D-F942-8C12-F0C3F3DB47EB}" type="presParOf" srcId="{5412CAF0-F92D-AD4C-9E92-CF98F5D24BCE}" destId="{0C9535B0-6CCB-BF4C-B448-3099F6A30D9A}" srcOrd="0" destOrd="0" presId="urn:microsoft.com/office/officeart/2005/8/layout/hierarchy1#3"/>
    <dgm:cxn modelId="{E7776189-095E-A945-BFD3-E75BD888BAD9}" type="presParOf" srcId="{5412CAF0-F92D-AD4C-9E92-CF98F5D24BCE}" destId="{E30F2D6E-E0F1-2741-AD0C-E85FE64284AF}" srcOrd="1" destOrd="0" presId="urn:microsoft.com/office/officeart/2005/8/layout/hierarchy1#3"/>
    <dgm:cxn modelId="{92F57166-B351-1A46-BC57-64DE46145ACE}" type="presParOf" srcId="{5BD8ACDE-7562-B843-9020-CB689058845C}" destId="{8A6886CF-F273-FB40-8D0F-B6E951FCC6C0}" srcOrd="1" destOrd="0" presId="urn:microsoft.com/office/officeart/2005/8/layout/hierarchy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00ABE0-2C8D-3B4F-9292-34D27742622A}" type="doc">
      <dgm:prSet loTypeId="urn:microsoft.com/office/officeart/2005/8/layout/hList1" loCatId="" qsTypeId="urn:microsoft.com/office/officeart/2005/8/quickstyle/simple4#9" qsCatId="simple" csTypeId="urn:microsoft.com/office/officeart/2005/8/colors/accent1_2#9" csCatId="accent1" phldr="1"/>
      <dgm:spPr/>
      <dgm:t>
        <a:bodyPr/>
        <a:lstStyle/>
        <a:p>
          <a:endParaRPr lang="en-US"/>
        </a:p>
      </dgm:t>
    </dgm:pt>
    <dgm:pt modelId="{1AD397A7-4FE0-8442-903E-DAF5F48469F9}">
      <dgm:prSet phldrT="[Text]"/>
      <dgm:spPr/>
      <dgm:t>
        <a:bodyPr/>
        <a:lstStyle/>
        <a:p>
          <a:r>
            <a:rPr lang="zh-CN" altLang="en-US" dirty="0" smtClean="0"/>
            <a:t>剥削性滥用</a:t>
          </a:r>
          <a:endParaRPr lang="en-US" dirty="0"/>
        </a:p>
      </dgm:t>
    </dgm:pt>
    <dgm:pt modelId="{698DB505-FE18-2449-B849-AAE8BCBB6F75}" type="parTrans" cxnId="{B01B8FF6-DDF7-674E-8864-E9C649F27563}">
      <dgm:prSet/>
      <dgm:spPr/>
      <dgm:t>
        <a:bodyPr/>
        <a:lstStyle/>
        <a:p>
          <a:endParaRPr lang="en-US"/>
        </a:p>
      </dgm:t>
    </dgm:pt>
    <dgm:pt modelId="{33626E4B-1588-E243-AB9E-BB92AC537012}" type="sibTrans" cxnId="{B01B8FF6-DDF7-674E-8864-E9C649F27563}">
      <dgm:prSet/>
      <dgm:spPr/>
      <dgm:t>
        <a:bodyPr/>
        <a:lstStyle/>
        <a:p>
          <a:endParaRPr lang="en-US"/>
        </a:p>
      </dgm:t>
    </dgm:pt>
    <dgm:pt modelId="{2EB70F04-79E8-4949-9643-815A0273DEBB}">
      <dgm:prSet phldrT="[Text]"/>
      <dgm:spPr/>
      <dgm:t>
        <a:bodyPr/>
        <a:lstStyle/>
        <a:p>
          <a:r>
            <a:rPr lang="zh-CN" altLang="en-US" dirty="0" smtClean="0"/>
            <a:t>凭借支配地位，对竞争对手提出不合理的交易条件</a:t>
          </a:r>
          <a:endParaRPr lang="en-US" dirty="0"/>
        </a:p>
      </dgm:t>
    </dgm:pt>
    <dgm:pt modelId="{FA48EB37-F6CD-E249-94F8-DBDF0F064984}" type="parTrans" cxnId="{D82E4858-0865-374F-BF9B-21ABCDB308F7}">
      <dgm:prSet/>
      <dgm:spPr/>
      <dgm:t>
        <a:bodyPr/>
        <a:lstStyle/>
        <a:p>
          <a:endParaRPr lang="en-US"/>
        </a:p>
      </dgm:t>
    </dgm:pt>
    <dgm:pt modelId="{579175F6-A45E-A84D-81C6-D1AFCC26500E}" type="sibTrans" cxnId="{D82E4858-0865-374F-BF9B-21ABCDB308F7}">
      <dgm:prSet/>
      <dgm:spPr/>
      <dgm:t>
        <a:bodyPr/>
        <a:lstStyle/>
        <a:p>
          <a:endParaRPr lang="en-US"/>
        </a:p>
      </dgm:t>
    </dgm:pt>
    <dgm:pt modelId="{C6070BD6-3103-1D41-9FA1-410D42F81D16}">
      <dgm:prSet phldrT="[Text]"/>
      <dgm:spPr/>
      <dgm:t>
        <a:bodyPr/>
        <a:lstStyle/>
        <a:p>
          <a:r>
            <a:rPr lang="zh-CN" altLang="en-US" dirty="0" smtClean="0"/>
            <a:t>不合理的价格、搭售</a:t>
          </a:r>
          <a:endParaRPr lang="en-US" dirty="0"/>
        </a:p>
      </dgm:t>
    </dgm:pt>
    <dgm:pt modelId="{B4192A36-9C83-AF44-AF71-51E9208D28E6}" type="parTrans" cxnId="{9DBD0EDB-A51F-8947-9D8A-3030714972FA}">
      <dgm:prSet/>
      <dgm:spPr/>
      <dgm:t>
        <a:bodyPr/>
        <a:lstStyle/>
        <a:p>
          <a:endParaRPr lang="en-US"/>
        </a:p>
      </dgm:t>
    </dgm:pt>
    <dgm:pt modelId="{E63E6365-3EAC-BA47-81D9-F00F9885DF9F}" type="sibTrans" cxnId="{9DBD0EDB-A51F-8947-9D8A-3030714972FA}">
      <dgm:prSet/>
      <dgm:spPr/>
      <dgm:t>
        <a:bodyPr/>
        <a:lstStyle/>
        <a:p>
          <a:endParaRPr lang="en-US"/>
        </a:p>
      </dgm:t>
    </dgm:pt>
    <dgm:pt modelId="{667107F9-A1CF-944B-B2E5-C1B7163DD52B}">
      <dgm:prSet phldrT="[Text]"/>
      <dgm:spPr/>
      <dgm:t>
        <a:bodyPr/>
        <a:lstStyle/>
        <a:p>
          <a:r>
            <a:rPr lang="zh-CN" altLang="en-US" dirty="0" smtClean="0"/>
            <a:t>排他性滥用</a:t>
          </a:r>
          <a:endParaRPr lang="en-US" dirty="0"/>
        </a:p>
      </dgm:t>
    </dgm:pt>
    <dgm:pt modelId="{DD4CC1FE-2875-5341-9AEE-D4AC41DA09A3}" type="parTrans" cxnId="{C5D52A8C-784E-2442-BC14-47FF15155734}">
      <dgm:prSet/>
      <dgm:spPr/>
      <dgm:t>
        <a:bodyPr/>
        <a:lstStyle/>
        <a:p>
          <a:endParaRPr lang="en-US"/>
        </a:p>
      </dgm:t>
    </dgm:pt>
    <dgm:pt modelId="{6CE7EA35-8B57-8D4D-AD5E-6CB27452649B}" type="sibTrans" cxnId="{C5D52A8C-784E-2442-BC14-47FF15155734}">
      <dgm:prSet/>
      <dgm:spPr/>
      <dgm:t>
        <a:bodyPr/>
        <a:lstStyle/>
        <a:p>
          <a:endParaRPr lang="en-US"/>
        </a:p>
      </dgm:t>
    </dgm:pt>
    <dgm:pt modelId="{02BB1F04-3D35-8A42-98C7-3B680CB315E2}">
      <dgm:prSet phldrT="[Text]"/>
      <dgm:spPr/>
      <dgm:t>
        <a:bodyPr/>
        <a:lstStyle/>
        <a:p>
          <a:r>
            <a:rPr lang="zh-CN" altLang="en-US" dirty="0" smtClean="0"/>
            <a:t>凭借支配地位，为了维护或加强支配地位，排挤竞争对手，或阻止潜在的竞争者进入市场</a:t>
          </a:r>
          <a:endParaRPr lang="en-US" dirty="0"/>
        </a:p>
      </dgm:t>
    </dgm:pt>
    <dgm:pt modelId="{6DFC4809-BE8B-D54D-A81C-5A740414F038}" type="parTrans" cxnId="{80A29E5E-1348-4A4D-86BF-EF10DB7AC948}">
      <dgm:prSet/>
      <dgm:spPr/>
      <dgm:t>
        <a:bodyPr/>
        <a:lstStyle/>
        <a:p>
          <a:endParaRPr lang="en-US"/>
        </a:p>
      </dgm:t>
    </dgm:pt>
    <dgm:pt modelId="{033DF99E-0DD8-DF49-B610-39B8895590AD}" type="sibTrans" cxnId="{80A29E5E-1348-4A4D-86BF-EF10DB7AC948}">
      <dgm:prSet/>
      <dgm:spPr/>
      <dgm:t>
        <a:bodyPr/>
        <a:lstStyle/>
        <a:p>
          <a:endParaRPr lang="en-US"/>
        </a:p>
      </dgm:t>
    </dgm:pt>
    <dgm:pt modelId="{C9272A75-B800-6743-BBD0-C17D9D601BD7}">
      <dgm:prSet phldrT="[Text]"/>
      <dgm:spPr/>
      <dgm:t>
        <a:bodyPr/>
        <a:lstStyle/>
        <a:p>
          <a:r>
            <a:rPr lang="zh-CN" altLang="en-US" dirty="0" smtClean="0"/>
            <a:t>掠夺性定价、拒绝交易</a:t>
          </a:r>
          <a:endParaRPr lang="en-US" dirty="0"/>
        </a:p>
      </dgm:t>
    </dgm:pt>
    <dgm:pt modelId="{B4D5739A-79F9-9747-8341-B500EC38E3F4}" type="parTrans" cxnId="{D1D66433-E2B9-F44D-B3D6-DB2FC743EFDE}">
      <dgm:prSet/>
      <dgm:spPr/>
      <dgm:t>
        <a:bodyPr/>
        <a:lstStyle/>
        <a:p>
          <a:endParaRPr lang="en-US"/>
        </a:p>
      </dgm:t>
    </dgm:pt>
    <dgm:pt modelId="{338CB3F8-B17D-1942-A972-BDFED6F09F8C}" type="sibTrans" cxnId="{D1D66433-E2B9-F44D-B3D6-DB2FC743EFDE}">
      <dgm:prSet/>
      <dgm:spPr/>
      <dgm:t>
        <a:bodyPr/>
        <a:lstStyle/>
        <a:p>
          <a:endParaRPr lang="en-US"/>
        </a:p>
      </dgm:t>
    </dgm:pt>
    <dgm:pt modelId="{7DC6002B-0014-C44C-A844-FBB5593A1DEB}" type="pres">
      <dgm:prSet presAssocID="{FF00ABE0-2C8D-3B4F-9292-34D27742622A}" presName="Name0" presStyleCnt="0">
        <dgm:presLayoutVars>
          <dgm:dir/>
          <dgm:animLvl val="lvl"/>
          <dgm:resizeHandles val="exact"/>
        </dgm:presLayoutVars>
      </dgm:prSet>
      <dgm:spPr/>
      <dgm:t>
        <a:bodyPr/>
        <a:lstStyle/>
        <a:p>
          <a:endParaRPr lang="en-US"/>
        </a:p>
      </dgm:t>
    </dgm:pt>
    <dgm:pt modelId="{9785542F-F941-6547-8E99-EB4001002D18}" type="pres">
      <dgm:prSet presAssocID="{1AD397A7-4FE0-8442-903E-DAF5F48469F9}" presName="composite" presStyleCnt="0"/>
      <dgm:spPr/>
    </dgm:pt>
    <dgm:pt modelId="{C72A20F8-61B8-164A-AAD2-7DCB7D44337F}" type="pres">
      <dgm:prSet presAssocID="{1AD397A7-4FE0-8442-903E-DAF5F48469F9}" presName="parTx" presStyleLbl="alignNode1" presStyleIdx="0" presStyleCnt="2">
        <dgm:presLayoutVars>
          <dgm:chMax val="0"/>
          <dgm:chPref val="0"/>
          <dgm:bulletEnabled val="1"/>
        </dgm:presLayoutVars>
      </dgm:prSet>
      <dgm:spPr/>
      <dgm:t>
        <a:bodyPr/>
        <a:lstStyle/>
        <a:p>
          <a:endParaRPr lang="en-US"/>
        </a:p>
      </dgm:t>
    </dgm:pt>
    <dgm:pt modelId="{FDA7BA69-2475-4444-9B87-D86EF34ABB2D}" type="pres">
      <dgm:prSet presAssocID="{1AD397A7-4FE0-8442-903E-DAF5F48469F9}" presName="desTx" presStyleLbl="alignAccFollowNode1" presStyleIdx="0" presStyleCnt="2">
        <dgm:presLayoutVars>
          <dgm:bulletEnabled val="1"/>
        </dgm:presLayoutVars>
      </dgm:prSet>
      <dgm:spPr/>
      <dgm:t>
        <a:bodyPr/>
        <a:lstStyle/>
        <a:p>
          <a:endParaRPr lang="en-US"/>
        </a:p>
      </dgm:t>
    </dgm:pt>
    <dgm:pt modelId="{EFAF455A-7F9E-4D47-BBC5-A0DDC2845861}" type="pres">
      <dgm:prSet presAssocID="{33626E4B-1588-E243-AB9E-BB92AC537012}" presName="space" presStyleCnt="0"/>
      <dgm:spPr/>
    </dgm:pt>
    <dgm:pt modelId="{71D7A164-B9A7-DC44-8333-0AF4AB48A3F2}" type="pres">
      <dgm:prSet presAssocID="{667107F9-A1CF-944B-B2E5-C1B7163DD52B}" presName="composite" presStyleCnt="0"/>
      <dgm:spPr/>
    </dgm:pt>
    <dgm:pt modelId="{11F4D4DE-71B4-E745-959A-716179B6EBC7}" type="pres">
      <dgm:prSet presAssocID="{667107F9-A1CF-944B-B2E5-C1B7163DD52B}" presName="parTx" presStyleLbl="alignNode1" presStyleIdx="1" presStyleCnt="2">
        <dgm:presLayoutVars>
          <dgm:chMax val="0"/>
          <dgm:chPref val="0"/>
          <dgm:bulletEnabled val="1"/>
        </dgm:presLayoutVars>
      </dgm:prSet>
      <dgm:spPr/>
      <dgm:t>
        <a:bodyPr/>
        <a:lstStyle/>
        <a:p>
          <a:endParaRPr lang="en-US"/>
        </a:p>
      </dgm:t>
    </dgm:pt>
    <dgm:pt modelId="{2644D4ED-70D5-BB48-931A-A7C518D8F09B}" type="pres">
      <dgm:prSet presAssocID="{667107F9-A1CF-944B-B2E5-C1B7163DD52B}" presName="desTx" presStyleLbl="alignAccFollowNode1" presStyleIdx="1" presStyleCnt="2">
        <dgm:presLayoutVars>
          <dgm:bulletEnabled val="1"/>
        </dgm:presLayoutVars>
      </dgm:prSet>
      <dgm:spPr/>
      <dgm:t>
        <a:bodyPr/>
        <a:lstStyle/>
        <a:p>
          <a:endParaRPr lang="en-US"/>
        </a:p>
      </dgm:t>
    </dgm:pt>
  </dgm:ptLst>
  <dgm:cxnLst>
    <dgm:cxn modelId="{A3AD3EB5-6325-064D-AA72-5BB95ED5B336}" type="presOf" srcId="{02BB1F04-3D35-8A42-98C7-3B680CB315E2}" destId="{2644D4ED-70D5-BB48-931A-A7C518D8F09B}" srcOrd="0" destOrd="0" presId="urn:microsoft.com/office/officeart/2005/8/layout/hList1"/>
    <dgm:cxn modelId="{80A29E5E-1348-4A4D-86BF-EF10DB7AC948}" srcId="{667107F9-A1CF-944B-B2E5-C1B7163DD52B}" destId="{02BB1F04-3D35-8A42-98C7-3B680CB315E2}" srcOrd="0" destOrd="0" parTransId="{6DFC4809-BE8B-D54D-A81C-5A740414F038}" sibTransId="{033DF99E-0DD8-DF49-B610-39B8895590AD}"/>
    <dgm:cxn modelId="{6FEA3291-DECC-5E44-8D16-0D8D9B72FAAF}" type="presOf" srcId="{2EB70F04-79E8-4949-9643-815A0273DEBB}" destId="{FDA7BA69-2475-4444-9B87-D86EF34ABB2D}" srcOrd="0" destOrd="0" presId="urn:microsoft.com/office/officeart/2005/8/layout/hList1"/>
    <dgm:cxn modelId="{C5D52A8C-784E-2442-BC14-47FF15155734}" srcId="{FF00ABE0-2C8D-3B4F-9292-34D27742622A}" destId="{667107F9-A1CF-944B-B2E5-C1B7163DD52B}" srcOrd="1" destOrd="0" parTransId="{DD4CC1FE-2875-5341-9AEE-D4AC41DA09A3}" sibTransId="{6CE7EA35-8B57-8D4D-AD5E-6CB27452649B}"/>
    <dgm:cxn modelId="{D1D66433-E2B9-F44D-B3D6-DB2FC743EFDE}" srcId="{667107F9-A1CF-944B-B2E5-C1B7163DD52B}" destId="{C9272A75-B800-6743-BBD0-C17D9D601BD7}" srcOrd="1" destOrd="0" parTransId="{B4D5739A-79F9-9747-8341-B500EC38E3F4}" sibTransId="{338CB3F8-B17D-1942-A972-BDFED6F09F8C}"/>
    <dgm:cxn modelId="{96A5BAF8-BA70-394E-AA17-E8EF23576BA5}" type="presOf" srcId="{C6070BD6-3103-1D41-9FA1-410D42F81D16}" destId="{FDA7BA69-2475-4444-9B87-D86EF34ABB2D}" srcOrd="0" destOrd="1" presId="urn:microsoft.com/office/officeart/2005/8/layout/hList1"/>
    <dgm:cxn modelId="{540B3371-9220-6D41-9382-353C0BA0E47D}" type="presOf" srcId="{667107F9-A1CF-944B-B2E5-C1B7163DD52B}" destId="{11F4D4DE-71B4-E745-959A-716179B6EBC7}" srcOrd="0" destOrd="0" presId="urn:microsoft.com/office/officeart/2005/8/layout/hList1"/>
    <dgm:cxn modelId="{D4C97A05-2F76-1D45-8327-3AF0AA37FAAA}" type="presOf" srcId="{1AD397A7-4FE0-8442-903E-DAF5F48469F9}" destId="{C72A20F8-61B8-164A-AAD2-7DCB7D44337F}" srcOrd="0" destOrd="0" presId="urn:microsoft.com/office/officeart/2005/8/layout/hList1"/>
    <dgm:cxn modelId="{D82E4858-0865-374F-BF9B-21ABCDB308F7}" srcId="{1AD397A7-4FE0-8442-903E-DAF5F48469F9}" destId="{2EB70F04-79E8-4949-9643-815A0273DEBB}" srcOrd="0" destOrd="0" parTransId="{FA48EB37-F6CD-E249-94F8-DBDF0F064984}" sibTransId="{579175F6-A45E-A84D-81C6-D1AFCC26500E}"/>
    <dgm:cxn modelId="{9DBD0EDB-A51F-8947-9D8A-3030714972FA}" srcId="{1AD397A7-4FE0-8442-903E-DAF5F48469F9}" destId="{C6070BD6-3103-1D41-9FA1-410D42F81D16}" srcOrd="1" destOrd="0" parTransId="{B4192A36-9C83-AF44-AF71-51E9208D28E6}" sibTransId="{E63E6365-3EAC-BA47-81D9-F00F9885DF9F}"/>
    <dgm:cxn modelId="{C1892BAB-2347-D044-A358-5166946ED342}" type="presOf" srcId="{C9272A75-B800-6743-BBD0-C17D9D601BD7}" destId="{2644D4ED-70D5-BB48-931A-A7C518D8F09B}" srcOrd="0" destOrd="1" presId="urn:microsoft.com/office/officeart/2005/8/layout/hList1"/>
    <dgm:cxn modelId="{B01B8FF6-DDF7-674E-8864-E9C649F27563}" srcId="{FF00ABE0-2C8D-3B4F-9292-34D27742622A}" destId="{1AD397A7-4FE0-8442-903E-DAF5F48469F9}" srcOrd="0" destOrd="0" parTransId="{698DB505-FE18-2449-B849-AAE8BCBB6F75}" sibTransId="{33626E4B-1588-E243-AB9E-BB92AC537012}"/>
    <dgm:cxn modelId="{A9F649A9-2DF0-3D43-8849-165F0A274251}" type="presOf" srcId="{FF00ABE0-2C8D-3B4F-9292-34D27742622A}" destId="{7DC6002B-0014-C44C-A844-FBB5593A1DEB}" srcOrd="0" destOrd="0" presId="urn:microsoft.com/office/officeart/2005/8/layout/hList1"/>
    <dgm:cxn modelId="{E37D8A04-1D51-2D48-92A4-909A97472362}" type="presParOf" srcId="{7DC6002B-0014-C44C-A844-FBB5593A1DEB}" destId="{9785542F-F941-6547-8E99-EB4001002D18}" srcOrd="0" destOrd="0" presId="urn:microsoft.com/office/officeart/2005/8/layout/hList1"/>
    <dgm:cxn modelId="{681C9422-ACF9-7649-925F-30B021DDFE4F}" type="presParOf" srcId="{9785542F-F941-6547-8E99-EB4001002D18}" destId="{C72A20F8-61B8-164A-AAD2-7DCB7D44337F}" srcOrd="0" destOrd="0" presId="urn:microsoft.com/office/officeart/2005/8/layout/hList1"/>
    <dgm:cxn modelId="{E474BA60-4A40-D349-A838-442EC57F00BE}" type="presParOf" srcId="{9785542F-F941-6547-8E99-EB4001002D18}" destId="{FDA7BA69-2475-4444-9B87-D86EF34ABB2D}" srcOrd="1" destOrd="0" presId="urn:microsoft.com/office/officeart/2005/8/layout/hList1"/>
    <dgm:cxn modelId="{AE36CF9B-8278-4D4E-B004-B4DC41DF13F1}" type="presParOf" srcId="{7DC6002B-0014-C44C-A844-FBB5593A1DEB}" destId="{EFAF455A-7F9E-4D47-BBC5-A0DDC2845861}" srcOrd="1" destOrd="0" presId="urn:microsoft.com/office/officeart/2005/8/layout/hList1"/>
    <dgm:cxn modelId="{4788C724-5584-7C4C-B9B0-075AB803613D}" type="presParOf" srcId="{7DC6002B-0014-C44C-A844-FBB5593A1DEB}" destId="{71D7A164-B9A7-DC44-8333-0AF4AB48A3F2}" srcOrd="2" destOrd="0" presId="urn:microsoft.com/office/officeart/2005/8/layout/hList1"/>
    <dgm:cxn modelId="{1300EE06-B9FF-6946-BF02-C1BDFD7CF7A6}" type="presParOf" srcId="{71D7A164-B9A7-DC44-8333-0AF4AB48A3F2}" destId="{11F4D4DE-71B4-E745-959A-716179B6EBC7}" srcOrd="0" destOrd="0" presId="urn:microsoft.com/office/officeart/2005/8/layout/hList1"/>
    <dgm:cxn modelId="{0B429D6A-80F2-0F4D-82C4-6CE97E973B10}" type="presParOf" srcId="{71D7A164-B9A7-DC44-8333-0AF4AB48A3F2}" destId="{2644D4ED-70D5-BB48-931A-A7C518D8F0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C0860-78ED-864D-8C57-4C103357F277}">
      <dsp:nvSpPr>
        <dsp:cNvPr id="0" name=""/>
        <dsp:cNvSpPr/>
      </dsp:nvSpPr>
      <dsp:spPr>
        <a:xfrm>
          <a:off x="4278748" y="0"/>
          <a:ext cx="1958102" cy="10878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原材料采购市场</a:t>
          </a:r>
          <a:endParaRPr lang="en-US" sz="2600" kern="1200" dirty="0"/>
        </a:p>
      </dsp:txBody>
      <dsp:txXfrm>
        <a:off x="4310610" y="31862"/>
        <a:ext cx="1894378" cy="1024110"/>
      </dsp:txXfrm>
    </dsp:sp>
    <dsp:sp modelId="{BA495E3D-788B-AD4E-8995-9DF8960569C8}">
      <dsp:nvSpPr>
        <dsp:cNvPr id="0" name=""/>
        <dsp:cNvSpPr/>
      </dsp:nvSpPr>
      <dsp:spPr>
        <a:xfrm rot="5400000">
          <a:off x="5053831" y="1115030"/>
          <a:ext cx="407937" cy="48952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5110943" y="1155824"/>
        <a:ext cx="293715" cy="285556"/>
      </dsp:txXfrm>
    </dsp:sp>
    <dsp:sp modelId="{33EE5318-5ACF-9D43-9671-A9136CBA3365}">
      <dsp:nvSpPr>
        <dsp:cNvPr id="0" name=""/>
        <dsp:cNvSpPr/>
      </dsp:nvSpPr>
      <dsp:spPr>
        <a:xfrm>
          <a:off x="4278748" y="1631751"/>
          <a:ext cx="1958102" cy="10878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经营者</a:t>
          </a:r>
          <a:endParaRPr lang="en-US" sz="2600" kern="1200" dirty="0"/>
        </a:p>
      </dsp:txBody>
      <dsp:txXfrm>
        <a:off x="4310610" y="1663613"/>
        <a:ext cx="1894378" cy="1024110"/>
      </dsp:txXfrm>
    </dsp:sp>
    <dsp:sp modelId="{CE07E638-EA72-F340-B1DF-CFB735FD60DA}">
      <dsp:nvSpPr>
        <dsp:cNvPr id="0" name=""/>
        <dsp:cNvSpPr/>
      </dsp:nvSpPr>
      <dsp:spPr>
        <a:xfrm rot="5400000">
          <a:off x="5053831" y="2746782"/>
          <a:ext cx="407937" cy="48952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5110943" y="2787576"/>
        <a:ext cx="293715" cy="285556"/>
      </dsp:txXfrm>
    </dsp:sp>
    <dsp:sp modelId="{001761C3-903D-BD4F-B4EA-1547BFE1B94C}">
      <dsp:nvSpPr>
        <dsp:cNvPr id="0" name=""/>
        <dsp:cNvSpPr/>
      </dsp:nvSpPr>
      <dsp:spPr>
        <a:xfrm>
          <a:off x="4278748" y="3263503"/>
          <a:ext cx="1958102" cy="10878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销售市场</a:t>
          </a:r>
          <a:endParaRPr lang="en-US" sz="2600" kern="1200" dirty="0"/>
        </a:p>
      </dsp:txBody>
      <dsp:txXfrm>
        <a:off x="4310610" y="3295365"/>
        <a:ext cx="1894378" cy="1024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B5F44-0C57-C740-B5AE-5768D59CF6EF}">
      <dsp:nvSpPr>
        <dsp:cNvPr id="0" name=""/>
        <dsp:cNvSpPr/>
      </dsp:nvSpPr>
      <dsp:spPr>
        <a:xfrm>
          <a:off x="51" y="24796"/>
          <a:ext cx="4913783" cy="921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t>需方依赖供方</a:t>
          </a:r>
          <a:endParaRPr lang="en-US" sz="3200" kern="1200" dirty="0"/>
        </a:p>
      </dsp:txBody>
      <dsp:txXfrm>
        <a:off x="51" y="24796"/>
        <a:ext cx="4913783" cy="921600"/>
      </dsp:txXfrm>
    </dsp:sp>
    <dsp:sp modelId="{7A678248-25CE-AC41-8882-95C98202BE6C}">
      <dsp:nvSpPr>
        <dsp:cNvPr id="0" name=""/>
        <dsp:cNvSpPr/>
      </dsp:nvSpPr>
      <dsp:spPr>
        <a:xfrm>
          <a:off x="51" y="946397"/>
          <a:ext cx="4913783" cy="26791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名牌产品</a:t>
          </a:r>
          <a:endParaRPr lang="en-US" sz="3200" kern="1200" dirty="0"/>
        </a:p>
        <a:p>
          <a:pPr marL="285750" lvl="1" indent="-285750" algn="l" defTabSz="1422400">
            <a:lnSpc>
              <a:spcPct val="90000"/>
            </a:lnSpc>
            <a:spcBef>
              <a:spcPct val="0"/>
            </a:spcBef>
            <a:spcAft>
              <a:spcPct val="15000"/>
            </a:spcAft>
            <a:buChar char="•"/>
          </a:pPr>
          <a:r>
            <a:rPr lang="zh-CN" altLang="en-US" sz="3200" kern="1200" dirty="0" smtClean="0"/>
            <a:t>物资短缺</a:t>
          </a:r>
          <a:endParaRPr lang="en-US" sz="3200" kern="1200" dirty="0"/>
        </a:p>
        <a:p>
          <a:pPr marL="285750" lvl="1" indent="-285750" algn="l" defTabSz="1422400">
            <a:lnSpc>
              <a:spcPct val="90000"/>
            </a:lnSpc>
            <a:spcBef>
              <a:spcPct val="0"/>
            </a:spcBef>
            <a:spcAft>
              <a:spcPct val="15000"/>
            </a:spcAft>
            <a:buChar char="•"/>
          </a:pPr>
          <a:r>
            <a:rPr lang="zh-CN" altLang="en-US" sz="3200" kern="1200" dirty="0" smtClean="0"/>
            <a:t>长期合同关系</a:t>
          </a:r>
          <a:endParaRPr lang="en-US" sz="3200" kern="1200" dirty="0"/>
        </a:p>
        <a:p>
          <a:pPr marL="285750" lvl="1" indent="-285750" algn="l" defTabSz="1422400">
            <a:lnSpc>
              <a:spcPct val="90000"/>
            </a:lnSpc>
            <a:spcBef>
              <a:spcPct val="0"/>
            </a:spcBef>
            <a:spcAft>
              <a:spcPct val="15000"/>
            </a:spcAft>
            <a:buChar char="•"/>
          </a:pPr>
          <a:r>
            <a:rPr lang="zh-CN" altLang="en-US" sz="3200" kern="1200" dirty="0" smtClean="0"/>
            <a:t>关键设施</a:t>
          </a:r>
          <a:endParaRPr lang="en-US" sz="3200" kern="1200" dirty="0"/>
        </a:p>
      </dsp:txBody>
      <dsp:txXfrm>
        <a:off x="51" y="946397"/>
        <a:ext cx="4913783" cy="2679120"/>
      </dsp:txXfrm>
    </dsp:sp>
    <dsp:sp modelId="{3A99B596-B16A-5640-8F46-ADDBBB70B360}">
      <dsp:nvSpPr>
        <dsp:cNvPr id="0" name=""/>
        <dsp:cNvSpPr/>
      </dsp:nvSpPr>
      <dsp:spPr>
        <a:xfrm>
          <a:off x="5601764" y="24796"/>
          <a:ext cx="4913783" cy="921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t>供方依赖需方</a:t>
          </a:r>
          <a:endParaRPr lang="en-US" sz="3200" kern="1200" dirty="0"/>
        </a:p>
      </dsp:txBody>
      <dsp:txXfrm>
        <a:off x="5601764" y="24796"/>
        <a:ext cx="4913783" cy="921600"/>
      </dsp:txXfrm>
    </dsp:sp>
    <dsp:sp modelId="{33DB2DDB-DC93-C548-B475-8C4B21C57FA9}">
      <dsp:nvSpPr>
        <dsp:cNvPr id="0" name=""/>
        <dsp:cNvSpPr/>
      </dsp:nvSpPr>
      <dsp:spPr>
        <a:xfrm>
          <a:off x="5601764" y="946397"/>
          <a:ext cx="4913783" cy="26791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大型连锁零售商对中小生产商</a:t>
          </a:r>
          <a:endParaRPr lang="en-US" sz="3200" kern="1200" dirty="0"/>
        </a:p>
      </dsp:txBody>
      <dsp:txXfrm>
        <a:off x="5601764" y="946397"/>
        <a:ext cx="4913783" cy="2679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1FE69-F049-7B47-AD8B-7E5E2E8E562C}">
      <dsp:nvSpPr>
        <dsp:cNvPr id="0" name=""/>
        <dsp:cNvSpPr/>
      </dsp:nvSpPr>
      <dsp:spPr>
        <a:xfrm>
          <a:off x="8371403" y="2793752"/>
          <a:ext cx="1070301" cy="509366"/>
        </a:xfrm>
        <a:custGeom>
          <a:avLst/>
          <a:gdLst/>
          <a:ahLst/>
          <a:cxnLst/>
          <a:rect l="0" t="0" r="0" b="0"/>
          <a:pathLst>
            <a:path>
              <a:moveTo>
                <a:pt x="0" y="0"/>
              </a:moveTo>
              <a:lnTo>
                <a:pt x="0" y="347118"/>
              </a:lnTo>
              <a:lnTo>
                <a:pt x="1070301" y="347118"/>
              </a:lnTo>
              <a:lnTo>
                <a:pt x="1070301" y="5093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1FDF33-29F7-C940-B86B-20411E14C049}">
      <dsp:nvSpPr>
        <dsp:cNvPr id="0" name=""/>
        <dsp:cNvSpPr/>
      </dsp:nvSpPr>
      <dsp:spPr>
        <a:xfrm>
          <a:off x="7301102" y="2793752"/>
          <a:ext cx="1070301" cy="509366"/>
        </a:xfrm>
        <a:custGeom>
          <a:avLst/>
          <a:gdLst/>
          <a:ahLst/>
          <a:cxnLst/>
          <a:rect l="0" t="0" r="0" b="0"/>
          <a:pathLst>
            <a:path>
              <a:moveTo>
                <a:pt x="1070301" y="0"/>
              </a:moveTo>
              <a:lnTo>
                <a:pt x="1070301" y="347118"/>
              </a:lnTo>
              <a:lnTo>
                <a:pt x="0" y="347118"/>
              </a:lnTo>
              <a:lnTo>
                <a:pt x="0" y="5093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C271E08-CA44-4147-92AF-9E7D5AC31273}">
      <dsp:nvSpPr>
        <dsp:cNvPr id="0" name=""/>
        <dsp:cNvSpPr/>
      </dsp:nvSpPr>
      <dsp:spPr>
        <a:xfrm>
          <a:off x="4625349" y="1172246"/>
          <a:ext cx="3746054" cy="509366"/>
        </a:xfrm>
        <a:custGeom>
          <a:avLst/>
          <a:gdLst/>
          <a:ahLst/>
          <a:cxnLst/>
          <a:rect l="0" t="0" r="0" b="0"/>
          <a:pathLst>
            <a:path>
              <a:moveTo>
                <a:pt x="0" y="0"/>
              </a:moveTo>
              <a:lnTo>
                <a:pt x="0" y="347118"/>
              </a:lnTo>
              <a:lnTo>
                <a:pt x="3746054" y="347118"/>
              </a:lnTo>
              <a:lnTo>
                <a:pt x="3746054" y="50936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B466329-3403-B040-BC07-78F0C1B508ED}">
      <dsp:nvSpPr>
        <dsp:cNvPr id="0" name=""/>
        <dsp:cNvSpPr/>
      </dsp:nvSpPr>
      <dsp:spPr>
        <a:xfrm>
          <a:off x="4090198" y="2793752"/>
          <a:ext cx="1070301" cy="509366"/>
        </a:xfrm>
        <a:custGeom>
          <a:avLst/>
          <a:gdLst/>
          <a:ahLst/>
          <a:cxnLst/>
          <a:rect l="0" t="0" r="0" b="0"/>
          <a:pathLst>
            <a:path>
              <a:moveTo>
                <a:pt x="0" y="0"/>
              </a:moveTo>
              <a:lnTo>
                <a:pt x="0" y="347118"/>
              </a:lnTo>
              <a:lnTo>
                <a:pt x="1070301" y="347118"/>
              </a:lnTo>
              <a:lnTo>
                <a:pt x="1070301" y="5093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C827BE8-C7F6-8A4C-9378-BB8E70498488}">
      <dsp:nvSpPr>
        <dsp:cNvPr id="0" name=""/>
        <dsp:cNvSpPr/>
      </dsp:nvSpPr>
      <dsp:spPr>
        <a:xfrm>
          <a:off x="3019897" y="2793752"/>
          <a:ext cx="1070301" cy="509366"/>
        </a:xfrm>
        <a:custGeom>
          <a:avLst/>
          <a:gdLst/>
          <a:ahLst/>
          <a:cxnLst/>
          <a:rect l="0" t="0" r="0" b="0"/>
          <a:pathLst>
            <a:path>
              <a:moveTo>
                <a:pt x="1070301" y="0"/>
              </a:moveTo>
              <a:lnTo>
                <a:pt x="1070301" y="347118"/>
              </a:lnTo>
              <a:lnTo>
                <a:pt x="0" y="347118"/>
              </a:lnTo>
              <a:lnTo>
                <a:pt x="0" y="5093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5D697E0-2182-704B-847E-86EEC04E545A}">
      <dsp:nvSpPr>
        <dsp:cNvPr id="0" name=""/>
        <dsp:cNvSpPr/>
      </dsp:nvSpPr>
      <dsp:spPr>
        <a:xfrm>
          <a:off x="4090198" y="1172246"/>
          <a:ext cx="535150" cy="509366"/>
        </a:xfrm>
        <a:custGeom>
          <a:avLst/>
          <a:gdLst/>
          <a:ahLst/>
          <a:cxnLst/>
          <a:rect l="0" t="0" r="0" b="0"/>
          <a:pathLst>
            <a:path>
              <a:moveTo>
                <a:pt x="535150" y="0"/>
              </a:moveTo>
              <a:lnTo>
                <a:pt x="535150" y="347118"/>
              </a:lnTo>
              <a:lnTo>
                <a:pt x="0" y="347118"/>
              </a:lnTo>
              <a:lnTo>
                <a:pt x="0" y="50936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DB647A-8297-3E42-AB07-7E9FD9A20035}">
      <dsp:nvSpPr>
        <dsp:cNvPr id="0" name=""/>
        <dsp:cNvSpPr/>
      </dsp:nvSpPr>
      <dsp:spPr>
        <a:xfrm>
          <a:off x="833575" y="2793752"/>
          <a:ext cx="91440" cy="509366"/>
        </a:xfrm>
        <a:custGeom>
          <a:avLst/>
          <a:gdLst/>
          <a:ahLst/>
          <a:cxnLst/>
          <a:rect l="0" t="0" r="0" b="0"/>
          <a:pathLst>
            <a:path>
              <a:moveTo>
                <a:pt x="45720" y="0"/>
              </a:moveTo>
              <a:lnTo>
                <a:pt x="45720" y="5093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E845764-8082-5B41-BAC2-AE79C4A9D4F2}">
      <dsp:nvSpPr>
        <dsp:cNvPr id="0" name=""/>
        <dsp:cNvSpPr/>
      </dsp:nvSpPr>
      <dsp:spPr>
        <a:xfrm>
          <a:off x="879295" y="1172246"/>
          <a:ext cx="3746054" cy="509366"/>
        </a:xfrm>
        <a:custGeom>
          <a:avLst/>
          <a:gdLst/>
          <a:ahLst/>
          <a:cxnLst/>
          <a:rect l="0" t="0" r="0" b="0"/>
          <a:pathLst>
            <a:path>
              <a:moveTo>
                <a:pt x="3746054" y="0"/>
              </a:moveTo>
              <a:lnTo>
                <a:pt x="3746054" y="347118"/>
              </a:lnTo>
              <a:lnTo>
                <a:pt x="0" y="347118"/>
              </a:lnTo>
              <a:lnTo>
                <a:pt x="0" y="50936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C1BF91-C353-1F47-A95C-2C5A08402E17}">
      <dsp:nvSpPr>
        <dsp:cNvPr id="0" name=""/>
        <dsp:cNvSpPr/>
      </dsp:nvSpPr>
      <dsp:spPr>
        <a:xfrm>
          <a:off x="3749648" y="60105"/>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F1FCE5-F567-714E-906E-AF417D3C3DD7}">
      <dsp:nvSpPr>
        <dsp:cNvPr id="0" name=""/>
        <dsp:cNvSpPr/>
      </dsp:nvSpPr>
      <dsp:spPr>
        <a:xfrm>
          <a:off x="3944248" y="244976"/>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进入门槛</a:t>
          </a:r>
          <a:endParaRPr lang="en-US" sz="2000" kern="1200" dirty="0"/>
        </a:p>
      </dsp:txBody>
      <dsp:txXfrm>
        <a:off x="3976821" y="277549"/>
        <a:ext cx="1686255" cy="1046994"/>
      </dsp:txXfrm>
    </dsp:sp>
    <dsp:sp modelId="{B200ED9B-E4F3-734D-A7BF-DC6F03617EA1}">
      <dsp:nvSpPr>
        <dsp:cNvPr id="0" name=""/>
        <dsp:cNvSpPr/>
      </dsp:nvSpPr>
      <dsp:spPr>
        <a:xfrm>
          <a:off x="3594" y="1681612"/>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AF36B6-D0F8-CC4E-BDF1-D461A0A87D92}">
      <dsp:nvSpPr>
        <dsp:cNvPr id="0" name=""/>
        <dsp:cNvSpPr/>
      </dsp:nvSpPr>
      <dsp:spPr>
        <a:xfrm>
          <a:off x="198194" y="1866482"/>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资金门槛</a:t>
          </a:r>
          <a:endParaRPr lang="en-US" sz="2000" kern="1200" dirty="0"/>
        </a:p>
      </dsp:txBody>
      <dsp:txXfrm>
        <a:off x="230767" y="1899055"/>
        <a:ext cx="1686255" cy="1046994"/>
      </dsp:txXfrm>
    </dsp:sp>
    <dsp:sp modelId="{D8F26402-73C3-884B-8646-472DCC5072E2}">
      <dsp:nvSpPr>
        <dsp:cNvPr id="0" name=""/>
        <dsp:cNvSpPr/>
      </dsp:nvSpPr>
      <dsp:spPr>
        <a:xfrm>
          <a:off x="3594" y="3303118"/>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067523-FF78-F544-83F3-9214603E1489}">
      <dsp:nvSpPr>
        <dsp:cNvPr id="0" name=""/>
        <dsp:cNvSpPr/>
      </dsp:nvSpPr>
      <dsp:spPr>
        <a:xfrm>
          <a:off x="198194" y="3487988"/>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资金密集性行业</a:t>
          </a:r>
          <a:endParaRPr lang="en-US" sz="2000" kern="1200" dirty="0"/>
        </a:p>
      </dsp:txBody>
      <dsp:txXfrm>
        <a:off x="230767" y="3520561"/>
        <a:ext cx="1686255" cy="1046994"/>
      </dsp:txXfrm>
    </dsp:sp>
    <dsp:sp modelId="{C6EF919C-372D-3B40-A00B-973B7D17DDC9}">
      <dsp:nvSpPr>
        <dsp:cNvPr id="0" name=""/>
        <dsp:cNvSpPr/>
      </dsp:nvSpPr>
      <dsp:spPr>
        <a:xfrm>
          <a:off x="3214497" y="1681612"/>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61BD8B-52F9-3944-AD7E-1E85C20FBC4E}">
      <dsp:nvSpPr>
        <dsp:cNvPr id="0" name=""/>
        <dsp:cNvSpPr/>
      </dsp:nvSpPr>
      <dsp:spPr>
        <a:xfrm>
          <a:off x="3409097" y="1866482"/>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技术门槛</a:t>
          </a:r>
          <a:endParaRPr lang="en-US" sz="2000" kern="1200" dirty="0"/>
        </a:p>
      </dsp:txBody>
      <dsp:txXfrm>
        <a:off x="3441670" y="1899055"/>
        <a:ext cx="1686255" cy="1046994"/>
      </dsp:txXfrm>
    </dsp:sp>
    <dsp:sp modelId="{32044928-A765-F44A-94A5-80051505410C}">
      <dsp:nvSpPr>
        <dsp:cNvPr id="0" name=""/>
        <dsp:cNvSpPr/>
      </dsp:nvSpPr>
      <dsp:spPr>
        <a:xfrm>
          <a:off x="2144196" y="3303118"/>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6FB6FF-495B-E947-A665-7EE18D844E4F}">
      <dsp:nvSpPr>
        <dsp:cNvPr id="0" name=""/>
        <dsp:cNvSpPr/>
      </dsp:nvSpPr>
      <dsp:spPr>
        <a:xfrm>
          <a:off x="2338796" y="3487988"/>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特定产品技术开发难度大</a:t>
          </a:r>
          <a:endParaRPr lang="en-US" sz="2000" kern="1200" dirty="0"/>
        </a:p>
      </dsp:txBody>
      <dsp:txXfrm>
        <a:off x="2371369" y="3520561"/>
        <a:ext cx="1686255" cy="1046994"/>
      </dsp:txXfrm>
    </dsp:sp>
    <dsp:sp modelId="{7D3F4225-FB20-6D4B-A73C-ADCE2F0D6627}">
      <dsp:nvSpPr>
        <dsp:cNvPr id="0" name=""/>
        <dsp:cNvSpPr/>
      </dsp:nvSpPr>
      <dsp:spPr>
        <a:xfrm>
          <a:off x="4284798" y="3303118"/>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7F0195-56DA-124D-BD22-1B7E45605627}">
      <dsp:nvSpPr>
        <dsp:cNvPr id="0" name=""/>
        <dsp:cNvSpPr/>
      </dsp:nvSpPr>
      <dsp:spPr>
        <a:xfrm>
          <a:off x="4479399" y="3487988"/>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已有厂商控制专利权</a:t>
          </a:r>
          <a:endParaRPr lang="en-US" sz="2000" kern="1200" dirty="0"/>
        </a:p>
      </dsp:txBody>
      <dsp:txXfrm>
        <a:off x="4511972" y="3520561"/>
        <a:ext cx="1686255" cy="1046994"/>
      </dsp:txXfrm>
    </dsp:sp>
    <dsp:sp modelId="{C0E5AD96-5404-E64E-99B5-0B04A35F6A8E}">
      <dsp:nvSpPr>
        <dsp:cNvPr id="0" name=""/>
        <dsp:cNvSpPr/>
      </dsp:nvSpPr>
      <dsp:spPr>
        <a:xfrm>
          <a:off x="7495702" y="1681612"/>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F78E4C-50CA-5244-8086-97B13B75F01B}">
      <dsp:nvSpPr>
        <dsp:cNvPr id="0" name=""/>
        <dsp:cNvSpPr/>
      </dsp:nvSpPr>
      <dsp:spPr>
        <a:xfrm>
          <a:off x="7690302" y="1866482"/>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监管门槛</a:t>
          </a:r>
          <a:endParaRPr lang="en-US" sz="2000" kern="1200" dirty="0"/>
        </a:p>
      </dsp:txBody>
      <dsp:txXfrm>
        <a:off x="7722875" y="1899055"/>
        <a:ext cx="1686255" cy="1046994"/>
      </dsp:txXfrm>
    </dsp:sp>
    <dsp:sp modelId="{1AA2C9C0-E10C-0441-837D-F3B7760D0300}">
      <dsp:nvSpPr>
        <dsp:cNvPr id="0" name=""/>
        <dsp:cNvSpPr/>
      </dsp:nvSpPr>
      <dsp:spPr>
        <a:xfrm>
          <a:off x="6425401" y="3303118"/>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B041B2-5413-5C45-B341-0FD9D72108A9}">
      <dsp:nvSpPr>
        <dsp:cNvPr id="0" name=""/>
        <dsp:cNvSpPr/>
      </dsp:nvSpPr>
      <dsp:spPr>
        <a:xfrm>
          <a:off x="6620001" y="3487988"/>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法律障碍</a:t>
          </a:r>
          <a:endParaRPr lang="en-US" sz="2000" kern="1200" dirty="0"/>
        </a:p>
      </dsp:txBody>
      <dsp:txXfrm>
        <a:off x="6652574" y="3520561"/>
        <a:ext cx="1686255" cy="1046994"/>
      </dsp:txXfrm>
    </dsp:sp>
    <dsp:sp modelId="{B2A3CA15-4156-7C46-831E-B00C24E7A6C9}">
      <dsp:nvSpPr>
        <dsp:cNvPr id="0" name=""/>
        <dsp:cNvSpPr/>
      </dsp:nvSpPr>
      <dsp:spPr>
        <a:xfrm>
          <a:off x="8566003" y="3303118"/>
          <a:ext cx="1751401" cy="111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173556-99C9-A44E-BF93-4AAD3D23E868}">
      <dsp:nvSpPr>
        <dsp:cNvPr id="0" name=""/>
        <dsp:cNvSpPr/>
      </dsp:nvSpPr>
      <dsp:spPr>
        <a:xfrm>
          <a:off x="8760603" y="3487988"/>
          <a:ext cx="1751401" cy="1112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政策障碍</a:t>
          </a:r>
          <a:endParaRPr lang="en-US" sz="2000" kern="1200" dirty="0"/>
        </a:p>
      </dsp:txBody>
      <dsp:txXfrm>
        <a:off x="8793176" y="3520561"/>
        <a:ext cx="1686255" cy="1046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163F7-B80B-204F-A887-6ABAB61F3858}">
      <dsp:nvSpPr>
        <dsp:cNvPr id="0" name=""/>
        <dsp:cNvSpPr/>
      </dsp:nvSpPr>
      <dsp:spPr>
        <a:xfrm>
          <a:off x="5437183" y="1672267"/>
          <a:ext cx="4671421" cy="444634"/>
        </a:xfrm>
        <a:custGeom>
          <a:avLst/>
          <a:gdLst/>
          <a:ahLst/>
          <a:cxnLst/>
          <a:rect l="0" t="0" r="0" b="0"/>
          <a:pathLst>
            <a:path>
              <a:moveTo>
                <a:pt x="0" y="0"/>
              </a:moveTo>
              <a:lnTo>
                <a:pt x="0" y="303005"/>
              </a:lnTo>
              <a:lnTo>
                <a:pt x="4671421" y="303005"/>
              </a:lnTo>
              <a:lnTo>
                <a:pt x="4671421"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E081A93-E72C-8946-A803-BB04950554DC}">
      <dsp:nvSpPr>
        <dsp:cNvPr id="0" name=""/>
        <dsp:cNvSpPr/>
      </dsp:nvSpPr>
      <dsp:spPr>
        <a:xfrm>
          <a:off x="5437183" y="1672267"/>
          <a:ext cx="2802852" cy="444634"/>
        </a:xfrm>
        <a:custGeom>
          <a:avLst/>
          <a:gdLst/>
          <a:ahLst/>
          <a:cxnLst/>
          <a:rect l="0" t="0" r="0" b="0"/>
          <a:pathLst>
            <a:path>
              <a:moveTo>
                <a:pt x="0" y="0"/>
              </a:moveTo>
              <a:lnTo>
                <a:pt x="0" y="303005"/>
              </a:lnTo>
              <a:lnTo>
                <a:pt x="2802852" y="303005"/>
              </a:lnTo>
              <a:lnTo>
                <a:pt x="2802852"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40E578B-9BD5-044D-9801-EFC0897C19F8}">
      <dsp:nvSpPr>
        <dsp:cNvPr id="0" name=""/>
        <dsp:cNvSpPr/>
      </dsp:nvSpPr>
      <dsp:spPr>
        <a:xfrm>
          <a:off x="5437183" y="1672267"/>
          <a:ext cx="934284" cy="444634"/>
        </a:xfrm>
        <a:custGeom>
          <a:avLst/>
          <a:gdLst/>
          <a:ahLst/>
          <a:cxnLst/>
          <a:rect l="0" t="0" r="0" b="0"/>
          <a:pathLst>
            <a:path>
              <a:moveTo>
                <a:pt x="0" y="0"/>
              </a:moveTo>
              <a:lnTo>
                <a:pt x="0" y="303005"/>
              </a:lnTo>
              <a:lnTo>
                <a:pt x="934284" y="303005"/>
              </a:lnTo>
              <a:lnTo>
                <a:pt x="934284"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F6F3DC-1F88-204C-B74D-8C61BB537675}">
      <dsp:nvSpPr>
        <dsp:cNvPr id="0" name=""/>
        <dsp:cNvSpPr/>
      </dsp:nvSpPr>
      <dsp:spPr>
        <a:xfrm>
          <a:off x="4502899" y="1672267"/>
          <a:ext cx="934284" cy="444634"/>
        </a:xfrm>
        <a:custGeom>
          <a:avLst/>
          <a:gdLst/>
          <a:ahLst/>
          <a:cxnLst/>
          <a:rect l="0" t="0" r="0" b="0"/>
          <a:pathLst>
            <a:path>
              <a:moveTo>
                <a:pt x="934284" y="0"/>
              </a:moveTo>
              <a:lnTo>
                <a:pt x="934284" y="303005"/>
              </a:lnTo>
              <a:lnTo>
                <a:pt x="0" y="303005"/>
              </a:lnTo>
              <a:lnTo>
                <a:pt x="0"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758A1E7-C1D7-904E-A7B1-30D8698CF7B4}">
      <dsp:nvSpPr>
        <dsp:cNvPr id="0" name=""/>
        <dsp:cNvSpPr/>
      </dsp:nvSpPr>
      <dsp:spPr>
        <a:xfrm>
          <a:off x="2634330" y="1672267"/>
          <a:ext cx="2802852" cy="444634"/>
        </a:xfrm>
        <a:custGeom>
          <a:avLst/>
          <a:gdLst/>
          <a:ahLst/>
          <a:cxnLst/>
          <a:rect l="0" t="0" r="0" b="0"/>
          <a:pathLst>
            <a:path>
              <a:moveTo>
                <a:pt x="2802852" y="0"/>
              </a:moveTo>
              <a:lnTo>
                <a:pt x="2802852" y="303005"/>
              </a:lnTo>
              <a:lnTo>
                <a:pt x="0" y="303005"/>
              </a:lnTo>
              <a:lnTo>
                <a:pt x="0"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8241FA-90A3-544F-B702-CA74F9014D99}">
      <dsp:nvSpPr>
        <dsp:cNvPr id="0" name=""/>
        <dsp:cNvSpPr/>
      </dsp:nvSpPr>
      <dsp:spPr>
        <a:xfrm>
          <a:off x="765762" y="1672267"/>
          <a:ext cx="4671421" cy="444634"/>
        </a:xfrm>
        <a:custGeom>
          <a:avLst/>
          <a:gdLst/>
          <a:ahLst/>
          <a:cxnLst/>
          <a:rect l="0" t="0" r="0" b="0"/>
          <a:pathLst>
            <a:path>
              <a:moveTo>
                <a:pt x="4671421" y="0"/>
              </a:moveTo>
              <a:lnTo>
                <a:pt x="4671421" y="303005"/>
              </a:lnTo>
              <a:lnTo>
                <a:pt x="0" y="303005"/>
              </a:lnTo>
              <a:lnTo>
                <a:pt x="0" y="44463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39C7257-0AAC-7C43-8DEE-5A80CF70335A}">
      <dsp:nvSpPr>
        <dsp:cNvPr id="0" name=""/>
        <dsp:cNvSpPr/>
      </dsp:nvSpPr>
      <dsp:spPr>
        <a:xfrm>
          <a:off x="4672769" y="701461"/>
          <a:ext cx="1528828" cy="9708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5C448D-2F8D-FF4B-B2AE-EB0588DC0A06}">
      <dsp:nvSpPr>
        <dsp:cNvPr id="0" name=""/>
        <dsp:cNvSpPr/>
      </dsp:nvSpPr>
      <dsp:spPr>
        <a:xfrm>
          <a:off x="4842639" y="862837"/>
          <a:ext cx="1528828" cy="9708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滥用支配地位的行为</a:t>
          </a:r>
          <a:endParaRPr lang="en-US" sz="2000" kern="1200" dirty="0"/>
        </a:p>
      </dsp:txBody>
      <dsp:txXfrm>
        <a:off x="4871073" y="891271"/>
        <a:ext cx="1471960" cy="913938"/>
      </dsp:txXfrm>
    </dsp:sp>
    <dsp:sp modelId="{2D0DF077-1796-5D4F-B0B1-2517D094B1D1}">
      <dsp:nvSpPr>
        <dsp:cNvPr id="0" name=""/>
        <dsp:cNvSpPr/>
      </dsp:nvSpPr>
      <dsp:spPr>
        <a:xfrm>
          <a:off x="1348" y="2116901"/>
          <a:ext cx="1528828" cy="20522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BE1B9D-3A8E-434E-AEB2-CA05E353DA23}">
      <dsp:nvSpPr>
        <dsp:cNvPr id="0" name=""/>
        <dsp:cNvSpPr/>
      </dsp:nvSpPr>
      <dsp:spPr>
        <a:xfrm>
          <a:off x="171218" y="2278278"/>
          <a:ext cx="1528828" cy="205221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不公平的高价和低价</a:t>
          </a:r>
          <a:endParaRPr lang="en-US" sz="2400" kern="1200" dirty="0"/>
        </a:p>
      </dsp:txBody>
      <dsp:txXfrm>
        <a:off x="215996" y="2323056"/>
        <a:ext cx="1439272" cy="1962660"/>
      </dsp:txXfrm>
    </dsp:sp>
    <dsp:sp modelId="{A8BAFF9C-C616-4A48-BA5C-C666C25ED406}">
      <dsp:nvSpPr>
        <dsp:cNvPr id="0" name=""/>
        <dsp:cNvSpPr/>
      </dsp:nvSpPr>
      <dsp:spPr>
        <a:xfrm>
          <a:off x="1869916" y="2116901"/>
          <a:ext cx="1528828" cy="22763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C294C4-B8B2-1247-AB8F-76E8BFD73ECE}">
      <dsp:nvSpPr>
        <dsp:cNvPr id="0" name=""/>
        <dsp:cNvSpPr/>
      </dsp:nvSpPr>
      <dsp:spPr>
        <a:xfrm>
          <a:off x="2039786" y="2278278"/>
          <a:ext cx="1528828" cy="227637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掠夺性定价</a:t>
          </a:r>
          <a:endParaRPr lang="en-US" sz="2800" kern="1200" dirty="0"/>
        </a:p>
      </dsp:txBody>
      <dsp:txXfrm>
        <a:off x="2084564" y="2323056"/>
        <a:ext cx="1439272" cy="2186819"/>
      </dsp:txXfrm>
    </dsp:sp>
    <dsp:sp modelId="{E74163B4-E65C-6549-BE0E-7910806E9034}">
      <dsp:nvSpPr>
        <dsp:cNvPr id="0" name=""/>
        <dsp:cNvSpPr/>
      </dsp:nvSpPr>
      <dsp:spPr>
        <a:xfrm>
          <a:off x="3738485" y="2116901"/>
          <a:ext cx="1528828" cy="235765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9FB9B4-A7A7-6F45-ABF0-40085AC73CAB}">
      <dsp:nvSpPr>
        <dsp:cNvPr id="0" name=""/>
        <dsp:cNvSpPr/>
      </dsp:nvSpPr>
      <dsp:spPr>
        <a:xfrm>
          <a:off x="3908354" y="2278278"/>
          <a:ext cx="1528828" cy="23576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拒绝交易</a:t>
          </a:r>
          <a:endParaRPr lang="en-US" sz="2800" kern="1200" dirty="0"/>
        </a:p>
      </dsp:txBody>
      <dsp:txXfrm>
        <a:off x="3953132" y="2323056"/>
        <a:ext cx="1439272" cy="2268095"/>
      </dsp:txXfrm>
    </dsp:sp>
    <dsp:sp modelId="{9E9E774B-F20B-4F43-AE5E-3BFF2898B8D3}">
      <dsp:nvSpPr>
        <dsp:cNvPr id="0" name=""/>
        <dsp:cNvSpPr/>
      </dsp:nvSpPr>
      <dsp:spPr>
        <a:xfrm>
          <a:off x="5607053" y="2116901"/>
          <a:ext cx="1528828" cy="235320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4F3B64-5F40-A74D-A99C-B14C047F8468}">
      <dsp:nvSpPr>
        <dsp:cNvPr id="0" name=""/>
        <dsp:cNvSpPr/>
      </dsp:nvSpPr>
      <dsp:spPr>
        <a:xfrm>
          <a:off x="5776923" y="2278278"/>
          <a:ext cx="1528828" cy="235320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强制交易</a:t>
          </a:r>
          <a:endParaRPr lang="en-US" sz="2800" kern="1200" dirty="0"/>
        </a:p>
      </dsp:txBody>
      <dsp:txXfrm>
        <a:off x="5821701" y="2323056"/>
        <a:ext cx="1439272" cy="2263649"/>
      </dsp:txXfrm>
    </dsp:sp>
    <dsp:sp modelId="{0BD9D72A-77EE-3F43-A71E-7D820BB92E5C}">
      <dsp:nvSpPr>
        <dsp:cNvPr id="0" name=""/>
        <dsp:cNvSpPr/>
      </dsp:nvSpPr>
      <dsp:spPr>
        <a:xfrm>
          <a:off x="7475621" y="2116901"/>
          <a:ext cx="1528828" cy="24389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ECF999F-98A6-164A-BEB6-FEDC497A7DC1}">
      <dsp:nvSpPr>
        <dsp:cNvPr id="0" name=""/>
        <dsp:cNvSpPr/>
      </dsp:nvSpPr>
      <dsp:spPr>
        <a:xfrm>
          <a:off x="7645491" y="2278278"/>
          <a:ext cx="1528828" cy="243892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搭售和附加其他不合理交易条件</a:t>
          </a:r>
          <a:endParaRPr lang="en-US" sz="2800" kern="1200" dirty="0"/>
        </a:p>
      </dsp:txBody>
      <dsp:txXfrm>
        <a:off x="7690269" y="2323056"/>
        <a:ext cx="1439272" cy="2349371"/>
      </dsp:txXfrm>
    </dsp:sp>
    <dsp:sp modelId="{0C9535B0-6CCB-BF4C-B448-3099F6A30D9A}">
      <dsp:nvSpPr>
        <dsp:cNvPr id="0" name=""/>
        <dsp:cNvSpPr/>
      </dsp:nvSpPr>
      <dsp:spPr>
        <a:xfrm>
          <a:off x="9344190" y="2116901"/>
          <a:ext cx="1528828" cy="24344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30F2D6E-E0F1-2741-AD0C-E85FE64284AF}">
      <dsp:nvSpPr>
        <dsp:cNvPr id="0" name=""/>
        <dsp:cNvSpPr/>
      </dsp:nvSpPr>
      <dsp:spPr>
        <a:xfrm>
          <a:off x="9514060" y="2278278"/>
          <a:ext cx="1528828" cy="243448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差别待遇</a:t>
          </a:r>
          <a:endParaRPr lang="en-US" sz="2800" kern="1200" dirty="0"/>
        </a:p>
      </dsp:txBody>
      <dsp:txXfrm>
        <a:off x="9558838" y="2323056"/>
        <a:ext cx="1439272" cy="23449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A20F8-61B8-164A-AAD2-7DCB7D44337F}">
      <dsp:nvSpPr>
        <dsp:cNvPr id="0" name=""/>
        <dsp:cNvSpPr/>
      </dsp:nvSpPr>
      <dsp:spPr>
        <a:xfrm>
          <a:off x="51" y="107947"/>
          <a:ext cx="4913783" cy="950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zh-CN" altLang="en-US" sz="3300" kern="1200" dirty="0" smtClean="0"/>
            <a:t>剥削性滥用</a:t>
          </a:r>
          <a:endParaRPr lang="en-US" sz="3300" kern="1200" dirty="0"/>
        </a:p>
      </dsp:txBody>
      <dsp:txXfrm>
        <a:off x="51" y="107947"/>
        <a:ext cx="4913783" cy="950400"/>
      </dsp:txXfrm>
    </dsp:sp>
    <dsp:sp modelId="{FDA7BA69-2475-4444-9B87-D86EF34ABB2D}">
      <dsp:nvSpPr>
        <dsp:cNvPr id="0" name=""/>
        <dsp:cNvSpPr/>
      </dsp:nvSpPr>
      <dsp:spPr>
        <a:xfrm>
          <a:off x="51" y="1058347"/>
          <a:ext cx="4913783" cy="31464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smtClean="0"/>
            <a:t>凭借支配地位，对竞争对手提出不合理的交易条件</a:t>
          </a:r>
          <a:endParaRPr lang="en-US" sz="3300" kern="1200" dirty="0"/>
        </a:p>
        <a:p>
          <a:pPr marL="285750" lvl="1" indent="-285750" algn="l" defTabSz="1466850">
            <a:lnSpc>
              <a:spcPct val="90000"/>
            </a:lnSpc>
            <a:spcBef>
              <a:spcPct val="0"/>
            </a:spcBef>
            <a:spcAft>
              <a:spcPct val="15000"/>
            </a:spcAft>
            <a:buChar char="•"/>
          </a:pPr>
          <a:r>
            <a:rPr lang="zh-CN" altLang="en-US" sz="3300" kern="1200" dirty="0" smtClean="0"/>
            <a:t>不合理的价格、搭售</a:t>
          </a:r>
          <a:endParaRPr lang="en-US" sz="3300" kern="1200" dirty="0"/>
        </a:p>
      </dsp:txBody>
      <dsp:txXfrm>
        <a:off x="51" y="1058347"/>
        <a:ext cx="4913783" cy="3146413"/>
      </dsp:txXfrm>
    </dsp:sp>
    <dsp:sp modelId="{11F4D4DE-71B4-E745-959A-716179B6EBC7}">
      <dsp:nvSpPr>
        <dsp:cNvPr id="0" name=""/>
        <dsp:cNvSpPr/>
      </dsp:nvSpPr>
      <dsp:spPr>
        <a:xfrm>
          <a:off x="5601764" y="107947"/>
          <a:ext cx="4913783" cy="950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zh-CN" altLang="en-US" sz="3300" kern="1200" dirty="0" smtClean="0"/>
            <a:t>排他性滥用</a:t>
          </a:r>
          <a:endParaRPr lang="en-US" sz="3300" kern="1200" dirty="0"/>
        </a:p>
      </dsp:txBody>
      <dsp:txXfrm>
        <a:off x="5601764" y="107947"/>
        <a:ext cx="4913783" cy="950400"/>
      </dsp:txXfrm>
    </dsp:sp>
    <dsp:sp modelId="{2644D4ED-70D5-BB48-931A-A7C518D8F09B}">
      <dsp:nvSpPr>
        <dsp:cNvPr id="0" name=""/>
        <dsp:cNvSpPr/>
      </dsp:nvSpPr>
      <dsp:spPr>
        <a:xfrm>
          <a:off x="5601764" y="1058347"/>
          <a:ext cx="4913783" cy="31464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smtClean="0"/>
            <a:t>凭借支配地位，为了维护或加强支配地位，排挤竞争对手，或阻止潜在的竞争者进入市场</a:t>
          </a:r>
          <a:endParaRPr lang="en-US" sz="3300" kern="1200" dirty="0"/>
        </a:p>
        <a:p>
          <a:pPr marL="285750" lvl="1" indent="-285750" algn="l" defTabSz="1466850">
            <a:lnSpc>
              <a:spcPct val="90000"/>
            </a:lnSpc>
            <a:spcBef>
              <a:spcPct val="0"/>
            </a:spcBef>
            <a:spcAft>
              <a:spcPct val="15000"/>
            </a:spcAft>
            <a:buChar char="•"/>
          </a:pPr>
          <a:r>
            <a:rPr lang="zh-CN" altLang="en-US" sz="3300" kern="1200" dirty="0" smtClean="0"/>
            <a:t>掠夺性定价、拒绝交易</a:t>
          </a:r>
          <a:endParaRPr lang="en-US" sz="3300" kern="1200" dirty="0"/>
        </a:p>
      </dsp:txBody>
      <dsp:txXfrm>
        <a:off x="5601764" y="1058347"/>
        <a:ext cx="4913783" cy="31464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3">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5">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6">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7">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8">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9">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24B99-F66B-B349-9AEC-62568DBE70A6}" type="datetimeFigureOut">
              <a:rPr lang="en-US" smtClean="0"/>
              <a:t>3/14/18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D42A1-BB78-3343-AACD-B5CAA91A114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7BC63-994F-404B-98C9-FAB107DC8DFB}"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7BC63-994F-404B-98C9-FAB107DC8DFB}"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7BC63-994F-404B-98C9-FAB107DC8DFB}"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467172" y="334455"/>
            <a:ext cx="5643668" cy="586316"/>
          </a:xfrm>
          <a:prstGeom prst="rect">
            <a:avLst/>
          </a:prstGeom>
        </p:spPr>
        <p:txBody>
          <a:bodyPr vert="horz" anchor="ctr"/>
          <a:lstStyle>
            <a:lvl1pPr marL="0" indent="0" algn="l">
              <a:buNone/>
              <a:defRPr sz="2665" b="1">
                <a:solidFill>
                  <a:schemeClr val="bg1"/>
                </a:solidFill>
              </a:defRPr>
            </a:lvl1pPr>
          </a:lstStyle>
          <a:p>
            <a:pPr lvl="0"/>
            <a:r>
              <a:rPr kumimoji="1" lang="en-US" altLang="zh-CN" sz="2665" dirty="0"/>
              <a:t>CLICK</a:t>
            </a:r>
            <a:r>
              <a:rPr kumimoji="1" lang="zh-CN" altLang="en-US" sz="2665" dirty="0"/>
              <a:t> </a:t>
            </a:r>
            <a:r>
              <a:rPr kumimoji="1" lang="en-US" altLang="zh-CN" sz="2665" dirty="0"/>
              <a:t>HERE</a:t>
            </a:r>
            <a:r>
              <a:rPr kumimoji="1" lang="zh-CN" altLang="en-US" sz="2665" dirty="0"/>
              <a:t> </a:t>
            </a:r>
            <a:r>
              <a:rPr kumimoji="1" lang="en-US" altLang="zh-CN" sz="2665" dirty="0"/>
              <a:t>TO</a:t>
            </a:r>
            <a:r>
              <a:rPr kumimoji="1" lang="zh-CN" altLang="en-US" sz="2665" dirty="0"/>
              <a:t> </a:t>
            </a:r>
            <a:r>
              <a:rPr kumimoji="1" lang="en-US" altLang="zh-CN" sz="2665" dirty="0"/>
              <a:t>ADD</a:t>
            </a:r>
            <a:r>
              <a:rPr kumimoji="1" lang="zh-CN" altLang="en-US" sz="2665" dirty="0"/>
              <a:t> </a:t>
            </a:r>
            <a:r>
              <a:rPr kumimoji="1" lang="en-US" altLang="zh-CN" sz="2665" dirty="0"/>
              <a:t>YOUR</a:t>
            </a:r>
            <a:r>
              <a:rPr kumimoji="1" lang="zh-CN" altLang="en-US" sz="2665" dirty="0"/>
              <a:t> </a:t>
            </a:r>
            <a:r>
              <a:rPr kumimoji="1" lang="en-US" altLang="zh-CN" sz="2665" dirty="0"/>
              <a:t>TITLE</a:t>
            </a:r>
            <a:endParaRPr kumimoji="1" lang="zh-CN" altLang="en-US" dirty="0"/>
          </a:p>
        </p:txBody>
      </p:sp>
      <p:sp>
        <p:nvSpPr>
          <p:cNvPr id="8" name="文本占位符 7"/>
          <p:cNvSpPr>
            <a:spLocks noGrp="1"/>
          </p:cNvSpPr>
          <p:nvPr>
            <p:ph type="body" sz="quarter" idx="11" hasCustomPrompt="1"/>
          </p:nvPr>
        </p:nvSpPr>
        <p:spPr>
          <a:xfrm>
            <a:off x="11207669" y="6094894"/>
            <a:ext cx="678787" cy="586316"/>
          </a:xfrm>
          <a:prstGeom prst="rect">
            <a:avLst/>
          </a:prstGeom>
        </p:spPr>
        <p:txBody>
          <a:bodyPr vert="horz" anchor="ctr"/>
          <a:lstStyle>
            <a:lvl1pPr marL="0" indent="0" algn="ctr">
              <a:buNone/>
              <a:defRPr sz="2665" b="1">
                <a:solidFill>
                  <a:schemeClr val="bg1"/>
                </a:solidFill>
              </a:defRPr>
            </a:lvl1pPr>
          </a:lstStyle>
          <a:p>
            <a:pPr lvl="0"/>
            <a:r>
              <a:rPr kumimoji="1" lang="en-US" altLang="zh-CN" dirty="0"/>
              <a:t>01</a:t>
            </a:r>
            <a:endParaRPr kumimoji="1" lang="zh-CN" altLang="en-US" dirty="0"/>
          </a:p>
        </p:txBody>
      </p:sp>
      <p:sp>
        <p:nvSpPr>
          <p:cNvPr id="9" name="矩形 8"/>
          <p:cNvSpPr/>
          <p:nvPr userDrawn="1"/>
        </p:nvSpPr>
        <p:spPr>
          <a:xfrm>
            <a:off x="467171" y="273498"/>
            <a:ext cx="180031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7BC63-994F-404B-98C9-FAB107DC8DFB}"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7BC63-994F-404B-98C9-FAB107DC8DFB}"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07BC63-994F-404B-98C9-FAB107DC8DFB}"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07BC63-994F-404B-98C9-FAB107DC8DFB}" type="datetimeFigureOut">
              <a:rPr lang="en-US" smtClean="0"/>
              <a:t>3/14/18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07BC63-994F-404B-98C9-FAB107DC8DFB}" type="datetimeFigureOut">
              <a:rPr lang="en-US" smtClean="0"/>
              <a:t>3/14/18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7BC63-994F-404B-98C9-FAB107DC8DFB}" type="datetimeFigureOut">
              <a:rPr lang="en-US" smtClean="0"/>
              <a:t>3/14/18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7BC63-994F-404B-98C9-FAB107DC8DFB}"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7BC63-994F-404B-98C9-FAB107DC8DFB}"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70614-E9CC-AC4D-8E55-2F7B060A4F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7BC63-994F-404B-98C9-FAB107DC8DFB}" type="datetimeFigureOut">
              <a:rPr lang="en-US" smtClean="0"/>
              <a:t>3/14/18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70614-E9CC-AC4D-8E55-2F7B060A4F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滥用支配地位</a:t>
            </a:r>
            <a:endParaRPr lang="en-US" dirty="0"/>
          </a:p>
        </p:txBody>
      </p:sp>
      <p:sp>
        <p:nvSpPr>
          <p:cNvPr id="3" name="Subtitle 2"/>
          <p:cNvSpPr>
            <a:spLocks noGrp="1"/>
          </p:cNvSpPr>
          <p:nvPr>
            <p:ph type="subTitle" idx="1"/>
          </p:nvPr>
        </p:nvSpPr>
        <p:spPr/>
        <p:txBody>
          <a:bodyPr/>
          <a:lstStyle/>
          <a:p>
            <a:r>
              <a:rPr lang="zh-CN" altLang="en-US" smtClean="0"/>
              <a:t>工商大学</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考虑的要素</a:t>
            </a:r>
            <a:endParaRPr lang="en-US" dirty="0"/>
          </a:p>
        </p:txBody>
      </p:sp>
      <p:sp>
        <p:nvSpPr>
          <p:cNvPr id="3" name="Content Placeholder 2"/>
          <p:cNvSpPr>
            <a:spLocks noGrp="1"/>
          </p:cNvSpPr>
          <p:nvPr>
            <p:ph idx="1"/>
          </p:nvPr>
        </p:nvSpPr>
        <p:spPr/>
        <p:txBody>
          <a:bodyPr>
            <a:normAutofit/>
          </a:bodyPr>
          <a:lstStyle/>
          <a:p>
            <a:r>
              <a:rPr lang="zh-CN" altLang="en-US" dirty="0"/>
              <a:t>认定经营者具有市场支配地位，应当依据下列因素：</a:t>
            </a:r>
            <a:r>
              <a:rPr lang="en-GB" dirty="0"/>
              <a:t> </a:t>
            </a:r>
          </a:p>
          <a:p>
            <a:r>
              <a:rPr lang="en-GB" dirty="0"/>
              <a:t>    </a:t>
            </a:r>
            <a:r>
              <a:rPr lang="zh-CN" altLang="en-US" dirty="0"/>
              <a:t>（一）该经营者在相关市场的市场份额，以及相关市场的竞争状况；</a:t>
            </a:r>
            <a:r>
              <a:rPr lang="en-GB" dirty="0"/>
              <a:t> </a:t>
            </a:r>
          </a:p>
          <a:p>
            <a:r>
              <a:rPr lang="en-GB" dirty="0"/>
              <a:t>    </a:t>
            </a:r>
            <a:r>
              <a:rPr lang="zh-CN" altLang="en-US" dirty="0"/>
              <a:t>（二）该经营者控制销售市场或者原材料采购市场的能力；</a:t>
            </a:r>
            <a:r>
              <a:rPr lang="en-GB" dirty="0"/>
              <a:t> </a:t>
            </a:r>
          </a:p>
          <a:p>
            <a:r>
              <a:rPr lang="en-GB" dirty="0"/>
              <a:t>    </a:t>
            </a:r>
            <a:r>
              <a:rPr lang="zh-CN" altLang="en-US" dirty="0"/>
              <a:t>（三）该经营者的财力和技术条件；</a:t>
            </a:r>
            <a:r>
              <a:rPr lang="en-GB" dirty="0"/>
              <a:t> </a:t>
            </a:r>
          </a:p>
          <a:p>
            <a:r>
              <a:rPr lang="en-GB" dirty="0"/>
              <a:t>    </a:t>
            </a:r>
            <a:r>
              <a:rPr lang="zh-CN" altLang="en-US" dirty="0"/>
              <a:t>（四）其他经营者对该经营者在交易上的依赖程度；</a:t>
            </a:r>
            <a:r>
              <a:rPr lang="en-GB" dirty="0"/>
              <a:t> </a:t>
            </a:r>
          </a:p>
          <a:p>
            <a:r>
              <a:rPr lang="en-GB" dirty="0"/>
              <a:t>    </a:t>
            </a:r>
            <a:r>
              <a:rPr lang="zh-CN" altLang="en-US" dirty="0"/>
              <a:t>（五）其他经营者进入相关市场的难易程度；</a:t>
            </a:r>
            <a:r>
              <a:rPr lang="en-GB" dirty="0"/>
              <a:t> </a:t>
            </a:r>
          </a:p>
          <a:p>
            <a:r>
              <a:rPr lang="en-GB" dirty="0"/>
              <a:t>    </a:t>
            </a:r>
            <a:r>
              <a:rPr lang="zh-CN" altLang="en-US" dirty="0"/>
              <a:t>（六）与认定该经营者市场支配地位有关的其他因素。</a:t>
            </a:r>
            <a:r>
              <a:rPr lang="en-GB" dirty="0"/>
              <a:t> </a:t>
            </a: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1.1</a:t>
            </a:r>
            <a:r>
              <a:rPr lang="zh-CN" altLang="en-US" dirty="0" smtClean="0"/>
              <a:t> 市场份额以及相关市场的竞争状况</a:t>
            </a:r>
            <a:endParaRPr lang="en-US" dirty="0"/>
          </a:p>
        </p:txBody>
      </p:sp>
      <p:sp>
        <p:nvSpPr>
          <p:cNvPr id="3" name="Content Placeholder 2"/>
          <p:cNvSpPr>
            <a:spLocks noGrp="1"/>
          </p:cNvSpPr>
          <p:nvPr>
            <p:ph idx="1"/>
          </p:nvPr>
        </p:nvSpPr>
        <p:spPr/>
        <p:txBody>
          <a:bodyPr>
            <a:normAutofit/>
          </a:bodyPr>
          <a:lstStyle/>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r>
              <a:rPr lang="en-US" altLang="zh-CN" dirty="0" smtClean="0"/>
              <a:t>OECD</a:t>
            </a:r>
            <a:r>
              <a:rPr lang="zh-CN" altLang="en-US" dirty="0" smtClean="0"/>
              <a:t>的定义：市场份额是根据企业总产量、销售额或生产能力的比例，对企业在一个行业或市场中的相对规模的测定方式。</a:t>
            </a:r>
            <a:endParaRPr lang="en-US" altLang="zh-CN" dirty="0" smtClean="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r>
              <a:rPr lang="zh-CN" altLang="en-US" dirty="0" smtClean="0"/>
              <a:t>市场份额是认定支配地位的一个重要依据</a:t>
            </a:r>
            <a:endParaRPr lang="en-US" dirty="0" smtClean="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endParaRPr lang="en-US" dirty="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r>
              <a:rPr lang="zh-CN" altLang="en-US" dirty="0" smtClean="0"/>
              <a:t>相关市场的竞争情况？</a:t>
            </a:r>
            <a:endParaRPr lang="en-US" altLang="zh-CN" dirty="0" smtClean="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r>
              <a:rPr lang="zh-CN" altLang="en-US" dirty="0" smtClean="0"/>
              <a:t>寡头垄断与垄断竞争情况</a:t>
            </a:r>
            <a:endParaRPr lang="en-US" altLang="zh-CN" dirty="0" smtClean="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r>
              <a:rPr lang="zh-CN" altLang="en-US" dirty="0" smtClean="0"/>
              <a:t>例子</a:t>
            </a:r>
            <a:r>
              <a:rPr lang="en-US" altLang="zh-CN" dirty="0" smtClean="0"/>
              <a:t>:</a:t>
            </a:r>
            <a:r>
              <a:rPr lang="zh-CN" altLang="en-US" dirty="0" smtClean="0"/>
              <a:t> </a:t>
            </a:r>
            <a:r>
              <a:rPr lang="zh-CN" altLang="en-US" dirty="0" smtClean="0"/>
              <a:t>甲企业的</a:t>
            </a:r>
            <a:r>
              <a:rPr lang="en-US" altLang="zh-CN" dirty="0" smtClean="0"/>
              <a:t>A</a:t>
            </a:r>
            <a:r>
              <a:rPr lang="zh-CN" altLang="en-US" dirty="0" smtClean="0"/>
              <a:t>产品市场份额为</a:t>
            </a:r>
            <a:r>
              <a:rPr lang="en-US" altLang="zh-CN" dirty="0" smtClean="0"/>
              <a:t>9%</a:t>
            </a:r>
            <a:r>
              <a:rPr lang="zh-CN" altLang="en-US" dirty="0" smtClean="0"/>
              <a:t>，但市场中还存在</a:t>
            </a:r>
            <a:r>
              <a:rPr lang="en-US" altLang="zh-CN" dirty="0" smtClean="0"/>
              <a:t>1</a:t>
            </a:r>
            <a:r>
              <a:rPr lang="zh-CN" altLang="en-US" dirty="0" smtClean="0"/>
              <a:t>万家小企业，每个市场份额都不超过</a:t>
            </a:r>
            <a:r>
              <a:rPr lang="en-US" altLang="zh-CN" dirty="0" smtClean="0"/>
              <a:t>1</a:t>
            </a:r>
            <a:r>
              <a:rPr lang="en-US" altLang="zh-CN" dirty="0" smtClean="0"/>
              <a:t>%</a:t>
            </a:r>
            <a:endParaRPr lang="en-US" dirty="0" smtClean="0"/>
          </a:p>
          <a:p>
            <a:pPr marR="0" lvl="0" defTabSz="914400" eaLnBrk="1" fontAlgn="auto" latinLnBrk="0" hangingPunct="1">
              <a:lnSpc>
                <a:spcPct val="100000"/>
              </a:lnSpc>
              <a:spcBef>
                <a:spcPts val="0"/>
              </a:spcBef>
              <a:spcAft>
                <a:spcPts val="0"/>
              </a:spcAft>
              <a:buClrTx/>
              <a:buSzTx/>
              <a:buFont typeface="Wingdings" panose="05000000000000000000" pitchFamily="2" charset="2"/>
              <a:buChar char="v"/>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推定支配地位</a:t>
            </a:r>
            <a:endParaRPr lang="en-US" dirty="0"/>
          </a:p>
        </p:txBody>
      </p:sp>
      <p:sp>
        <p:nvSpPr>
          <p:cNvPr id="3" name="Content Placeholder 2"/>
          <p:cNvSpPr>
            <a:spLocks noGrp="1"/>
          </p:cNvSpPr>
          <p:nvPr>
            <p:ph idx="1"/>
          </p:nvPr>
        </p:nvSpPr>
        <p:spPr>
          <a:xfrm>
            <a:off x="1484310" y="1360967"/>
            <a:ext cx="10018713" cy="4982684"/>
          </a:xfrm>
        </p:spPr>
        <p:txBody>
          <a:bodyPr>
            <a:normAutofit fontScale="92500"/>
          </a:bodyPr>
          <a:lstStyle/>
          <a:p>
            <a:pPr>
              <a:lnSpc>
                <a:spcPct val="100000"/>
              </a:lnSpc>
            </a:pPr>
            <a:r>
              <a:rPr lang="zh-CN" altLang="en-US" dirty="0" smtClean="0"/>
              <a:t>有</a:t>
            </a:r>
            <a:r>
              <a:rPr lang="zh-CN" altLang="en-US" dirty="0"/>
              <a:t>下列情形之一的，可以推定经营者具有市场支配地位：</a:t>
            </a:r>
            <a:r>
              <a:rPr lang="en-GB" dirty="0"/>
              <a:t> </a:t>
            </a:r>
          </a:p>
          <a:p>
            <a:pPr>
              <a:lnSpc>
                <a:spcPct val="100000"/>
              </a:lnSpc>
            </a:pPr>
            <a:r>
              <a:rPr lang="en-GB" dirty="0"/>
              <a:t>    </a:t>
            </a:r>
            <a:r>
              <a:rPr lang="zh-CN" altLang="en-US" dirty="0"/>
              <a:t>（一）一个经营者在相关市场的市场份额达到二分之一的；</a:t>
            </a:r>
            <a:r>
              <a:rPr lang="en-GB" dirty="0"/>
              <a:t> </a:t>
            </a:r>
          </a:p>
          <a:p>
            <a:pPr>
              <a:lnSpc>
                <a:spcPct val="100000"/>
              </a:lnSpc>
            </a:pPr>
            <a:r>
              <a:rPr lang="en-GB" dirty="0"/>
              <a:t>    </a:t>
            </a:r>
            <a:r>
              <a:rPr lang="zh-CN" altLang="en-US" dirty="0"/>
              <a:t>（二）两个经营者在相关市场的市场份额合计达到三分之二的；</a:t>
            </a:r>
            <a:r>
              <a:rPr lang="en-GB" dirty="0"/>
              <a:t> </a:t>
            </a:r>
          </a:p>
          <a:p>
            <a:pPr>
              <a:lnSpc>
                <a:spcPct val="100000"/>
              </a:lnSpc>
            </a:pPr>
            <a:r>
              <a:rPr lang="en-GB" dirty="0"/>
              <a:t>    </a:t>
            </a:r>
            <a:r>
              <a:rPr lang="zh-CN" altLang="en-US" dirty="0"/>
              <a:t>（三）三个经营者在相关市场的市场份额合计达到四分之三的。</a:t>
            </a:r>
            <a:r>
              <a:rPr lang="en-GB" dirty="0"/>
              <a:t> </a:t>
            </a:r>
          </a:p>
          <a:p>
            <a:pPr>
              <a:lnSpc>
                <a:spcPct val="100000"/>
              </a:lnSpc>
            </a:pPr>
            <a:r>
              <a:rPr lang="en-GB" dirty="0"/>
              <a:t>    </a:t>
            </a:r>
            <a:r>
              <a:rPr lang="zh-CN" altLang="en-US" dirty="0"/>
              <a:t>有前款第二项、第三项规定的情形，其中有的经营者市场份额不足十分之一的，不应当推定该经营者具有市场支配地位。</a:t>
            </a:r>
            <a:r>
              <a:rPr lang="en-GB" dirty="0"/>
              <a:t> </a:t>
            </a:r>
          </a:p>
          <a:p>
            <a:pPr>
              <a:lnSpc>
                <a:spcPct val="100000"/>
              </a:lnSpc>
            </a:pPr>
            <a:r>
              <a:rPr lang="en-GB" dirty="0"/>
              <a:t>    </a:t>
            </a:r>
            <a:r>
              <a:rPr lang="zh-CN" altLang="en-US" dirty="0"/>
              <a:t>被推定具有市场支配地位的经营者，有证据证明不具有市场支配地位的，不应当认定其具有市场支配地位</a:t>
            </a:r>
            <a:r>
              <a:rPr lang="zh-CN" altLang="en-US" dirty="0" smtClean="0"/>
              <a:t>。</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1.2</a:t>
            </a:r>
            <a:r>
              <a:rPr lang="zh-CN" altLang="en-US" dirty="0" smtClean="0"/>
              <a:t> 控制销售市场或原材料采购市场的能力</a:t>
            </a:r>
            <a:endParaRPr lang="en-US"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8633637" y="3402419"/>
            <a:ext cx="1871330" cy="1339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竞争者</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某航空公司分公司限制竞争案</a:t>
            </a:r>
            <a:endParaRPr lang="en-US" dirty="0"/>
          </a:p>
        </p:txBody>
      </p:sp>
      <p:sp>
        <p:nvSpPr>
          <p:cNvPr id="3" name="Content Placeholder 2"/>
          <p:cNvSpPr>
            <a:spLocks noGrp="1"/>
          </p:cNvSpPr>
          <p:nvPr>
            <p:ph idx="1"/>
          </p:nvPr>
        </p:nvSpPr>
        <p:spPr/>
        <p:txBody>
          <a:bodyPr/>
          <a:lstStyle/>
          <a:p>
            <a:r>
              <a:rPr lang="en-US" altLang="zh-CN" dirty="0" smtClean="0"/>
              <a:t>2005</a:t>
            </a:r>
            <a:r>
              <a:rPr lang="zh-CN" altLang="en-US" dirty="0" smtClean="0"/>
              <a:t>年，河南郑州市工商局立案调查某航空公司利用支配地位，对机票代理商实施“忠诚代理制度”，以期阻碍其他航空公司在当地市场上的机票销售，限制竞争的行为。</a:t>
            </a:r>
            <a:endParaRPr lang="en-US" altLang="zh-CN" dirty="0" smtClean="0"/>
          </a:p>
          <a:p>
            <a:r>
              <a:rPr lang="zh-CN" altLang="en-US" dirty="0" smtClean="0"/>
              <a:t>该公司在河南航空市场的市场份额为</a:t>
            </a:r>
            <a:r>
              <a:rPr lang="en-US" altLang="zh-CN" dirty="0" smtClean="0"/>
              <a:t>60%-65%</a:t>
            </a:r>
            <a:r>
              <a:rPr lang="zh-CN" altLang="en-US" dirty="0" smtClean="0"/>
              <a:t>。</a:t>
            </a:r>
            <a:endParaRPr lang="en-US" altLang="zh-CN" dirty="0" smtClean="0"/>
          </a:p>
          <a:p>
            <a:r>
              <a:rPr lang="zh-CN" altLang="en-US" dirty="0" smtClean="0"/>
              <a:t>该公司推出五级代理人制度，根据忠诚度，五个级别的代理人分别享受不同的销售待遇（机票种类和销售奖励）。据调查，许多代理商是被迫订立协议的。</a:t>
            </a:r>
            <a:endParaRPr lang="en-US" altLang="zh-CN" dirty="0" smtClean="0"/>
          </a:p>
          <a:p>
            <a:r>
              <a:rPr lang="zh-CN" altLang="en-US" dirty="0" smtClean="0"/>
              <a:t>为了保障协议的执行，航空公司经常不定期电话通知代理商，不得销售外航的机票，否则将受到制裁。</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1.3</a:t>
            </a:r>
            <a:r>
              <a:rPr lang="zh-CN" altLang="en-US" dirty="0" smtClean="0"/>
              <a:t> 经营者的财力和技术条件</a:t>
            </a:r>
            <a:endParaRPr lang="en-US" dirty="0"/>
          </a:p>
        </p:txBody>
      </p:sp>
      <p:sp>
        <p:nvSpPr>
          <p:cNvPr id="3" name="Content Placeholder 2"/>
          <p:cNvSpPr>
            <a:spLocks noGrp="1"/>
          </p:cNvSpPr>
          <p:nvPr>
            <p:ph idx="1"/>
          </p:nvPr>
        </p:nvSpPr>
        <p:spPr/>
        <p:txBody>
          <a:bodyPr>
            <a:normAutofit/>
          </a:bodyPr>
          <a:lstStyle/>
          <a:p>
            <a:r>
              <a:rPr lang="zh-CN" altLang="en-US" dirty="0" smtClean="0"/>
              <a:t>技术条件包括知识产权</a:t>
            </a:r>
            <a:endParaRPr lang="en-US" altLang="zh-CN" dirty="0" smtClean="0"/>
          </a:p>
          <a:p>
            <a:endParaRPr lang="en-US" dirty="0"/>
          </a:p>
          <a:p>
            <a:r>
              <a:rPr lang="zh-CN" altLang="en-US" dirty="0" smtClean="0"/>
              <a:t>相对其他竞争者，具有雄厚财力和优越技术条件；</a:t>
            </a:r>
            <a:endParaRPr lang="en-US" altLang="zh-CN" dirty="0" smtClean="0"/>
          </a:p>
          <a:p>
            <a:r>
              <a:rPr lang="zh-CN" altLang="en-US" dirty="0" smtClean="0"/>
              <a:t>例如：金融市场、</a:t>
            </a:r>
            <a:r>
              <a:rPr lang="en-US" altLang="zh-CN" dirty="0" smtClean="0"/>
              <a:t>IT</a:t>
            </a:r>
            <a:r>
              <a:rPr lang="zh-CN" altLang="en-US" dirty="0" smtClean="0"/>
              <a:t>市场；</a:t>
            </a:r>
            <a:endParaRPr lang="en-US" altLang="zh-CN" dirty="0" smtClean="0"/>
          </a:p>
          <a:p>
            <a:r>
              <a:rPr lang="zh-CN" altLang="en-US" dirty="0" smtClean="0"/>
              <a:t>对于新进入者的资金、技术门槛；</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a:t>
            </a:r>
            <a:r>
              <a:rPr lang="zh-CN" altLang="en-US" dirty="0" smtClean="0"/>
              <a:t> 其他经营者对于该经营者在交易上的依赖程度</a:t>
            </a:r>
            <a:endParaRPr lang="en-US" dirty="0"/>
          </a:p>
        </p:txBody>
      </p:sp>
      <p:sp>
        <p:nvSpPr>
          <p:cNvPr id="3" name="Content Placeholder 2"/>
          <p:cNvSpPr>
            <a:spLocks noGrp="1"/>
          </p:cNvSpPr>
          <p:nvPr>
            <p:ph idx="1"/>
          </p:nvPr>
        </p:nvSpPr>
        <p:spPr/>
        <p:txBody>
          <a:bodyPr/>
          <a:lstStyle/>
          <a:p>
            <a:r>
              <a:rPr lang="zh-CN" altLang="en-US" dirty="0" smtClean="0"/>
              <a:t>相对市场优势地位：基于其他经营者的依赖程度形成的支配地位；</a:t>
            </a:r>
            <a:endParaRPr lang="en-US" altLang="zh-CN" dirty="0" smtClean="0"/>
          </a:p>
          <a:p>
            <a:endParaRPr lang="en-US" dirty="0"/>
          </a:p>
        </p:txBody>
      </p:sp>
      <p:graphicFrame>
        <p:nvGraphicFramePr>
          <p:cNvPr id="4" name="Diagram 3"/>
          <p:cNvGraphicFramePr/>
          <p:nvPr/>
        </p:nvGraphicFramePr>
        <p:xfrm>
          <a:off x="838200" y="2488019"/>
          <a:ext cx="10515600" cy="365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德国石油公司拒绝供油案</a:t>
            </a:r>
            <a:endParaRPr lang="en-US" dirty="0"/>
          </a:p>
        </p:txBody>
      </p:sp>
      <p:sp>
        <p:nvSpPr>
          <p:cNvPr id="3" name="Content Placeholder 2"/>
          <p:cNvSpPr>
            <a:spLocks noGrp="1"/>
          </p:cNvSpPr>
          <p:nvPr>
            <p:ph idx="1"/>
          </p:nvPr>
        </p:nvSpPr>
        <p:spPr/>
        <p:txBody>
          <a:bodyPr/>
          <a:lstStyle/>
          <a:p>
            <a:r>
              <a:rPr lang="zh-CN" altLang="en-US" dirty="0" smtClean="0"/>
              <a:t>在德国除了石油公司自己建立的加油站，尚存在一些独立经营并且不属于任何石油公司的加油站。德国法律规定，对加油站出售的油品质量要求很高，因此加油站只能从石油公司进货。</a:t>
            </a:r>
            <a:endParaRPr lang="en-US" altLang="zh-CN" dirty="0" smtClean="0"/>
          </a:p>
          <a:p>
            <a:r>
              <a:rPr lang="en-US" altLang="zh-CN" dirty="0" smtClean="0"/>
              <a:t>1972</a:t>
            </a:r>
            <a:r>
              <a:rPr lang="zh-CN" altLang="en-US" dirty="0" smtClean="0"/>
              <a:t>年，石油危机爆发，石油公司趁机停止了自由加油站的供货，理由是石油紧张，自己的加油站尚不能保证供应。</a:t>
            </a:r>
            <a:endParaRPr lang="en-US" altLang="zh-CN" dirty="0" smtClean="0"/>
          </a:p>
          <a:p>
            <a:endParaRPr lang="en-US" dirty="0" smtClean="0"/>
          </a:p>
          <a:p>
            <a:r>
              <a:rPr lang="zh-CN" altLang="en-US" dirty="0" smtClean="0"/>
              <a:t>德国卡特尔局调查后，认为自由加油站对于石油公司存在依赖性，石油公司必须在石油危机时继续想自由加油站供货，以避免石油公司利用石油危机排除竞争。</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1.5</a:t>
            </a:r>
            <a:r>
              <a:rPr lang="zh-CN" altLang="en-US" dirty="0" smtClean="0"/>
              <a:t> 其他经营者进入相关市场的难易程度</a:t>
            </a:r>
            <a:endParaRPr lang="en-US" dirty="0"/>
          </a:p>
        </p:txBody>
      </p:sp>
      <p:graphicFrame>
        <p:nvGraphicFramePr>
          <p:cNvPr id="4" name="Content Placeholder 3"/>
          <p:cNvGraphicFramePr>
            <a:graphicFrameLocks noGrp="1"/>
          </p:cNvGraphicFramePr>
          <p:nvPr>
            <p:ph idx="1"/>
          </p:nvPr>
        </p:nvGraphicFramePr>
        <p:xfrm>
          <a:off x="838200" y="1825624"/>
          <a:ext cx="10515600" cy="466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a:t>
            </a:r>
            <a:r>
              <a:rPr lang="zh-CN" altLang="en-US" dirty="0" smtClean="0"/>
              <a:t> 其他因素</a:t>
            </a:r>
            <a:endParaRPr lang="en-US" dirty="0"/>
          </a:p>
        </p:txBody>
      </p:sp>
      <p:sp>
        <p:nvSpPr>
          <p:cNvPr id="3" name="Content Placeholder 2"/>
          <p:cNvSpPr>
            <a:spLocks noGrp="1"/>
          </p:cNvSpPr>
          <p:nvPr>
            <p:ph idx="1"/>
          </p:nvPr>
        </p:nvSpPr>
        <p:spPr/>
        <p:txBody>
          <a:bodyPr/>
          <a:lstStyle/>
          <a:p>
            <a:r>
              <a:rPr lang="zh-CN" altLang="en-US" dirty="0" smtClean="0"/>
              <a:t>例如：</a:t>
            </a:r>
            <a:r>
              <a:rPr lang="en-US" altLang="zh-CN" dirty="0" smtClean="0"/>
              <a:t>WTO</a:t>
            </a:r>
            <a:r>
              <a:rPr lang="zh-CN" altLang="en-US" dirty="0" smtClean="0"/>
              <a:t>成员之间的贸易壁垒</a:t>
            </a:r>
            <a:endParaRPr lang="en-US" altLang="zh-CN" dirty="0" smtClean="0"/>
          </a:p>
          <a:p>
            <a:r>
              <a:rPr lang="zh-CN" altLang="en-US" dirty="0" smtClean="0"/>
              <a:t>进出口关税</a:t>
            </a:r>
            <a:endParaRPr lang="en-US" altLang="zh-CN" dirty="0" smtClean="0"/>
          </a:p>
          <a:p>
            <a:r>
              <a:rPr lang="zh-CN" altLang="en-US" dirty="0" smtClean="0"/>
              <a:t>非关税壁垒（法律上、政策上</a:t>
            </a:r>
            <a:r>
              <a:rPr lang="en-US" altLang="zh-CN"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滥用支配地位</a:t>
            </a:r>
            <a:endParaRPr lang="en-US" dirty="0"/>
          </a:p>
        </p:txBody>
      </p:sp>
      <p:sp>
        <p:nvSpPr>
          <p:cNvPr id="3" name="Content Placeholder 2"/>
          <p:cNvSpPr>
            <a:spLocks noGrp="1"/>
          </p:cNvSpPr>
          <p:nvPr>
            <p:ph idx="1"/>
          </p:nvPr>
        </p:nvSpPr>
        <p:spPr/>
        <p:txBody>
          <a:bodyPr/>
          <a:lstStyle/>
          <a:p>
            <a:r>
              <a:rPr lang="zh-CN" altLang="en-US" dirty="0" smtClean="0"/>
              <a:t>案例：奇虎腾讯案</a:t>
            </a:r>
            <a:endParaRPr lang="en-US" altLang="zh-CN" dirty="0" smtClean="0"/>
          </a:p>
          <a:p>
            <a:r>
              <a:rPr lang="en-US" altLang="zh-CN" dirty="0" smtClean="0"/>
              <a:t>2011</a:t>
            </a:r>
            <a:r>
              <a:rPr lang="zh-CN" altLang="en-US" dirty="0" smtClean="0"/>
              <a:t>年，腾讯公司发布消息，要求其用户卸载奇虎</a:t>
            </a:r>
            <a:r>
              <a:rPr lang="en-US" altLang="zh-CN" dirty="0" smtClean="0"/>
              <a:t>360</a:t>
            </a:r>
            <a:r>
              <a:rPr lang="zh-CN" altLang="en-US" dirty="0" smtClean="0"/>
              <a:t>软件，否则将不能使用腾讯</a:t>
            </a:r>
            <a:r>
              <a:rPr lang="en-US" altLang="zh-CN" dirty="0" err="1" smtClean="0"/>
              <a:t>qq</a:t>
            </a:r>
            <a:r>
              <a:rPr lang="zh-CN" altLang="en-US" dirty="0" smtClean="0"/>
              <a:t>软件</a:t>
            </a:r>
            <a:r>
              <a:rPr lang="en-US" altLang="zh-CN" dirty="0" smtClean="0"/>
              <a:t>(</a:t>
            </a:r>
            <a:r>
              <a:rPr lang="zh-CN" altLang="en-US" dirty="0" smtClean="0"/>
              <a:t>“二选一”），奇虎公司以此为由向广东省高院诉腾讯公司滥用市场支配地位，排除限制竞争。</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957263" y="719666"/>
          <a:ext cx="1104423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828800" y="350334"/>
            <a:ext cx="3214688" cy="646331"/>
          </a:xfrm>
          <a:prstGeom prst="rect">
            <a:avLst/>
          </a:prstGeom>
          <a:noFill/>
        </p:spPr>
        <p:txBody>
          <a:bodyPr wrap="square" rtlCol="0">
            <a:spAutoFit/>
          </a:bodyPr>
          <a:lstStyle/>
          <a:p>
            <a:r>
              <a:rPr lang="en-US" altLang="zh-CN" dirty="0" smtClean="0"/>
              <a:t>Step</a:t>
            </a:r>
            <a:r>
              <a:rPr lang="zh-CN" altLang="en-US" dirty="0" smtClean="0"/>
              <a:t> </a:t>
            </a:r>
            <a:r>
              <a:rPr lang="en-US" altLang="zh-CN" dirty="0" smtClean="0"/>
              <a:t>3:</a:t>
            </a:r>
            <a:r>
              <a:rPr lang="zh-CN" altLang="en-US" dirty="0" smtClean="0"/>
              <a:t> 滥用支配地位行为的确定</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滥用支配地位行为</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Diagram 3"/>
          <p:cNvGraphicFramePr/>
          <p:nvPr/>
        </p:nvGraphicFramePr>
        <p:xfrm>
          <a:off x="838200" y="1825626"/>
          <a:ext cx="10515600" cy="4312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283" y="500062"/>
            <a:ext cx="10515600" cy="1325563"/>
          </a:xfrm>
        </p:spPr>
        <p:txBody>
          <a:bodyPr/>
          <a:lstStyle/>
          <a:p>
            <a:r>
              <a:rPr lang="en-US" altLang="zh-CN" dirty="0" smtClean="0"/>
              <a:t>1.</a:t>
            </a:r>
            <a:r>
              <a:rPr lang="zh-CN" altLang="en-US" dirty="0" smtClean="0"/>
              <a:t> 不公平的高价或低价</a:t>
            </a:r>
            <a:endParaRPr lang="en-US" dirty="0"/>
          </a:p>
        </p:txBody>
      </p:sp>
      <p:sp>
        <p:nvSpPr>
          <p:cNvPr id="3" name="Content Placeholder 2"/>
          <p:cNvSpPr>
            <a:spLocks noGrp="1"/>
          </p:cNvSpPr>
          <p:nvPr>
            <p:ph idx="1"/>
          </p:nvPr>
        </p:nvSpPr>
        <p:spPr/>
        <p:txBody>
          <a:bodyPr/>
          <a:lstStyle/>
          <a:p>
            <a:r>
              <a:rPr lang="zh-CN" altLang="en-US" dirty="0" smtClean="0"/>
              <a:t>垄断高价或低价</a:t>
            </a:r>
            <a:endParaRPr lang="en-US" altLang="zh-CN" dirty="0" smtClean="0"/>
          </a:p>
          <a:p>
            <a:endParaRPr lang="en-US" altLang="zh-CN" dirty="0" smtClean="0"/>
          </a:p>
          <a:p>
            <a:r>
              <a:rPr lang="zh-CN" altLang="en-US" dirty="0" smtClean="0"/>
              <a:t>以不公平的高价销售商品或者以不公平的低价购买商品</a:t>
            </a:r>
            <a:endParaRPr lang="en-US" altLang="zh-CN" dirty="0" smtClean="0"/>
          </a:p>
          <a:p>
            <a:endParaRPr lang="en-US" altLang="zh-CN" dirty="0" smtClean="0"/>
          </a:p>
          <a:p>
            <a:r>
              <a:rPr lang="zh-CN" altLang="en-US" dirty="0" smtClean="0"/>
              <a:t>危害？</a:t>
            </a:r>
            <a:endParaRPr lang="en-US" altLang="zh-CN" dirty="0" smtClean="0"/>
          </a:p>
          <a:p>
            <a:r>
              <a:rPr lang="zh-CN" altLang="en-US" dirty="0" smtClean="0"/>
              <a:t>攫取超额利润，损害上下游、消费者的权利</a:t>
            </a:r>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 </a:t>
            </a:r>
            <a:r>
              <a:rPr lang="zh-CN" altLang="en-US" dirty="0" smtClean="0"/>
              <a:t>掠夺性定价</a:t>
            </a:r>
            <a:endParaRPr lang="en-US" dirty="0"/>
          </a:p>
        </p:txBody>
      </p:sp>
      <p:sp>
        <p:nvSpPr>
          <p:cNvPr id="3" name="Content Placeholder 2"/>
          <p:cNvSpPr>
            <a:spLocks noGrp="1"/>
          </p:cNvSpPr>
          <p:nvPr>
            <p:ph idx="1"/>
          </p:nvPr>
        </p:nvSpPr>
        <p:spPr/>
        <p:txBody>
          <a:bodyPr/>
          <a:lstStyle/>
          <a:p>
            <a:r>
              <a:rPr lang="en-US" altLang="zh-CN" dirty="0"/>
              <a:t> </a:t>
            </a:r>
            <a:r>
              <a:rPr lang="zh-CN" altLang="en-US" dirty="0" smtClean="0"/>
              <a:t>低价倾销或低于成本销售</a:t>
            </a:r>
            <a:endParaRPr lang="en-US" altLang="zh-CN" dirty="0" smtClean="0"/>
          </a:p>
          <a:p>
            <a:endParaRPr lang="en-US" altLang="zh-CN" dirty="0"/>
          </a:p>
          <a:p>
            <a:r>
              <a:rPr lang="zh-CN" altLang="en-US" dirty="0" smtClean="0"/>
              <a:t>“没有正当理由，以低于成本的价格销售商品”。</a:t>
            </a:r>
            <a:endParaRPr lang="en-US" altLang="zh-CN" dirty="0" smtClean="0"/>
          </a:p>
          <a:p>
            <a:endParaRPr lang="en-US" altLang="zh-CN" dirty="0" smtClean="0"/>
          </a:p>
          <a:p>
            <a:r>
              <a:rPr lang="zh-CN" altLang="en-US" dirty="0" smtClean="0"/>
              <a:t>危害：将竞争者排除出市场，同时在涨价后，损害消费者权利</a:t>
            </a:r>
            <a:endParaRPr lang="en-US" altLang="zh-CN" dirty="0" smtClean="0"/>
          </a:p>
          <a:p>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Matsushita</a:t>
            </a:r>
            <a:r>
              <a:rPr lang="zh-CN" altLang="en-US" dirty="0" smtClean="0"/>
              <a:t>诉</a:t>
            </a:r>
            <a:r>
              <a:rPr lang="en-US" altLang="zh-CN" dirty="0" smtClean="0"/>
              <a:t>Zenith</a:t>
            </a:r>
            <a:r>
              <a:rPr lang="zh-CN" altLang="en-US" dirty="0" smtClean="0"/>
              <a:t>案</a:t>
            </a:r>
            <a:endParaRPr lang="en-US" dirty="0"/>
          </a:p>
        </p:txBody>
      </p:sp>
      <p:sp>
        <p:nvSpPr>
          <p:cNvPr id="3" name="Content Placeholder 2"/>
          <p:cNvSpPr>
            <a:spLocks noGrp="1"/>
          </p:cNvSpPr>
          <p:nvPr>
            <p:ph idx="1"/>
          </p:nvPr>
        </p:nvSpPr>
        <p:spPr/>
        <p:txBody>
          <a:bodyPr/>
          <a:lstStyle/>
          <a:p>
            <a:r>
              <a:rPr lang="zh-CN" altLang="en-US" dirty="0" smtClean="0"/>
              <a:t>原告诉称被告为排挤竞争者，制定并维持其产品在美国的低价销售。</a:t>
            </a:r>
            <a:endParaRPr lang="en-US" altLang="zh-CN" dirty="0" smtClean="0"/>
          </a:p>
          <a:p>
            <a:endParaRPr lang="en-US" altLang="zh-CN" dirty="0" smtClean="0"/>
          </a:p>
          <a:p>
            <a:r>
              <a:rPr lang="zh-CN" altLang="en-US" dirty="0" smtClean="0"/>
              <a:t>法庭认为，掠夺性定价行为实质上是一种投机行为，参与者放弃在竞争情况下可以获得的利润，这种利润可以视为对未来的投资。参与者对未来有一种合理的预期，即能够收回上述投资，并且回报的数额应当比损失还要大，回报的形式就是以后的垄断利润。</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 拒绝交易</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zh-CN" altLang="en-US" dirty="0" smtClean="0"/>
              <a:t>原文：“没有正当理由，拒绝与交易相对人进行交易”；</a:t>
            </a:r>
            <a:endParaRPr lang="en-US" altLang="zh-CN" dirty="0" smtClean="0"/>
          </a:p>
          <a:p>
            <a:pPr>
              <a:lnSpc>
                <a:spcPct val="110000"/>
              </a:lnSpc>
            </a:pPr>
            <a:r>
              <a:rPr lang="zh-CN" altLang="en-US" dirty="0" smtClean="0"/>
              <a:t>例如：某生产商无正当理由，拒绝与某经销商交易；</a:t>
            </a:r>
            <a:endParaRPr lang="en-US" altLang="zh-CN" dirty="0" smtClean="0"/>
          </a:p>
          <a:p>
            <a:pPr>
              <a:lnSpc>
                <a:spcPct val="110000"/>
              </a:lnSpc>
            </a:pPr>
            <a:endParaRPr lang="en-US" altLang="zh-CN" dirty="0" smtClean="0"/>
          </a:p>
          <a:p>
            <a:pPr marL="514350" indent="-514350">
              <a:lnSpc>
                <a:spcPct val="110000"/>
              </a:lnSpc>
              <a:buFont typeface="+mj-lt"/>
              <a:buAutoNum type="arabicParenR"/>
            </a:pPr>
            <a:r>
              <a:rPr lang="zh-CN" altLang="en-US" dirty="0" smtClean="0"/>
              <a:t>拒绝继续供货</a:t>
            </a:r>
            <a:endParaRPr lang="en-US" altLang="zh-CN" dirty="0" smtClean="0"/>
          </a:p>
          <a:p>
            <a:pPr marL="514350" indent="-514350">
              <a:lnSpc>
                <a:spcPct val="110000"/>
              </a:lnSpc>
              <a:buFont typeface="+mj-lt"/>
              <a:buAutoNum type="arabicParenR"/>
            </a:pPr>
            <a:r>
              <a:rPr lang="zh-CN" altLang="en-US" dirty="0" smtClean="0"/>
              <a:t>拒绝新交易相对人</a:t>
            </a:r>
            <a:endParaRPr lang="en-US" altLang="zh-CN" dirty="0" smtClean="0"/>
          </a:p>
          <a:p>
            <a:pPr>
              <a:lnSpc>
                <a:spcPct val="110000"/>
              </a:lnSpc>
            </a:pPr>
            <a:endParaRPr lang="en-US" altLang="zh-CN" dirty="0" smtClean="0"/>
          </a:p>
          <a:p>
            <a:pPr>
              <a:lnSpc>
                <a:spcPct val="110000"/>
              </a:lnSpc>
            </a:pPr>
            <a:r>
              <a:rPr lang="zh-CN" altLang="en-US" dirty="0" smtClean="0"/>
              <a:t>危害：新经销商进入市场困难，经销商之间的竞争减弱，从而使消费者最终受害</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云南盈鼎、中石化案</a:t>
            </a:r>
            <a:endParaRPr lang="en-US" dirty="0"/>
          </a:p>
        </p:txBody>
      </p:sp>
      <p:sp>
        <p:nvSpPr>
          <p:cNvPr id="3" name="Content Placeholder 2"/>
          <p:cNvSpPr>
            <a:spLocks noGrp="1"/>
          </p:cNvSpPr>
          <p:nvPr>
            <p:ph idx="1"/>
          </p:nvPr>
        </p:nvSpPr>
        <p:spPr/>
        <p:txBody>
          <a:bodyPr>
            <a:normAutofit/>
          </a:bodyPr>
          <a:lstStyle/>
          <a:p>
            <a:r>
              <a:rPr lang="zh-CN" altLang="en-US" dirty="0" smtClean="0"/>
              <a:t>原告云南盈鼎是一家地沟油制生物柴油企业，柴油可以广泛运用于大型货车、公交车、船舶等。</a:t>
            </a:r>
            <a:endParaRPr lang="en-US" altLang="zh-CN" dirty="0" smtClean="0"/>
          </a:p>
          <a:p>
            <a:r>
              <a:rPr lang="zh-CN" altLang="en-US" dirty="0" smtClean="0"/>
              <a:t>被告中石化作为石油销售企业，在云南省政府和云南省能源局的多次要求下，拒绝将云南盈鼎生产的生物柴油纳入其燃料销售体系。</a:t>
            </a:r>
            <a:endParaRPr lang="en-US" altLang="zh-CN" dirty="0" smtClean="0"/>
          </a:p>
          <a:p>
            <a:r>
              <a:rPr lang="zh-CN" altLang="en-US" dirty="0" smtClean="0"/>
              <a:t>我国成品油市场属于统一销售制度，被告在成品油销售市场具有绝对的支配地位。</a:t>
            </a:r>
            <a:endParaRPr lang="en-US" dirty="0"/>
          </a:p>
          <a:p>
            <a:r>
              <a:rPr lang="zh-CN" altLang="en-US" dirty="0" smtClean="0"/>
              <a:t>被告提出：其拒绝交易具有一定正当理由，（</a:t>
            </a:r>
            <a:r>
              <a:rPr lang="en-US" altLang="zh-CN" dirty="0" smtClean="0"/>
              <a:t>1</a:t>
            </a:r>
            <a:r>
              <a:rPr lang="zh-CN" altLang="en-US" dirty="0" smtClean="0"/>
              <a:t>）原告生产的生物柴油不符合国家标准；（</a:t>
            </a:r>
            <a:r>
              <a:rPr lang="en-US" altLang="zh-CN" dirty="0" smtClean="0"/>
              <a:t>2</a:t>
            </a:r>
            <a:r>
              <a:rPr lang="zh-CN" altLang="en-US" dirty="0" smtClean="0"/>
              <a:t>）推广生物柴油的市场基础不存在</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a:t> </a:t>
            </a:r>
            <a:r>
              <a:rPr lang="zh-CN" altLang="en-US" dirty="0" smtClean="0"/>
              <a:t>强制交易</a:t>
            </a:r>
            <a:endParaRPr lang="en-US" dirty="0"/>
          </a:p>
        </p:txBody>
      </p:sp>
      <p:sp>
        <p:nvSpPr>
          <p:cNvPr id="3" name="Content Placeholder 2"/>
          <p:cNvSpPr>
            <a:spLocks noGrp="1"/>
          </p:cNvSpPr>
          <p:nvPr>
            <p:ph idx="1"/>
          </p:nvPr>
        </p:nvSpPr>
        <p:spPr/>
        <p:txBody>
          <a:bodyPr>
            <a:normAutofit/>
          </a:bodyPr>
          <a:lstStyle/>
          <a:p>
            <a:r>
              <a:rPr lang="zh-CN" altLang="en-US" dirty="0" smtClean="0"/>
              <a:t>限定交易或排他性交易</a:t>
            </a:r>
            <a:endParaRPr lang="en-US" altLang="zh-CN" dirty="0" smtClean="0"/>
          </a:p>
          <a:p>
            <a:r>
              <a:rPr lang="zh-CN" altLang="en-US" dirty="0" smtClean="0"/>
              <a:t>原文：“没有正当理由，限制交易相对人只能与其进行交易或者只能与其指定的经营者进行交易”；</a:t>
            </a:r>
            <a:endParaRPr lang="en-US" altLang="zh-CN" dirty="0"/>
          </a:p>
          <a:p>
            <a:r>
              <a:rPr lang="zh-CN" altLang="en-US" dirty="0" smtClean="0"/>
              <a:t>例子：某生产商限定其经销商只能销售其产品。</a:t>
            </a:r>
            <a:endParaRPr lang="en-US" altLang="zh-CN" dirty="0"/>
          </a:p>
          <a:p>
            <a:endParaRPr lang="en-US" altLang="zh-CN" dirty="0" smtClean="0"/>
          </a:p>
          <a:p>
            <a:r>
              <a:rPr lang="zh-CN" altLang="en-US" dirty="0" smtClean="0"/>
              <a:t>危害：损害经销商利益，损害生产商的竞争者的利益</a:t>
            </a:r>
            <a:endParaRPr lang="en-US" altLang="zh-CN" dirty="0"/>
          </a:p>
          <a:p>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广东省某殡葬管理处限制竞争案</a:t>
            </a:r>
            <a:endParaRPr lang="en-US" dirty="0"/>
          </a:p>
        </p:txBody>
      </p:sp>
      <p:sp>
        <p:nvSpPr>
          <p:cNvPr id="3" name="Content Placeholder 2"/>
          <p:cNvSpPr>
            <a:spLocks noGrp="1"/>
          </p:cNvSpPr>
          <p:nvPr>
            <p:ph idx="1"/>
          </p:nvPr>
        </p:nvSpPr>
        <p:spPr/>
        <p:txBody>
          <a:bodyPr/>
          <a:lstStyle/>
          <a:p>
            <a:r>
              <a:rPr lang="zh-CN" altLang="en-US" dirty="0" smtClean="0"/>
              <a:t>涉案的殡葬管理处是该市唯一有权经营、管理殡葬用品的事业单位，同时全国殡葬业市场没有完全开发，实行限制进入政策，由此殡葬管理处属于市场支配地位的经营者。</a:t>
            </a:r>
            <a:endParaRPr lang="en-US" altLang="zh-CN" dirty="0" smtClean="0"/>
          </a:p>
          <a:p>
            <a:endParaRPr lang="en-US" altLang="zh-CN" dirty="0" smtClean="0"/>
          </a:p>
          <a:p>
            <a:r>
              <a:rPr lang="zh-CN" altLang="en-US" dirty="0" smtClean="0"/>
              <a:t>墓园规定，凡建墓所需要的墓碑、墓料和配套用品，均须在墓园内购买，不得在墓外购买带入墓内，必须由墓园指定的施工队安装和施工。</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a:t>
            </a:r>
            <a:r>
              <a:rPr lang="zh-CN" altLang="en-US" dirty="0" smtClean="0"/>
              <a:t> 搭售与附加不合理交易条件</a:t>
            </a:r>
            <a:endParaRPr lang="en-US" dirty="0"/>
          </a:p>
        </p:txBody>
      </p:sp>
      <p:sp>
        <p:nvSpPr>
          <p:cNvPr id="3" name="Content Placeholder 2"/>
          <p:cNvSpPr>
            <a:spLocks noGrp="1"/>
          </p:cNvSpPr>
          <p:nvPr>
            <p:ph idx="1"/>
          </p:nvPr>
        </p:nvSpPr>
        <p:spPr/>
        <p:txBody>
          <a:bodyPr>
            <a:normAutofit/>
          </a:bodyPr>
          <a:lstStyle/>
          <a:p>
            <a:r>
              <a:rPr lang="zh-CN" altLang="en-US" b="1" dirty="0" smtClean="0"/>
              <a:t>原文：“没有正当理由搭售商品，或者在交易时附加其他不合理的交易条件”；</a:t>
            </a:r>
            <a:endParaRPr lang="en-US" altLang="zh-CN" b="1" dirty="0" smtClean="0"/>
          </a:p>
          <a:p>
            <a:r>
              <a:rPr lang="zh-CN" altLang="en-US" dirty="0" smtClean="0"/>
              <a:t>例子：微软销售</a:t>
            </a:r>
            <a:r>
              <a:rPr lang="en-US" altLang="zh-CN" dirty="0" smtClean="0"/>
              <a:t>windows</a:t>
            </a:r>
            <a:r>
              <a:rPr lang="zh-CN" altLang="en-US" dirty="0" smtClean="0"/>
              <a:t>搭售</a:t>
            </a:r>
            <a:r>
              <a:rPr lang="en-US" altLang="zh-CN" dirty="0" smtClean="0"/>
              <a:t>IE</a:t>
            </a:r>
            <a:r>
              <a:rPr lang="zh-CN" altLang="en-US" dirty="0" smtClean="0"/>
              <a:t>和</a:t>
            </a:r>
            <a:r>
              <a:rPr lang="en-US" altLang="zh-CN" dirty="0" smtClean="0"/>
              <a:t>Media Player</a:t>
            </a:r>
          </a:p>
          <a:p>
            <a:endParaRPr lang="en-US" altLang="zh-CN" dirty="0" smtClean="0"/>
          </a:p>
          <a:p>
            <a:r>
              <a:rPr lang="zh-CN" altLang="en-US" dirty="0" smtClean="0"/>
              <a:t>危害：强制消费者购买其搭售的产品，损害搭售产品的竞争者利益；</a:t>
            </a:r>
            <a:endParaRPr lang="en-US" altLang="zh-CN"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28650"/>
            <a:ext cx="10018713" cy="5915025"/>
          </a:xfrm>
        </p:spPr>
        <p:txBody>
          <a:bodyPr>
            <a:normAutofit fontScale="85000" lnSpcReduction="20000"/>
          </a:bodyPr>
          <a:lstStyle/>
          <a:p>
            <a:pPr>
              <a:lnSpc>
                <a:spcPct val="120000"/>
              </a:lnSpc>
            </a:pPr>
            <a:r>
              <a:rPr lang="en-US" altLang="zh-CN" sz="2800" dirty="0" smtClean="0"/>
              <a:t>《</a:t>
            </a:r>
            <a:r>
              <a:rPr lang="zh-CN" altLang="en-US" sz="2800" dirty="0" smtClean="0"/>
              <a:t>反垄断法</a:t>
            </a:r>
            <a:r>
              <a:rPr lang="en-US" altLang="zh-CN" sz="2800" dirty="0" smtClean="0"/>
              <a:t>》</a:t>
            </a:r>
            <a:r>
              <a:rPr lang="zh-CN" altLang="en-US" sz="2800" dirty="0" smtClean="0"/>
              <a:t>第</a:t>
            </a:r>
            <a:r>
              <a:rPr lang="en-US" altLang="zh-CN" sz="2800" dirty="0" smtClean="0"/>
              <a:t>17</a:t>
            </a:r>
            <a:r>
              <a:rPr lang="zh-CN" altLang="en-US" sz="2800" dirty="0" smtClean="0"/>
              <a:t>条第一款：</a:t>
            </a:r>
            <a:endParaRPr lang="en-US" altLang="zh-CN" sz="2800" dirty="0" smtClean="0"/>
          </a:p>
          <a:p>
            <a:pPr>
              <a:lnSpc>
                <a:spcPct val="120000"/>
              </a:lnSpc>
            </a:pPr>
            <a:r>
              <a:rPr lang="zh-CN" altLang="en-US" sz="2800" dirty="0"/>
              <a:t>禁止具有市场支配地位的经营者从事下列滥用市场支配地位的行为：</a:t>
            </a:r>
            <a:r>
              <a:rPr lang="en-GB" sz="2800" dirty="0"/>
              <a:t> </a:t>
            </a:r>
          </a:p>
          <a:p>
            <a:pPr>
              <a:lnSpc>
                <a:spcPct val="120000"/>
              </a:lnSpc>
            </a:pPr>
            <a:r>
              <a:rPr lang="en-GB" sz="2800" dirty="0"/>
              <a:t>    </a:t>
            </a:r>
            <a:r>
              <a:rPr lang="zh-CN" altLang="en-US" sz="2800" dirty="0"/>
              <a:t>（一）以不公平的高价销售商品或者以不公平的低价购买商品；</a:t>
            </a:r>
            <a:r>
              <a:rPr lang="en-GB" sz="2800" dirty="0"/>
              <a:t> </a:t>
            </a:r>
          </a:p>
          <a:p>
            <a:pPr>
              <a:lnSpc>
                <a:spcPct val="120000"/>
              </a:lnSpc>
            </a:pPr>
            <a:r>
              <a:rPr lang="en-GB" sz="2800" dirty="0"/>
              <a:t>    </a:t>
            </a:r>
            <a:r>
              <a:rPr lang="zh-CN" altLang="en-US" sz="2800" dirty="0"/>
              <a:t>（二）没有正当理由，以低于成本的价格销售商品；</a:t>
            </a:r>
            <a:r>
              <a:rPr lang="en-GB" sz="2800" dirty="0"/>
              <a:t> </a:t>
            </a:r>
          </a:p>
          <a:p>
            <a:pPr>
              <a:lnSpc>
                <a:spcPct val="120000"/>
              </a:lnSpc>
            </a:pPr>
            <a:r>
              <a:rPr lang="en-GB" sz="2800" dirty="0"/>
              <a:t>    </a:t>
            </a:r>
            <a:r>
              <a:rPr lang="zh-CN" altLang="en-US" sz="2800" dirty="0"/>
              <a:t>（三）没有正当理由，拒绝与交易相对人进行交易；</a:t>
            </a:r>
            <a:r>
              <a:rPr lang="en-GB" sz="2800" dirty="0"/>
              <a:t> </a:t>
            </a:r>
          </a:p>
          <a:p>
            <a:pPr>
              <a:lnSpc>
                <a:spcPct val="120000"/>
              </a:lnSpc>
            </a:pPr>
            <a:r>
              <a:rPr lang="en-GB" sz="2800" dirty="0"/>
              <a:t>    </a:t>
            </a:r>
            <a:r>
              <a:rPr lang="zh-CN" altLang="en-US" sz="2800" dirty="0"/>
              <a:t>（四）没有正当理由，限定交易相对人只能与其进行交易或者只能与其指定的经营者进行交易；</a:t>
            </a:r>
            <a:r>
              <a:rPr lang="en-GB" sz="2800" dirty="0"/>
              <a:t> </a:t>
            </a:r>
          </a:p>
          <a:p>
            <a:pPr>
              <a:lnSpc>
                <a:spcPct val="120000"/>
              </a:lnSpc>
            </a:pPr>
            <a:r>
              <a:rPr lang="zh-CN" altLang="en-US" sz="2800" dirty="0"/>
              <a:t>（五）没有正当理由搭售商品，或者在交易时附加其他不合理的交易条件；</a:t>
            </a:r>
            <a:r>
              <a:rPr lang="en-GB" sz="2800" dirty="0"/>
              <a:t> </a:t>
            </a:r>
          </a:p>
          <a:p>
            <a:pPr>
              <a:lnSpc>
                <a:spcPct val="120000"/>
              </a:lnSpc>
            </a:pPr>
            <a:r>
              <a:rPr lang="en-GB" sz="2800" dirty="0"/>
              <a:t>    </a:t>
            </a:r>
            <a:r>
              <a:rPr lang="zh-CN" altLang="en-US" sz="2800" dirty="0"/>
              <a:t>（六）没有正当理由，对条件相同的交易相对人在交易价格等交易条件上实行差别待遇；</a:t>
            </a:r>
            <a:r>
              <a:rPr lang="en-GB" sz="2800" dirty="0"/>
              <a:t> </a:t>
            </a:r>
          </a:p>
          <a:p>
            <a:pPr>
              <a:lnSpc>
                <a:spcPct val="120000"/>
              </a:lnSpc>
            </a:pPr>
            <a:r>
              <a:rPr lang="en-GB" sz="2800" dirty="0"/>
              <a:t>    </a:t>
            </a:r>
            <a:r>
              <a:rPr lang="zh-CN" altLang="en-US" sz="2800" dirty="0"/>
              <a:t>（七）国务院反垄断执法机构认定的其他滥用市场支配地位的行为。</a:t>
            </a:r>
            <a:r>
              <a:rPr lang="en-GB" dirty="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搭售的特征</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zh-CN" altLang="en-US" dirty="0" smtClean="0"/>
              <a:t>两种或两种以上产品</a:t>
            </a:r>
            <a:endParaRPr lang="en-US" altLang="zh-CN" dirty="0" smtClean="0"/>
          </a:p>
          <a:p>
            <a:pPr>
              <a:buFont typeface="Wingdings" panose="05000000000000000000" pitchFamily="2" charset="2"/>
              <a:buChar char="v"/>
            </a:pPr>
            <a:r>
              <a:rPr lang="zh-CN" altLang="en-US" dirty="0" smtClean="0"/>
              <a:t>住宾馆被要求购买早餐（是否两种产品？）</a:t>
            </a:r>
            <a:endParaRPr lang="en-US" altLang="zh-CN" dirty="0" smtClean="0"/>
          </a:p>
          <a:p>
            <a:pPr>
              <a:buFont typeface="Wingdings" panose="05000000000000000000" pitchFamily="2" charset="2"/>
              <a:buChar char="v"/>
            </a:pPr>
            <a:endParaRPr lang="en-US" altLang="zh-CN" dirty="0" smtClean="0"/>
          </a:p>
          <a:p>
            <a:pPr marL="514350" indent="-514350">
              <a:buFont typeface="+mj-lt"/>
              <a:buAutoNum type="arabicParenR" startAt="2"/>
            </a:pPr>
            <a:r>
              <a:rPr lang="zh-CN" altLang="en-US" dirty="0" smtClean="0"/>
              <a:t>同时购买</a:t>
            </a:r>
            <a:endParaRPr lang="en-US" altLang="zh-CN" dirty="0" smtClean="0"/>
          </a:p>
          <a:p>
            <a:pPr marL="514350" indent="-514350">
              <a:buFont typeface="+mj-lt"/>
              <a:buAutoNum type="arabicParenR" startAt="2"/>
            </a:pPr>
            <a:r>
              <a:rPr lang="zh-CN" altLang="en-US" dirty="0" smtClean="0"/>
              <a:t>违反了购买者的自由意愿</a:t>
            </a:r>
            <a:endParaRPr lang="en-US" altLang="zh-CN" dirty="0" smtClean="0"/>
          </a:p>
          <a:p>
            <a:pPr marL="514350" indent="-514350">
              <a:buFont typeface="+mj-lt"/>
              <a:buAutoNum type="arabicParenR" startAt="2"/>
            </a:pPr>
            <a:r>
              <a:rPr lang="zh-CN" altLang="en-US" dirty="0" smtClean="0"/>
              <a:t>没有正当理由</a:t>
            </a:r>
            <a:endParaRPr lang="en-US" altLang="zh-CN" dirty="0" smtClean="0"/>
          </a:p>
          <a:p>
            <a:pPr>
              <a:buFont typeface="Wingdings" panose="05000000000000000000" pitchFamily="2" charset="2"/>
              <a:buChar char="v"/>
            </a:pPr>
            <a:r>
              <a:rPr lang="zh-CN" altLang="en-US" dirty="0"/>
              <a:t>正当理由： （</a:t>
            </a:r>
            <a:r>
              <a:rPr lang="en-US" altLang="zh-CN" dirty="0"/>
              <a:t>1</a:t>
            </a:r>
            <a:r>
              <a:rPr lang="zh-CN" altLang="en-US" dirty="0"/>
              <a:t>）符合交易习惯（买鞋搭售鞋带）；（</a:t>
            </a:r>
            <a:r>
              <a:rPr lang="en-US" altLang="zh-CN" dirty="0"/>
              <a:t>2</a:t>
            </a:r>
            <a:r>
              <a:rPr lang="zh-CN" altLang="en-US" dirty="0"/>
              <a:t>）有利于商品性能或使用价值的开发（销售高科技设备，搭售必要零件</a:t>
            </a:r>
            <a:r>
              <a:rPr lang="zh-CN" altLang="en-US" dirty="0" smtClean="0"/>
              <a:t>）</a:t>
            </a:r>
            <a:endParaRPr lang="en-US" altLang="zh-CN" dirty="0"/>
          </a:p>
          <a:p>
            <a:pPr marL="514350" indent="-514350">
              <a:buFont typeface="+mj-lt"/>
              <a:buAutoNum type="arabicParenR" startAt="2"/>
            </a:pPr>
            <a:endParaRPr lang="en-US" altLang="zh-CN" dirty="0" smtClean="0"/>
          </a:p>
          <a:p>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Jefferson Parish </a:t>
            </a:r>
            <a:r>
              <a:rPr lang="zh-CN" altLang="en-US" dirty="0" smtClean="0"/>
              <a:t>医院案</a:t>
            </a:r>
            <a:endParaRPr lang="en-US" dirty="0"/>
          </a:p>
        </p:txBody>
      </p:sp>
      <p:sp>
        <p:nvSpPr>
          <p:cNvPr id="3" name="Content Placeholder 2"/>
          <p:cNvSpPr>
            <a:spLocks noGrp="1"/>
          </p:cNvSpPr>
          <p:nvPr>
            <p:ph idx="1"/>
          </p:nvPr>
        </p:nvSpPr>
        <p:spPr/>
        <p:txBody>
          <a:bodyPr/>
          <a:lstStyle/>
          <a:p>
            <a:r>
              <a:rPr lang="zh-CN" altLang="en-US" dirty="0" smtClean="0"/>
              <a:t>医院在手术时提供的麻醉服务是否是与医院提供的一些或者所有其他服务向独立的产品。</a:t>
            </a:r>
            <a:endParaRPr lang="en-US" altLang="zh-CN" dirty="0" smtClean="0"/>
          </a:p>
          <a:p>
            <a:endParaRPr lang="en-US" dirty="0"/>
          </a:p>
          <a:p>
            <a:r>
              <a:rPr lang="zh-CN" altLang="en-US" dirty="0" smtClean="0"/>
              <a:t>法院从需求角度出发，发现手术服务与麻醉服务经常分别计价，病人对于医生和对于麻醉师通常是分别选择。因此法院认为，麻醉服务构成单独的产品。</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附加不合理交易条件</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smtClean="0"/>
              <a:t>交易相对人在交易时被附加条件</a:t>
            </a:r>
            <a:endParaRPr lang="en-US" altLang="zh-CN" dirty="0" smtClean="0"/>
          </a:p>
          <a:p>
            <a:pPr>
              <a:buFont typeface="Wingdings" panose="05000000000000000000" pitchFamily="2" charset="2"/>
              <a:buChar char="v"/>
            </a:pPr>
            <a:r>
              <a:rPr lang="zh-CN" altLang="en-US" dirty="0" smtClean="0"/>
              <a:t>合同义务以外的条件</a:t>
            </a:r>
            <a:endParaRPr lang="en-US" altLang="zh-CN" dirty="0" smtClean="0"/>
          </a:p>
          <a:p>
            <a:pPr marL="514350" indent="-514350">
              <a:buFont typeface="+mj-lt"/>
              <a:buAutoNum type="arabicParenR" startAt="2"/>
            </a:pPr>
            <a:r>
              <a:rPr lang="zh-CN" altLang="en-US" dirty="0" smtClean="0"/>
              <a:t>所附加的条件要求交易相对人在进行交易时必须接受</a:t>
            </a:r>
            <a:endParaRPr lang="en-US" altLang="zh-CN" dirty="0" smtClean="0"/>
          </a:p>
          <a:p>
            <a:pPr marL="514350" indent="-514350">
              <a:buFont typeface="+mj-lt"/>
              <a:buAutoNum type="arabicParenR" startAt="2"/>
            </a:pPr>
            <a:r>
              <a:rPr lang="zh-CN" altLang="en-US" dirty="0" smtClean="0"/>
              <a:t>条件违背了交易相对方的真实意愿</a:t>
            </a:r>
            <a:endParaRPr lang="en-US" altLang="zh-CN" dirty="0" smtClean="0"/>
          </a:p>
          <a:p>
            <a:pPr marL="514350" indent="-514350">
              <a:buFont typeface="+mj-lt"/>
              <a:buAutoNum type="arabicParenR" startAt="2"/>
            </a:pPr>
            <a:r>
              <a:rPr lang="zh-CN" altLang="en-US" dirty="0" smtClean="0"/>
              <a:t>没有合理理由</a:t>
            </a:r>
            <a:endParaRPr lang="en-US" altLang="zh-CN" dirty="0"/>
          </a:p>
          <a:p>
            <a:pPr marL="514350" indent="-514350">
              <a:buFont typeface="+mj-lt"/>
              <a:buAutoNum type="arabicParenR" startAt="2"/>
            </a:pPr>
            <a:endParaRPr lang="en-US" altLang="zh-CN" dirty="0" smtClean="0"/>
          </a:p>
          <a:p>
            <a:pPr>
              <a:buFont typeface="Wingdings" panose="05000000000000000000" pitchFamily="2" charset="2"/>
              <a:buChar char="v"/>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zh-CN" altLang="en-US" dirty="0" smtClean="0"/>
              <a:t> 差别待遇</a:t>
            </a:r>
            <a:endParaRPr lang="en-US" dirty="0"/>
          </a:p>
        </p:txBody>
      </p:sp>
      <p:sp>
        <p:nvSpPr>
          <p:cNvPr id="3" name="Content Placeholder 2"/>
          <p:cNvSpPr>
            <a:spLocks noGrp="1"/>
          </p:cNvSpPr>
          <p:nvPr>
            <p:ph idx="1"/>
          </p:nvPr>
        </p:nvSpPr>
        <p:spPr/>
        <p:txBody>
          <a:bodyPr/>
          <a:lstStyle/>
          <a:p>
            <a:r>
              <a:rPr lang="zh-CN" altLang="en-US" dirty="0" smtClean="0"/>
              <a:t>原文：“没有正当理由，对条件相同的交易相对人在交易价格等交易条件上差别待遇”；</a:t>
            </a:r>
            <a:endParaRPr lang="en-US" altLang="zh-CN" dirty="0" smtClean="0"/>
          </a:p>
          <a:p>
            <a:endParaRPr lang="en-US" altLang="zh-CN" dirty="0" smtClean="0"/>
          </a:p>
          <a:p>
            <a:r>
              <a:rPr lang="zh-CN" altLang="en-US" dirty="0" smtClean="0"/>
              <a:t>又称为“价格歧视”；</a:t>
            </a:r>
            <a:endParaRPr lang="en-US" altLang="zh-CN" dirty="0" smtClean="0"/>
          </a:p>
          <a:p>
            <a:endParaRPr lang="en-US" altLang="zh-CN" dirty="0" smtClean="0"/>
          </a:p>
          <a:p>
            <a:r>
              <a:rPr lang="zh-CN" altLang="en-US" dirty="0" smtClean="0"/>
              <a:t>正当理由： （</a:t>
            </a:r>
            <a:r>
              <a:rPr lang="en-US" altLang="zh-CN" dirty="0" smtClean="0"/>
              <a:t>1</a:t>
            </a:r>
            <a:r>
              <a:rPr lang="zh-CN" altLang="en-US" dirty="0" smtClean="0"/>
              <a:t>）情势变迁，经营者能证明市场情况发生变化，之前的价格已经不现实；（</a:t>
            </a:r>
            <a:r>
              <a:rPr lang="en-US" altLang="zh-CN" dirty="0" smtClean="0"/>
              <a:t>2</a:t>
            </a:r>
            <a:r>
              <a:rPr lang="zh-CN" altLang="en-US" dirty="0" smtClean="0"/>
              <a:t>）买方的条件不同，致使卖方节省生产、运输等成本，卖方可以提供不同的价格折扣</a:t>
            </a:r>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青海某中油燃气公司限制竞争案</a:t>
            </a:r>
            <a:endParaRPr lang="en-US" dirty="0"/>
          </a:p>
        </p:txBody>
      </p:sp>
      <p:sp>
        <p:nvSpPr>
          <p:cNvPr id="3" name="Content Placeholder 2"/>
          <p:cNvSpPr>
            <a:spLocks noGrp="1"/>
          </p:cNvSpPr>
          <p:nvPr>
            <p:ph idx="1"/>
          </p:nvPr>
        </p:nvSpPr>
        <p:spPr/>
        <p:txBody>
          <a:bodyPr/>
          <a:lstStyle/>
          <a:p>
            <a:r>
              <a:rPr lang="en-US" altLang="zh-CN" dirty="0" smtClean="0"/>
              <a:t>2003</a:t>
            </a:r>
            <a:r>
              <a:rPr lang="zh-CN" altLang="en-US" dirty="0" smtClean="0"/>
              <a:t>年，青海某市中油燃气公司所属加气站在加气时，对于相同条件的经营者采取不同的加气价格。</a:t>
            </a:r>
            <a:endParaRPr lang="en-US" altLang="zh-CN" dirty="0" smtClean="0"/>
          </a:p>
          <a:p>
            <a:r>
              <a:rPr lang="zh-CN" altLang="en-US" dirty="0" smtClean="0"/>
              <a:t>其与市公交公司约定，加气价格未每立方米</a:t>
            </a:r>
            <a:r>
              <a:rPr lang="en-US" altLang="zh-CN" dirty="0" smtClean="0"/>
              <a:t>1.37</a:t>
            </a:r>
            <a:r>
              <a:rPr lang="zh-CN" altLang="en-US" dirty="0" smtClean="0"/>
              <a:t>元；市起重运输公司每立方米</a:t>
            </a:r>
            <a:r>
              <a:rPr lang="en-US" altLang="zh-CN" dirty="0" smtClean="0"/>
              <a:t>1.55</a:t>
            </a:r>
            <a:r>
              <a:rPr lang="zh-CN" altLang="en-US" dirty="0" smtClean="0"/>
              <a:t>元；出租车用户每立方米</a:t>
            </a:r>
            <a:r>
              <a:rPr lang="en-US" altLang="zh-CN" dirty="0" smtClean="0"/>
              <a:t>1.8-2.0</a:t>
            </a:r>
            <a:r>
              <a:rPr lang="zh-CN" altLang="en-US" dirty="0" smtClean="0"/>
              <a:t>元。</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r>
              <a:rPr lang="en-US" altLang="zh-CN" dirty="0" smtClean="0"/>
              <a:t>ABD</a:t>
            </a:r>
            <a:endParaRPr lang="en-US" dirty="0"/>
          </a:p>
        </p:txBody>
      </p:sp>
      <p:sp>
        <p:nvSpPr>
          <p:cNvPr id="3" name="Content Placeholder 2"/>
          <p:cNvSpPr>
            <a:spLocks noGrp="1"/>
          </p:cNvSpPr>
          <p:nvPr>
            <p:ph idx="1"/>
          </p:nvPr>
        </p:nvSpPr>
        <p:spPr/>
        <p:txBody>
          <a:bodyPr>
            <a:noAutofit/>
          </a:bodyPr>
          <a:lstStyle/>
          <a:p>
            <a:pPr>
              <a:lnSpc>
                <a:spcPct val="120000"/>
              </a:lnSpc>
            </a:pPr>
            <a:r>
              <a:rPr lang="zh-CN" altLang="en-US" sz="2200" dirty="0" smtClean="0"/>
              <a:t>（多选）关于</a:t>
            </a:r>
            <a:r>
              <a:rPr lang="zh-CN" altLang="en-US" sz="2200" dirty="0"/>
              <a:t>市场支配地位推定制度，下列哪些选项是符合我国</a:t>
            </a:r>
            <a:r>
              <a:rPr lang="en-US" altLang="zh-CN" sz="2200" dirty="0"/>
              <a:t>《</a:t>
            </a:r>
            <a:r>
              <a:rPr lang="zh-CN" altLang="en-US" sz="2200" dirty="0"/>
              <a:t>反垄断法</a:t>
            </a:r>
            <a:r>
              <a:rPr lang="en-US" altLang="zh-CN" sz="2200" dirty="0"/>
              <a:t>》</a:t>
            </a:r>
            <a:r>
              <a:rPr lang="zh-CN" altLang="en-US" sz="2200" dirty="0"/>
              <a:t>规定的？</a:t>
            </a:r>
          </a:p>
          <a:p>
            <a:pPr>
              <a:lnSpc>
                <a:spcPct val="120000"/>
              </a:lnSpc>
            </a:pPr>
            <a:r>
              <a:rPr lang="en-US" altLang="zh-CN" sz="2200" dirty="0"/>
              <a:t>A</a:t>
            </a:r>
            <a:r>
              <a:rPr lang="zh-CN" altLang="en-US" sz="2200" dirty="0"/>
              <a:t>．经营者在相关市场的市场份额达到二分之一的，推定为具有市场支配地位</a:t>
            </a:r>
          </a:p>
          <a:p>
            <a:pPr>
              <a:lnSpc>
                <a:spcPct val="120000"/>
              </a:lnSpc>
            </a:pPr>
            <a:r>
              <a:rPr lang="en-US" altLang="zh-CN" sz="2200" dirty="0"/>
              <a:t>B</a:t>
            </a:r>
            <a:r>
              <a:rPr lang="zh-CN" altLang="en-US" sz="2200" dirty="0"/>
              <a:t>．两个经营者在相关市场的市场份额合计达到三分之二，其中有的经营者市场份额不足十分之一的，不应当推定该经营者具有市场支配地位</a:t>
            </a:r>
          </a:p>
          <a:p>
            <a:pPr>
              <a:lnSpc>
                <a:spcPct val="120000"/>
              </a:lnSpc>
            </a:pPr>
            <a:r>
              <a:rPr lang="en-US" altLang="zh-CN" sz="2200" dirty="0"/>
              <a:t>C</a:t>
            </a:r>
            <a:r>
              <a:rPr lang="zh-CN" altLang="en-US" sz="2200" dirty="0"/>
              <a:t>．三个经营者在相关市场的市场份额合计达到四分之三，其中有两个经营者市场份额合计不足五分之一的，不应当推定该两个经营者具有市场支配地位</a:t>
            </a:r>
          </a:p>
          <a:p>
            <a:pPr>
              <a:lnSpc>
                <a:spcPct val="120000"/>
              </a:lnSpc>
            </a:pPr>
            <a:r>
              <a:rPr lang="en-US" altLang="zh-CN" sz="2200" dirty="0"/>
              <a:t>D</a:t>
            </a:r>
            <a:r>
              <a:rPr lang="zh-CN" altLang="en-US" sz="2200" dirty="0"/>
              <a:t>．被推定具有市场支配地位的经营者，有证据证明不具有市场支配地位的，不应当认定其具有市场支配</a:t>
            </a:r>
            <a:r>
              <a:rPr lang="zh-CN" altLang="en-US" sz="2200" dirty="0" smtClean="0"/>
              <a:t>地位</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某</a:t>
            </a:r>
            <a:r>
              <a:rPr lang="zh-CN" altLang="en-US" dirty="0"/>
              <a:t>燃气公司在办理燃气入户前，要求用户缴纳一笔“预付气费款”，否则不予供气。待不再用气时，用户可申请返还该款项。经查，该款项在用户日常购气中不能冲抵燃气费。根据</a:t>
            </a:r>
            <a:r>
              <a:rPr lang="en-US" altLang="zh-CN" dirty="0"/>
              <a:t>《</a:t>
            </a:r>
            <a:r>
              <a:rPr lang="zh-CN" altLang="en-US" dirty="0"/>
              <a:t>反垄断法</a:t>
            </a:r>
            <a:r>
              <a:rPr lang="en-US" altLang="zh-CN" dirty="0"/>
              <a:t>》</a:t>
            </a:r>
            <a:r>
              <a:rPr lang="zh-CN" altLang="en-US" dirty="0"/>
              <a:t>的规定，下列哪一说法是正确的？</a:t>
            </a:r>
          </a:p>
          <a:p>
            <a:r>
              <a:rPr lang="en-US" altLang="zh-CN" dirty="0"/>
              <a:t>A.</a:t>
            </a:r>
            <a:r>
              <a:rPr lang="zh-CN" altLang="en-US" dirty="0"/>
              <a:t>反垄断机构执法时应界定该公司所涉相关</a:t>
            </a:r>
            <a:r>
              <a:rPr lang="zh-CN" altLang="en-US" dirty="0" smtClean="0"/>
              <a:t>市场</a:t>
            </a:r>
            <a:endParaRPr lang="en-US" altLang="zh-CN" dirty="0" smtClean="0"/>
          </a:p>
          <a:p>
            <a:r>
              <a:rPr lang="en-US" altLang="zh-CN" dirty="0" smtClean="0"/>
              <a:t>B</a:t>
            </a:r>
            <a:r>
              <a:rPr lang="en-US" altLang="zh-CN" dirty="0"/>
              <a:t>.</a:t>
            </a:r>
            <a:r>
              <a:rPr lang="zh-CN" altLang="en-US" dirty="0"/>
              <a:t>只要该公司在当地独家经营，就能认定其具有市场支配地位</a:t>
            </a:r>
          </a:p>
          <a:p>
            <a:r>
              <a:rPr lang="en-US" altLang="zh-CN" dirty="0"/>
              <a:t>C.</a:t>
            </a:r>
            <a:r>
              <a:rPr lang="zh-CN" altLang="en-US" dirty="0"/>
              <a:t>如该公司的上游气源企业向其收取预付款，该公司就可向客户收取“预付气费款”</a:t>
            </a:r>
          </a:p>
          <a:p>
            <a:r>
              <a:rPr lang="en-US" altLang="zh-CN" dirty="0"/>
              <a:t>D.</a:t>
            </a:r>
            <a:r>
              <a:rPr lang="zh-CN" altLang="en-US" dirty="0"/>
              <a:t>县政府规定了“一个地域只能有一家燃气供应企业”，故该公司行为不构成垄断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a:t>
            </a:r>
            <a:endParaRPr lang="en-US" dirty="0"/>
          </a:p>
        </p:txBody>
      </p:sp>
      <p:sp>
        <p:nvSpPr>
          <p:cNvPr id="3" name="Content Placeholder 2"/>
          <p:cNvSpPr>
            <a:spLocks noGrp="1"/>
          </p:cNvSpPr>
          <p:nvPr>
            <p:ph idx="1"/>
          </p:nvPr>
        </p:nvSpPr>
        <p:spPr/>
        <p:txBody>
          <a:bodyPr/>
          <a:lstStyle/>
          <a:p>
            <a:r>
              <a:rPr lang="zh-CN" altLang="en-US" dirty="0" smtClean="0"/>
              <a:t>（多选）关于市场支配地位，下列哪些说法是正确的（   ）</a:t>
            </a:r>
            <a:endParaRPr lang="en-US" altLang="zh-CN" dirty="0" smtClean="0"/>
          </a:p>
          <a:p>
            <a:pPr marL="514350" indent="-514350">
              <a:buFont typeface="+mj-lt"/>
              <a:buAutoNum type="alphaUcPeriod"/>
            </a:pPr>
            <a:r>
              <a:rPr lang="zh-CN" altLang="en-US" dirty="0" smtClean="0"/>
              <a:t>有市场支配地位而无滥用该地位的行为者，不为</a:t>
            </a:r>
            <a:r>
              <a:rPr lang="en-US" altLang="zh-CN" dirty="0" smtClean="0"/>
              <a:t>《</a:t>
            </a:r>
            <a:r>
              <a:rPr lang="zh-CN" altLang="en-US" dirty="0" smtClean="0"/>
              <a:t>反垄断法</a:t>
            </a:r>
            <a:r>
              <a:rPr lang="en-US" altLang="zh-CN" dirty="0" smtClean="0"/>
              <a:t>》</a:t>
            </a:r>
            <a:r>
              <a:rPr lang="zh-CN" altLang="en-US" dirty="0" smtClean="0"/>
              <a:t>所禁止</a:t>
            </a:r>
            <a:endParaRPr lang="en-US" altLang="zh-CN" dirty="0" smtClean="0"/>
          </a:p>
          <a:p>
            <a:pPr marL="514350" indent="-514350">
              <a:buFont typeface="+mj-lt"/>
              <a:buAutoNum type="alphaUcPeriod"/>
            </a:pPr>
            <a:r>
              <a:rPr lang="zh-CN" altLang="en-US" dirty="0" smtClean="0"/>
              <a:t>市场支配地位的认定，只考虑经营者在相关市场的市场份额</a:t>
            </a:r>
            <a:endParaRPr lang="en-US" altLang="zh-CN" dirty="0" smtClean="0"/>
          </a:p>
          <a:p>
            <a:pPr marL="514350" indent="-514350">
              <a:buFont typeface="+mj-lt"/>
              <a:buAutoNum type="alphaUcPeriod"/>
            </a:pPr>
            <a:r>
              <a:rPr lang="zh-CN" altLang="en-US" dirty="0" smtClean="0"/>
              <a:t>其他经营者进入相关市场的难易程度，不影响市场支配地位的认定</a:t>
            </a:r>
            <a:endParaRPr lang="en-US" altLang="zh-CN" dirty="0" smtClean="0"/>
          </a:p>
          <a:p>
            <a:pPr marL="514350" indent="-514350">
              <a:buFont typeface="+mj-lt"/>
              <a:buAutoNum type="alphaUcPeriod"/>
            </a:pPr>
            <a:r>
              <a:rPr lang="zh-CN" altLang="en-US" dirty="0" smtClean="0"/>
              <a:t>一个经营者在相关市场的市场份额达到二分之一的，推定为有市场支配地位</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p:spPr>
        <p:txBody>
          <a:bodyPr/>
          <a:lstStyle/>
          <a:p>
            <a:r>
              <a:rPr kumimoji="1" lang="en-US" altLang="zh-CN" dirty="0" smtClean="0"/>
              <a:t>2</a:t>
            </a:r>
            <a:r>
              <a:rPr kumimoji="1" lang="en-US" altLang="zh-CN" dirty="0"/>
              <a:t>.</a:t>
            </a:r>
            <a:endParaRPr kumimoji="1" lang="zh-CN" altLang="en-US" dirty="0"/>
          </a:p>
        </p:txBody>
      </p:sp>
      <p:sp>
        <p:nvSpPr>
          <p:cNvPr id="87" name="燕尾形 86"/>
          <p:cNvSpPr/>
          <p:nvPr/>
        </p:nvSpPr>
        <p:spPr>
          <a:xfrm>
            <a:off x="1882418" y="2502899"/>
            <a:ext cx="1867637" cy="466846"/>
          </a:xfrm>
          <a:prstGeom prst="chevron">
            <a:avLst>
              <a:gd name="adj" fmla="val 600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965"/>
            <a:r>
              <a:rPr kumimoji="1" lang="zh-CN" altLang="en-US" sz="1335" b="1" dirty="0">
                <a:solidFill>
                  <a:srgbClr val="FFFFFF"/>
                </a:solidFill>
                <a:latin typeface="Century Gothic" panose="020B0502020202020204"/>
                <a:ea typeface="微软雅黑" panose="020B0503020204020204" charset="-122"/>
              </a:rPr>
              <a:t>第一步</a:t>
            </a:r>
          </a:p>
        </p:txBody>
      </p:sp>
      <p:cxnSp>
        <p:nvCxnSpPr>
          <p:cNvPr id="88" name="直线连接符 87"/>
          <p:cNvCxnSpPr/>
          <p:nvPr/>
        </p:nvCxnSpPr>
        <p:spPr>
          <a:xfrm flipH="1" flipV="1">
            <a:off x="2381174" y="1671911"/>
            <a:ext cx="998077" cy="778057"/>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9" name="燕尾形 88"/>
          <p:cNvSpPr/>
          <p:nvPr/>
        </p:nvSpPr>
        <p:spPr>
          <a:xfrm>
            <a:off x="3533900" y="2502899"/>
            <a:ext cx="1867637" cy="466846"/>
          </a:xfrm>
          <a:prstGeom prst="chevron">
            <a:avLst>
              <a:gd name="adj" fmla="val 6000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965"/>
            <a:r>
              <a:rPr kumimoji="1" lang="zh-CN" altLang="en-US" sz="1335" b="1" dirty="0">
                <a:solidFill>
                  <a:srgbClr val="FFFFFF"/>
                </a:solidFill>
                <a:latin typeface="Century Gothic" panose="020B0502020202020204"/>
                <a:ea typeface="微软雅黑" panose="020B0503020204020204" charset="-122"/>
              </a:rPr>
              <a:t>第二步</a:t>
            </a:r>
          </a:p>
        </p:txBody>
      </p:sp>
      <p:cxnSp>
        <p:nvCxnSpPr>
          <p:cNvPr id="90" name="直线连接符 89"/>
          <p:cNvCxnSpPr/>
          <p:nvPr/>
        </p:nvCxnSpPr>
        <p:spPr>
          <a:xfrm flipH="1">
            <a:off x="4032656" y="3022674"/>
            <a:ext cx="998077" cy="778057"/>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2" name="燕尾形 91"/>
          <p:cNvSpPr/>
          <p:nvPr/>
        </p:nvSpPr>
        <p:spPr>
          <a:xfrm>
            <a:off x="5185382" y="2499281"/>
            <a:ext cx="1867637" cy="466846"/>
          </a:xfrm>
          <a:prstGeom prst="chevron">
            <a:avLst>
              <a:gd name="adj" fmla="val 60001"/>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965"/>
            <a:r>
              <a:rPr kumimoji="1" lang="zh-CN" altLang="en-US" sz="1335" b="1" dirty="0">
                <a:solidFill>
                  <a:srgbClr val="FFFFFF"/>
                </a:solidFill>
                <a:latin typeface="Century Gothic" panose="020B0502020202020204"/>
                <a:ea typeface="微软雅黑" panose="020B0503020204020204" charset="-122"/>
              </a:rPr>
              <a:t>第三步</a:t>
            </a:r>
          </a:p>
        </p:txBody>
      </p:sp>
      <p:cxnSp>
        <p:nvCxnSpPr>
          <p:cNvPr id="175" name="直线连接符 174"/>
          <p:cNvCxnSpPr/>
          <p:nvPr/>
        </p:nvCxnSpPr>
        <p:spPr>
          <a:xfrm flipH="1" flipV="1">
            <a:off x="5684139" y="1668294"/>
            <a:ext cx="998077" cy="778057"/>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22" name="椭圆 221"/>
          <p:cNvSpPr/>
          <p:nvPr/>
        </p:nvSpPr>
        <p:spPr>
          <a:xfrm>
            <a:off x="7455619" y="1751450"/>
            <a:ext cx="2701002" cy="260063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965"/>
            <a:endParaRPr kumimoji="1" lang="zh-CN" altLang="en-US" sz="3200">
              <a:solidFill>
                <a:srgbClr val="404040"/>
              </a:solidFill>
              <a:latin typeface="Century Gothic" panose="020B0502020202020204"/>
              <a:ea typeface="微软雅黑" panose="020B0503020204020204" charset="-122"/>
            </a:endParaRPr>
          </a:p>
        </p:txBody>
      </p:sp>
      <p:sp>
        <p:nvSpPr>
          <p:cNvPr id="225" name="矩形 224"/>
          <p:cNvSpPr/>
          <p:nvPr/>
        </p:nvSpPr>
        <p:spPr>
          <a:xfrm>
            <a:off x="7645286" y="2499280"/>
            <a:ext cx="2118432" cy="732413"/>
          </a:xfrm>
          <a:prstGeom prst="rect">
            <a:avLst/>
          </a:prstGeom>
        </p:spPr>
        <p:txBody>
          <a:bodyPr wrap="square">
            <a:spAutoFit/>
          </a:bodyPr>
          <a:lstStyle/>
          <a:p>
            <a:pPr algn="ctr" defTabSz="608965">
              <a:lnSpc>
                <a:spcPct val="130000"/>
              </a:lnSpc>
            </a:pPr>
            <a:r>
              <a:rPr kumimoji="1" lang="zh-CN" altLang="en-US" sz="1600" b="1" dirty="0">
                <a:latin typeface="Century Gothic" panose="020B0502020202020204"/>
                <a:ea typeface="微软雅黑" panose="020B0503020204020204" charset="-122"/>
              </a:rPr>
              <a:t>认定滥用支配</a:t>
            </a:r>
            <a:endParaRPr kumimoji="1" lang="en-US" altLang="zh-CN" sz="1600" b="1" dirty="0">
              <a:latin typeface="Century Gothic" panose="020B0502020202020204"/>
              <a:ea typeface="微软雅黑" panose="020B0503020204020204" charset="-122"/>
            </a:endParaRPr>
          </a:p>
          <a:p>
            <a:pPr algn="ctr" defTabSz="608965">
              <a:lnSpc>
                <a:spcPct val="130000"/>
              </a:lnSpc>
            </a:pPr>
            <a:r>
              <a:rPr kumimoji="1" lang="zh-CN" altLang="en-US" sz="1600" b="1" dirty="0">
                <a:latin typeface="Century Gothic" panose="020B0502020202020204"/>
                <a:ea typeface="微软雅黑" panose="020B0503020204020204" charset="-122"/>
              </a:rPr>
              <a:t>地位的程序</a:t>
            </a:r>
            <a:endParaRPr kumimoji="1" lang="en-US" altLang="zh-CN" sz="1600" b="1" dirty="0">
              <a:latin typeface="Century Gothic" panose="020B0502020202020204"/>
              <a:ea typeface="微软雅黑" panose="020B0503020204020204" charset="-122"/>
            </a:endParaRPr>
          </a:p>
        </p:txBody>
      </p:sp>
      <p:sp>
        <p:nvSpPr>
          <p:cNvPr id="2" name="TextBox 1"/>
          <p:cNvSpPr txBox="1"/>
          <p:nvPr/>
        </p:nvSpPr>
        <p:spPr>
          <a:xfrm>
            <a:off x="1188039" y="580971"/>
            <a:ext cx="2040935" cy="954107"/>
          </a:xfrm>
          <a:prstGeom prst="rect">
            <a:avLst/>
          </a:prstGeom>
          <a:noFill/>
        </p:spPr>
        <p:txBody>
          <a:bodyPr wrap="square" rtlCol="0">
            <a:spAutoFit/>
          </a:bodyPr>
          <a:lstStyle/>
          <a:p>
            <a:r>
              <a:rPr lang="zh-CN" altLang="en-US" sz="2800" dirty="0"/>
              <a:t>第一步：界定相关市场</a:t>
            </a:r>
            <a:endParaRPr lang="en-US" sz="2800" dirty="0"/>
          </a:p>
        </p:txBody>
      </p:sp>
      <p:sp>
        <p:nvSpPr>
          <p:cNvPr id="3" name="TextBox 2"/>
          <p:cNvSpPr txBox="1"/>
          <p:nvPr/>
        </p:nvSpPr>
        <p:spPr>
          <a:xfrm>
            <a:off x="2620324" y="3896876"/>
            <a:ext cx="2781213" cy="1815882"/>
          </a:xfrm>
          <a:prstGeom prst="rect">
            <a:avLst/>
          </a:prstGeom>
          <a:noFill/>
        </p:spPr>
        <p:txBody>
          <a:bodyPr wrap="square" rtlCol="0">
            <a:spAutoFit/>
          </a:bodyPr>
          <a:lstStyle/>
          <a:p>
            <a:r>
              <a:rPr lang="zh-CN" altLang="en-US" sz="2800" dirty="0"/>
              <a:t>第二步：确定经营者在相关市场中是否具有支配地位</a:t>
            </a:r>
            <a:endParaRPr lang="en-US" sz="2800" dirty="0"/>
          </a:p>
        </p:txBody>
      </p:sp>
      <p:sp>
        <p:nvSpPr>
          <p:cNvPr id="5" name="TextBox 4"/>
          <p:cNvSpPr txBox="1"/>
          <p:nvPr/>
        </p:nvSpPr>
        <p:spPr>
          <a:xfrm>
            <a:off x="3910304" y="386592"/>
            <a:ext cx="2000863" cy="1815882"/>
          </a:xfrm>
          <a:prstGeom prst="rect">
            <a:avLst/>
          </a:prstGeom>
          <a:noFill/>
        </p:spPr>
        <p:txBody>
          <a:bodyPr wrap="square" rtlCol="0">
            <a:spAutoFit/>
          </a:bodyPr>
          <a:lstStyle/>
          <a:p>
            <a:r>
              <a:rPr lang="zh-CN" altLang="en-US" sz="2800" dirty="0"/>
              <a:t>第三步：判断经营者是否有滥用行为</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 1: </a:t>
            </a:r>
            <a:r>
              <a:rPr lang="zh-CN" altLang="en-US" dirty="0" smtClean="0"/>
              <a:t>相关市场的界定</a:t>
            </a:r>
            <a:endParaRPr lang="en-US" dirty="0"/>
          </a:p>
        </p:txBody>
      </p:sp>
      <p:graphicFrame>
        <p:nvGraphicFramePr>
          <p:cNvPr id="4" name="Content Placeholder 3"/>
          <p:cNvGraphicFramePr>
            <a:graphicFrameLocks noGrp="1"/>
          </p:cNvGraphicFramePr>
          <p:nvPr>
            <p:ph idx="1"/>
          </p:nvPr>
        </p:nvGraphicFramePr>
        <p:xfrm>
          <a:off x="1086643" y="1901453"/>
          <a:ext cx="10018714" cy="3962404"/>
        </p:xfrm>
        <a:graphic>
          <a:graphicData uri="http://schemas.openxmlformats.org/drawingml/2006/table">
            <a:tbl>
              <a:tblPr firstRow="1" bandRow="1">
                <a:tableStyleId>{BC89EF96-8CEA-46FF-86C4-4CE0E7609802}</a:tableStyleId>
              </a:tblPr>
              <a:tblGrid>
                <a:gridCol w="1673225"/>
                <a:gridCol w="1414462"/>
                <a:gridCol w="6931027"/>
              </a:tblGrid>
              <a:tr h="1930944">
                <a:tc>
                  <a:txBody>
                    <a:bodyPr/>
                    <a:lstStyle/>
                    <a:p>
                      <a:r>
                        <a:rPr lang="zh-CN" altLang="en-US" sz="2400" dirty="0" smtClean="0"/>
                        <a:t>相关市场的概念</a:t>
                      </a:r>
                      <a:endParaRPr lang="en-US" sz="2400" dirty="0"/>
                    </a:p>
                  </a:txBody>
                  <a:tcPr/>
                </a:tc>
                <a:tc gridSpan="2">
                  <a:txBody>
                    <a:bodyPr/>
                    <a:lstStyle/>
                    <a:p>
                      <a:r>
                        <a:rPr lang="zh-CN" altLang="en-US" sz="2400" dirty="0" smtClean="0"/>
                        <a:t>经营者在一定时期内就特定商品或服务进行竞争的商品范围和地域范围，主要分为</a:t>
                      </a:r>
                      <a:r>
                        <a:rPr lang="zh-CN" altLang="en-US" sz="2400" u="sng" dirty="0" smtClean="0"/>
                        <a:t>相关商品市场和相关地域市场</a:t>
                      </a:r>
                      <a:endParaRPr lang="en-US" sz="2400" u="sng" dirty="0"/>
                    </a:p>
                  </a:txBody>
                  <a:tcPr/>
                </a:tc>
                <a:tc hMerge="1">
                  <a:txBody>
                    <a:bodyPr/>
                    <a:lstStyle/>
                    <a:p>
                      <a:endParaRPr lang="en-US"/>
                    </a:p>
                  </a:txBody>
                  <a:tcPr/>
                </a:tc>
              </a:tr>
              <a:tr h="1015730">
                <a:tc rowSpan="2">
                  <a:txBody>
                    <a:bodyPr/>
                    <a:lstStyle/>
                    <a:p>
                      <a:r>
                        <a:rPr lang="zh-CN" altLang="en-US" sz="2400" dirty="0" smtClean="0"/>
                        <a:t>相关市场的界定</a:t>
                      </a:r>
                      <a:endParaRPr lang="en-US" sz="2400" dirty="0"/>
                    </a:p>
                  </a:txBody>
                  <a:tcPr/>
                </a:tc>
                <a:tc>
                  <a:txBody>
                    <a:bodyPr/>
                    <a:lstStyle/>
                    <a:p>
                      <a:r>
                        <a:rPr lang="zh-CN" altLang="en-US" sz="2400" dirty="0" smtClean="0"/>
                        <a:t>需求替代性</a:t>
                      </a:r>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dirty="0" smtClean="0"/>
                        <a:t>定性分析；</a:t>
                      </a:r>
                      <a:r>
                        <a:rPr lang="zh-CN" altLang="en-US" sz="2400" baseline="0" dirty="0" smtClean="0"/>
                        <a:t> </a:t>
                      </a:r>
                      <a:r>
                        <a:rPr lang="en-US" altLang="zh-CN" sz="2400" baseline="0" dirty="0" smtClean="0"/>
                        <a:t>SSNIP</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015730">
                <a:tc vMerge="1">
                  <a:txBody>
                    <a:bodyPr/>
                    <a:lstStyle/>
                    <a:p>
                      <a:endParaRPr lang="en-US"/>
                    </a:p>
                  </a:txBody>
                  <a:tcPr/>
                </a:tc>
                <a:tc>
                  <a:txBody>
                    <a:bodyPr/>
                    <a:lstStyle/>
                    <a:p>
                      <a:r>
                        <a:rPr lang="zh-CN" altLang="en-US" sz="2400" dirty="0" smtClean="0"/>
                        <a:t>供给替代性</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dirty="0" smtClean="0"/>
                        <a:t>定性分析</a:t>
                      </a:r>
                      <a:endParaRPr lang="en-US" sz="2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奇虎诉腾讯案</a:t>
            </a:r>
            <a:endParaRPr lang="en-US" dirty="0"/>
          </a:p>
        </p:txBody>
      </p:sp>
      <p:sp>
        <p:nvSpPr>
          <p:cNvPr id="3" name="Content Placeholder 2"/>
          <p:cNvSpPr>
            <a:spLocks noGrp="1"/>
          </p:cNvSpPr>
          <p:nvPr>
            <p:ph idx="1"/>
          </p:nvPr>
        </p:nvSpPr>
        <p:spPr/>
        <p:txBody>
          <a:bodyPr>
            <a:normAutofit/>
          </a:bodyPr>
          <a:lstStyle/>
          <a:p>
            <a:r>
              <a:rPr lang="zh-CN" altLang="en-US" dirty="0" smtClean="0"/>
              <a:t>本案界定的对象是腾讯公司所在的相关商品市场和地域市场。</a:t>
            </a:r>
            <a:endParaRPr lang="en-US" altLang="zh-CN" dirty="0"/>
          </a:p>
          <a:p>
            <a:r>
              <a:rPr lang="zh-CN" altLang="en-US" dirty="0" smtClean="0"/>
              <a:t>奇虎认为，相关商品市场应当为</a:t>
            </a:r>
            <a:r>
              <a:rPr lang="zh-CN" altLang="en-US" dirty="0"/>
              <a:t>集成了文字、音频及视频等</a:t>
            </a:r>
            <a:r>
              <a:rPr lang="zh-CN" altLang="en-US" dirty="0" smtClean="0"/>
              <a:t>综合</a:t>
            </a:r>
            <a:r>
              <a:rPr lang="zh-CN" altLang="en-US" dirty="0"/>
              <a:t>功能的即时通信软件及其服务市场，相关地域市场为中国大陆地区综合</a:t>
            </a:r>
            <a:r>
              <a:rPr lang="zh-CN" altLang="en-US" dirty="0" smtClean="0"/>
              <a:t>功能即时</a:t>
            </a:r>
            <a:r>
              <a:rPr lang="zh-CN" altLang="en-US" dirty="0"/>
              <a:t>通信软件及服务市场</a:t>
            </a:r>
            <a:r>
              <a:rPr lang="en-GB" dirty="0"/>
              <a:t> </a:t>
            </a:r>
            <a:r>
              <a:rPr lang="zh-CN" altLang="en-US" dirty="0" smtClean="0"/>
              <a:t>。</a:t>
            </a:r>
            <a:endParaRPr lang="en-US" altLang="zh-CN" dirty="0" smtClean="0"/>
          </a:p>
          <a:p>
            <a:r>
              <a:rPr lang="zh-CN" altLang="en-US" dirty="0" smtClean="0"/>
              <a:t>腾讯认为，</a:t>
            </a:r>
            <a:r>
              <a:rPr lang="zh-CN" altLang="en-US" dirty="0"/>
              <a:t>相关市场上提供即时通信服务</a:t>
            </a:r>
            <a:r>
              <a:rPr lang="zh-CN" altLang="en-US" dirty="0" smtClean="0"/>
              <a:t>的产品</a:t>
            </a:r>
            <a:r>
              <a:rPr lang="zh-CN" altLang="en-US" dirty="0"/>
              <a:t>非常多，其他互联网产品和服务亦可实现即时通信服务功能，奇虎公司</a:t>
            </a:r>
            <a:r>
              <a:rPr lang="zh-CN" altLang="en-US" dirty="0" smtClean="0"/>
              <a:t>故意</a:t>
            </a:r>
            <a:r>
              <a:rPr lang="zh-CN" altLang="en-US" dirty="0"/>
              <a:t>采用过窄的标准来划分和界定本案相关商品市场范围，使</a:t>
            </a:r>
            <a:r>
              <a:rPr lang="en-US" dirty="0"/>
              <a:t>QQ</a:t>
            </a:r>
            <a:r>
              <a:rPr lang="zh-CN" altLang="en-US" dirty="0"/>
              <a:t>软件产品的</a:t>
            </a:r>
            <a:r>
              <a:rPr lang="zh-CN" altLang="en-US" dirty="0" smtClean="0"/>
              <a:t>市场地位</a:t>
            </a:r>
            <a:r>
              <a:rPr lang="zh-CN" altLang="en-US" dirty="0"/>
              <a:t>被明显高估。</a:t>
            </a:r>
            <a:r>
              <a:rPr lang="en-GB" dirty="0"/>
              <a:t>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zh-CN" altLang="en-US" dirty="0" smtClean="0"/>
              <a:t>最高院关于相关市场的界定</a:t>
            </a:r>
            <a:endParaRPr lang="en-US" altLang="zh-CN" dirty="0" smtClean="0"/>
          </a:p>
          <a:p>
            <a:pPr marL="514350" indent="-514350">
              <a:buFont typeface="+mj-lt"/>
              <a:buAutoNum type="arabicParenR"/>
            </a:pPr>
            <a:r>
              <a:rPr lang="zh-CN" altLang="en-US" dirty="0" smtClean="0"/>
              <a:t>界定方法：需求替代性分析为主，供给替代为辅；考虑互联网的特征“免费”；</a:t>
            </a:r>
            <a:endParaRPr lang="en-US" altLang="zh-CN" dirty="0" smtClean="0"/>
          </a:p>
          <a:p>
            <a:pPr marL="514350" indent="-514350">
              <a:buFont typeface="+mj-lt"/>
              <a:buAutoNum type="arabicParenR"/>
            </a:pPr>
            <a:r>
              <a:rPr lang="zh-CN" altLang="en-US" dirty="0" smtClean="0"/>
              <a:t>三类双方无异议的同一相关市场商品：综合性即时通信（</a:t>
            </a:r>
            <a:r>
              <a:rPr lang="en-US" altLang="zh-CN" dirty="0" smtClean="0"/>
              <a:t>QQ</a:t>
            </a:r>
            <a:r>
              <a:rPr lang="zh-CN" altLang="en-US" dirty="0" smtClean="0"/>
              <a:t>、</a:t>
            </a:r>
            <a:r>
              <a:rPr lang="en-US" altLang="zh-CN" dirty="0" smtClean="0"/>
              <a:t>MSN</a:t>
            </a:r>
            <a:r>
              <a:rPr lang="zh-CN" altLang="en-US" dirty="0" smtClean="0"/>
              <a:t>）、</a:t>
            </a:r>
            <a:r>
              <a:rPr lang="zh-CN" altLang="en-US" dirty="0"/>
              <a:t>跨平台即时</a:t>
            </a:r>
            <a:r>
              <a:rPr lang="zh-CN" altLang="en-US" dirty="0" smtClean="0"/>
              <a:t>通信（飞信）、跨网络即时通信（</a:t>
            </a:r>
            <a:r>
              <a:rPr lang="en-US" altLang="zh-CN" dirty="0" smtClean="0"/>
              <a:t>Skype</a:t>
            </a:r>
            <a:r>
              <a:rPr lang="zh-CN" altLang="en-US" dirty="0" smtClean="0"/>
              <a:t>）</a:t>
            </a:r>
          </a:p>
          <a:p>
            <a:pPr marL="514350" indent="-514350">
              <a:buFont typeface="+mj-lt"/>
              <a:buAutoNum type="arabicParenR"/>
            </a:pPr>
            <a:r>
              <a:rPr lang="zh-CN" altLang="en-US" dirty="0" smtClean="0"/>
              <a:t>综合性性的即时通信与文字、音频以及视频即时通信之间的可替代性：考虑到需求替代，消费者能够轻易、立刻、免费的在文字、音频和视频即时通信三种服务间转换；从供给替代出发，大部分服务商都能够同时提供该三种功能的服务。</a:t>
            </a:r>
            <a:r>
              <a:rPr lang="en-GB"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arenR" startAt="4"/>
            </a:pPr>
            <a:r>
              <a:rPr lang="zh-CN" altLang="en-US" dirty="0" smtClean="0"/>
              <a:t>最高院考察了移动端即时通信服务、社交网站、微博、手机短信、电子邮箱的可替代等；</a:t>
            </a:r>
            <a:endParaRPr lang="en-US" altLang="zh-CN" dirty="0" smtClean="0"/>
          </a:p>
          <a:p>
            <a:pPr marL="514350" indent="-514350">
              <a:buFont typeface="+mj-lt"/>
              <a:buAutoNum type="arabicParenR" startAt="4"/>
            </a:pPr>
            <a:r>
              <a:rPr lang="zh-CN" altLang="en-US" dirty="0" smtClean="0"/>
              <a:t>关于相关地域市场，最高院认定为，考虑到我国互联网行业的现状，应界定为中国大陆市场。</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a:t>
            </a:r>
            <a:r>
              <a:rPr lang="zh-CN" altLang="en-US" dirty="0" smtClean="0"/>
              <a:t> </a:t>
            </a:r>
            <a:r>
              <a:rPr lang="en-US" altLang="zh-CN" dirty="0" smtClean="0"/>
              <a:t>2</a:t>
            </a:r>
            <a:r>
              <a:rPr lang="zh-CN" altLang="en-US" dirty="0" smtClean="0"/>
              <a:t>：确定支配地位</a:t>
            </a:r>
            <a:endParaRPr lang="en-US" dirty="0"/>
          </a:p>
        </p:txBody>
      </p:sp>
      <p:sp>
        <p:nvSpPr>
          <p:cNvPr id="3" name="Content Placeholder 2"/>
          <p:cNvSpPr>
            <a:spLocks noGrp="1"/>
          </p:cNvSpPr>
          <p:nvPr>
            <p:ph idx="1"/>
          </p:nvPr>
        </p:nvSpPr>
        <p:spPr>
          <a:xfrm>
            <a:off x="676236" y="1858924"/>
            <a:ext cx="10018713" cy="4076701"/>
          </a:xfrm>
        </p:spPr>
        <p:txBody>
          <a:bodyPr>
            <a:normAutofit/>
          </a:bodyPr>
          <a:lstStyle/>
          <a:p>
            <a:r>
              <a:rPr lang="zh-CN" altLang="en-US" dirty="0" smtClean="0"/>
              <a:t>支配地位的概念：经营者在相关市场内具有能够控制商品价格、数量或其他交易条件，或者能够阻碍、影响其他经营者进入相关市场的能力。</a:t>
            </a:r>
            <a:endParaRPr lang="en-US" altLang="zh-CN" dirty="0" smtClean="0"/>
          </a:p>
          <a:p>
            <a:endParaRPr lang="en-US" altLang="zh-CN" dirty="0" smtClean="0"/>
          </a:p>
          <a:p>
            <a:r>
              <a:rPr lang="zh-CN" altLang="en-US" dirty="0" smtClean="0"/>
              <a:t>支配地位又被称为“垄断”、“独占”</a:t>
            </a:r>
            <a:endParaRPr lang="en-US" altLang="zh-CN" dirty="0" smtClean="0"/>
          </a:p>
          <a:p>
            <a:r>
              <a:rPr lang="zh-CN" altLang="en-US" dirty="0" smtClean="0"/>
              <a:t>美国</a:t>
            </a:r>
            <a:r>
              <a:rPr lang="en-US" altLang="zh-CN" dirty="0" smtClean="0"/>
              <a:t>——market power</a:t>
            </a:r>
          </a:p>
          <a:p>
            <a:r>
              <a:rPr lang="zh-CN" altLang="en-US" dirty="0" smtClean="0"/>
              <a:t>欧盟</a:t>
            </a:r>
            <a:r>
              <a:rPr lang="en-US" altLang="zh-CN" dirty="0" smtClean="0"/>
              <a:t>——economic strength</a:t>
            </a:r>
            <a:r>
              <a:rPr lang="zh-CN" altLang="en-US" dirty="0" smtClean="0"/>
              <a:t>，</a:t>
            </a:r>
            <a:r>
              <a:rPr lang="en-US" altLang="zh-CN" dirty="0" smtClean="0"/>
              <a:t>dominant position</a:t>
            </a:r>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2443</Words>
  <Application>Microsoft Macintosh PowerPoint</Application>
  <PresentationFormat>Widescreen</PresentationFormat>
  <Paragraphs>219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Calibri Light</vt:lpstr>
      <vt:lpstr>Century Gothic</vt:lpstr>
      <vt:lpstr>DengXian</vt:lpstr>
      <vt:lpstr>DengXian Light</vt:lpstr>
      <vt:lpstr>Wingdings</vt:lpstr>
      <vt:lpstr>微软雅黑</vt:lpstr>
      <vt:lpstr>Arial</vt:lpstr>
      <vt:lpstr>Office Theme</vt:lpstr>
      <vt:lpstr>滥用支配地位</vt:lpstr>
      <vt:lpstr>1. 滥用支配地位</vt:lpstr>
      <vt:lpstr>PowerPoint Presentation</vt:lpstr>
      <vt:lpstr>PowerPoint Presentation</vt:lpstr>
      <vt:lpstr>Step 1: 相关市场的界定</vt:lpstr>
      <vt:lpstr>奇虎诉腾讯案</vt:lpstr>
      <vt:lpstr>PowerPoint Presentation</vt:lpstr>
      <vt:lpstr>PowerPoint Presentation</vt:lpstr>
      <vt:lpstr>Step 2：确定支配地位</vt:lpstr>
      <vt:lpstr>1. 考虑的要素</vt:lpstr>
      <vt:lpstr>1.1 市场份额以及相关市场的竞争状况</vt:lpstr>
      <vt:lpstr>推定支配地位</vt:lpstr>
      <vt:lpstr>1.2 控制销售市场或原材料采购市场的能力</vt:lpstr>
      <vt:lpstr>某航空公司分公司限制竞争案</vt:lpstr>
      <vt:lpstr>1.3 经营者的财力和技术条件</vt:lpstr>
      <vt:lpstr>1.4 其他经营者对于该经营者在交易上的依赖程度</vt:lpstr>
      <vt:lpstr>德国石油公司拒绝供油案</vt:lpstr>
      <vt:lpstr>1.5 其他经营者进入相关市场的难易程度</vt:lpstr>
      <vt:lpstr>1.6 其他因素</vt:lpstr>
      <vt:lpstr>PowerPoint Presentation</vt:lpstr>
      <vt:lpstr>滥用支配地位行为</vt:lpstr>
      <vt:lpstr>1. 不公平的高价或低价</vt:lpstr>
      <vt:lpstr>2. 掠夺性定价</vt:lpstr>
      <vt:lpstr>Matsushita诉Zenith案</vt:lpstr>
      <vt:lpstr>3. 拒绝交易</vt:lpstr>
      <vt:lpstr>云南盈鼎、中石化案</vt:lpstr>
      <vt:lpstr>4. 强制交易</vt:lpstr>
      <vt:lpstr>广东省某殡葬管理处限制竞争案</vt:lpstr>
      <vt:lpstr>5. 搭售与附加不合理交易条件</vt:lpstr>
      <vt:lpstr>搭售的特征</vt:lpstr>
      <vt:lpstr>Jefferson Parish 医院案</vt:lpstr>
      <vt:lpstr>附加不合理交易条件</vt:lpstr>
      <vt:lpstr>6. 差别待遇</vt:lpstr>
      <vt:lpstr>青海某中油燃气公司限制竞争案</vt:lpstr>
      <vt:lpstr>练习ABD</vt:lpstr>
      <vt:lpstr>A</vt:lpstr>
      <vt:lpstr>AD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滥用支配地位</dc:title>
  <dc:creator>Sen La</dc:creator>
  <cp:lastModifiedBy>Sen La</cp:lastModifiedBy>
  <cp:revision>83</cp:revision>
  <dcterms:created xsi:type="dcterms:W3CDTF">2017-03-06T13:02:00Z</dcterms:created>
  <dcterms:modified xsi:type="dcterms:W3CDTF">2018-03-14T14:26:10Z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