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7" r:id="rId2"/>
    <p:sldId id="259" r:id="rId3"/>
    <p:sldId id="360" r:id="rId4"/>
    <p:sldId id="260" r:id="rId5"/>
    <p:sldId id="261" r:id="rId6"/>
    <p:sldId id="262" r:id="rId7"/>
    <p:sldId id="361" r:id="rId8"/>
    <p:sldId id="362" r:id="rId9"/>
    <p:sldId id="382" r:id="rId10"/>
    <p:sldId id="263" r:id="rId11"/>
    <p:sldId id="266" r:id="rId12"/>
    <p:sldId id="273" r:id="rId13"/>
    <p:sldId id="364" r:id="rId14"/>
    <p:sldId id="383" r:id="rId15"/>
    <p:sldId id="285" r:id="rId16"/>
    <p:sldId id="367" r:id="rId17"/>
    <p:sldId id="369" r:id="rId18"/>
    <p:sldId id="384" r:id="rId19"/>
    <p:sldId id="385" r:id="rId20"/>
    <p:sldId id="365" r:id="rId21"/>
    <p:sldId id="283" r:id="rId22"/>
    <p:sldId id="380" r:id="rId23"/>
    <p:sldId id="378" r:id="rId24"/>
    <p:sldId id="291" r:id="rId25"/>
    <p:sldId id="286" r:id="rId26"/>
    <p:sldId id="301" r:id="rId27"/>
    <p:sldId id="381" r:id="rId28"/>
    <p:sldId id="386" r:id="rId29"/>
    <p:sldId id="373" r:id="rId30"/>
    <p:sldId id="292" r:id="rId31"/>
    <p:sldId id="306" r:id="rId32"/>
    <p:sldId id="295" r:id="rId33"/>
    <p:sldId id="296" r:id="rId34"/>
    <p:sldId id="298" r:id="rId35"/>
    <p:sldId id="297" r:id="rId36"/>
    <p:sldId id="299" r:id="rId37"/>
    <p:sldId id="300" r:id="rId38"/>
    <p:sldId id="302" r:id="rId39"/>
    <p:sldId id="294" r:id="rId40"/>
    <p:sldId id="293" r:id="rId41"/>
    <p:sldId id="303" r:id="rId42"/>
    <p:sldId id="319" r:id="rId43"/>
    <p:sldId id="320" r:id="rId44"/>
    <p:sldId id="321" r:id="rId45"/>
    <p:sldId id="322" r:id="rId46"/>
    <p:sldId id="323" r:id="rId47"/>
    <p:sldId id="324" r:id="rId48"/>
    <p:sldId id="325" r:id="rId49"/>
    <p:sldId id="326" r:id="rId50"/>
    <p:sldId id="379" r:id="rId51"/>
    <p:sldId id="328" r:id="rId52"/>
    <p:sldId id="377" r:id="rId53"/>
    <p:sldId id="375" r:id="rId54"/>
    <p:sldId id="376" r:id="rId55"/>
    <p:sldId id="337" r:id="rId56"/>
    <p:sldId id="339" r:id="rId57"/>
    <p:sldId id="35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0"/>
    <p:restoredTop sz="94746"/>
  </p:normalViewPr>
  <p:slideViewPr>
    <p:cSldViewPr snapToGrid="0" snapToObjects="1">
      <p:cViewPr>
        <p:scale>
          <a:sx n="60" d="100"/>
          <a:sy n="60" d="100"/>
        </p:scale>
        <p:origin x="1584"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21F92-C0EF-B74B-87E4-A569D4907AE4}" type="doc">
      <dgm:prSet loTypeId="urn:microsoft.com/office/officeart/2005/8/layout/pyramid2" loCatId="" qsTypeId="urn:microsoft.com/office/officeart/2005/8/quickstyle/simple4" qsCatId="simple" csTypeId="urn:microsoft.com/office/officeart/2005/8/colors/accent1_2" csCatId="accent1" phldr="1"/>
      <dgm:spPr/>
      <dgm:t>
        <a:bodyPr/>
        <a:lstStyle/>
        <a:p>
          <a:endParaRPr lang="en-US"/>
        </a:p>
      </dgm:t>
    </dgm:pt>
    <dgm:pt modelId="{81F2473C-3DB7-544A-BC7F-F4D35C9DAD11}">
      <dgm:prSet phldrT="[Text]"/>
      <dgm:spPr/>
      <dgm:t>
        <a:bodyPr/>
        <a:lstStyle/>
        <a:p>
          <a:r>
            <a:rPr lang="zh-CN" altLang="en-US" b="1" dirty="0" smtClean="0"/>
            <a:t>概述</a:t>
          </a:r>
          <a:endParaRPr lang="en-US" b="1" dirty="0"/>
        </a:p>
      </dgm:t>
    </dgm:pt>
    <dgm:pt modelId="{572B0CC2-6D41-6940-9B0D-2772F1D7D47E}" type="parTrans" cxnId="{FCDF160E-834F-A348-989D-F102A27D61BD}">
      <dgm:prSet/>
      <dgm:spPr/>
      <dgm:t>
        <a:bodyPr/>
        <a:lstStyle/>
        <a:p>
          <a:endParaRPr lang="en-US"/>
        </a:p>
      </dgm:t>
    </dgm:pt>
    <dgm:pt modelId="{CA26EBAC-F269-2F4F-B83C-41BF5B10F1E0}" type="sibTrans" cxnId="{FCDF160E-834F-A348-989D-F102A27D61BD}">
      <dgm:prSet/>
      <dgm:spPr/>
      <dgm:t>
        <a:bodyPr/>
        <a:lstStyle/>
        <a:p>
          <a:endParaRPr lang="en-US"/>
        </a:p>
      </dgm:t>
    </dgm:pt>
    <dgm:pt modelId="{E79B03C7-4960-1141-9273-F9336D1057ED}">
      <dgm:prSet/>
      <dgm:spPr/>
      <dgm:t>
        <a:bodyPr/>
        <a:lstStyle/>
        <a:p>
          <a:r>
            <a:rPr lang="zh-CN" altLang="en-US" b="1" dirty="0" smtClean="0"/>
            <a:t>不正当竞争行为</a:t>
          </a:r>
          <a:endParaRPr lang="en-US" b="1" dirty="0"/>
        </a:p>
      </dgm:t>
    </dgm:pt>
    <dgm:pt modelId="{48472230-E4B1-554D-8A84-0D31C8A8CEE3}" type="parTrans" cxnId="{23D1DE39-9AC1-1941-AE10-FA5A03F4198C}">
      <dgm:prSet/>
      <dgm:spPr/>
      <dgm:t>
        <a:bodyPr/>
        <a:lstStyle/>
        <a:p>
          <a:endParaRPr lang="en-US"/>
        </a:p>
      </dgm:t>
    </dgm:pt>
    <dgm:pt modelId="{77453A92-48CB-6745-BCFC-CC8E88718B07}" type="sibTrans" cxnId="{23D1DE39-9AC1-1941-AE10-FA5A03F4198C}">
      <dgm:prSet/>
      <dgm:spPr/>
      <dgm:t>
        <a:bodyPr/>
        <a:lstStyle/>
        <a:p>
          <a:endParaRPr lang="en-US"/>
        </a:p>
      </dgm:t>
    </dgm:pt>
    <dgm:pt modelId="{74FE1F7B-AB00-F54A-BA81-2A8D7B0B184C}">
      <dgm:prSet/>
      <dgm:spPr/>
      <dgm:t>
        <a:bodyPr/>
        <a:lstStyle/>
        <a:p>
          <a:r>
            <a:rPr lang="zh-CN" altLang="en-US" b="1" dirty="0" smtClean="0"/>
            <a:t>法律责任</a:t>
          </a:r>
          <a:endParaRPr lang="en-US" b="1" dirty="0"/>
        </a:p>
      </dgm:t>
    </dgm:pt>
    <dgm:pt modelId="{30DB16CD-46ED-4343-91C9-7736914DBD7D}" type="parTrans" cxnId="{8C8C91D3-C1BD-6B4E-989B-FA1E69910BE7}">
      <dgm:prSet/>
      <dgm:spPr/>
      <dgm:t>
        <a:bodyPr/>
        <a:lstStyle/>
        <a:p>
          <a:endParaRPr lang="en-US"/>
        </a:p>
      </dgm:t>
    </dgm:pt>
    <dgm:pt modelId="{2CAF92FB-605A-F04F-88F0-5D0CB11578B6}" type="sibTrans" cxnId="{8C8C91D3-C1BD-6B4E-989B-FA1E69910BE7}">
      <dgm:prSet/>
      <dgm:spPr/>
      <dgm:t>
        <a:bodyPr/>
        <a:lstStyle/>
        <a:p>
          <a:endParaRPr lang="en-US"/>
        </a:p>
      </dgm:t>
    </dgm:pt>
    <dgm:pt modelId="{7D27E116-0507-F343-A55D-9B44D062F945}" type="pres">
      <dgm:prSet presAssocID="{5DB21F92-C0EF-B74B-87E4-A569D4907AE4}" presName="compositeShape" presStyleCnt="0">
        <dgm:presLayoutVars>
          <dgm:dir/>
          <dgm:resizeHandles/>
        </dgm:presLayoutVars>
      </dgm:prSet>
      <dgm:spPr/>
      <dgm:t>
        <a:bodyPr/>
        <a:lstStyle/>
        <a:p>
          <a:endParaRPr lang="en-US"/>
        </a:p>
      </dgm:t>
    </dgm:pt>
    <dgm:pt modelId="{684BCDA4-64E3-974C-A21B-1791EF066905}" type="pres">
      <dgm:prSet presAssocID="{5DB21F92-C0EF-B74B-87E4-A569D4907AE4}" presName="pyramid" presStyleLbl="node1" presStyleIdx="0" presStyleCnt="1"/>
      <dgm:spPr/>
    </dgm:pt>
    <dgm:pt modelId="{16702B82-F801-014C-8E7C-359EBC8549A8}" type="pres">
      <dgm:prSet presAssocID="{5DB21F92-C0EF-B74B-87E4-A569D4907AE4}" presName="theList" presStyleCnt="0"/>
      <dgm:spPr/>
    </dgm:pt>
    <dgm:pt modelId="{6C0944EF-4243-7745-8FF6-4AB7CCBE51A0}" type="pres">
      <dgm:prSet presAssocID="{81F2473C-3DB7-544A-BC7F-F4D35C9DAD11}" presName="aNode" presStyleLbl="fgAcc1" presStyleIdx="0" presStyleCnt="3">
        <dgm:presLayoutVars>
          <dgm:bulletEnabled val="1"/>
        </dgm:presLayoutVars>
      </dgm:prSet>
      <dgm:spPr/>
      <dgm:t>
        <a:bodyPr/>
        <a:lstStyle/>
        <a:p>
          <a:endParaRPr lang="en-US"/>
        </a:p>
      </dgm:t>
    </dgm:pt>
    <dgm:pt modelId="{F8F1751F-47A6-144B-8FA0-2C746594996C}" type="pres">
      <dgm:prSet presAssocID="{81F2473C-3DB7-544A-BC7F-F4D35C9DAD11}" presName="aSpace" presStyleCnt="0"/>
      <dgm:spPr/>
    </dgm:pt>
    <dgm:pt modelId="{CC990766-11C0-C247-92A6-469472012E0E}" type="pres">
      <dgm:prSet presAssocID="{E79B03C7-4960-1141-9273-F9336D1057ED}" presName="aNode" presStyleLbl="fgAcc1" presStyleIdx="1" presStyleCnt="3">
        <dgm:presLayoutVars>
          <dgm:bulletEnabled val="1"/>
        </dgm:presLayoutVars>
      </dgm:prSet>
      <dgm:spPr/>
      <dgm:t>
        <a:bodyPr/>
        <a:lstStyle/>
        <a:p>
          <a:endParaRPr lang="en-US"/>
        </a:p>
      </dgm:t>
    </dgm:pt>
    <dgm:pt modelId="{19575738-7AB9-EF4E-A3CC-D99AF4F5B8D5}" type="pres">
      <dgm:prSet presAssocID="{E79B03C7-4960-1141-9273-F9336D1057ED}" presName="aSpace" presStyleCnt="0"/>
      <dgm:spPr/>
    </dgm:pt>
    <dgm:pt modelId="{81F67F60-CB6B-C348-97B8-71E2A6D9AE78}" type="pres">
      <dgm:prSet presAssocID="{74FE1F7B-AB00-F54A-BA81-2A8D7B0B184C}" presName="aNode" presStyleLbl="fgAcc1" presStyleIdx="2" presStyleCnt="3" custLinFactNeighborX="-861" custLinFactNeighborY="-21252">
        <dgm:presLayoutVars>
          <dgm:bulletEnabled val="1"/>
        </dgm:presLayoutVars>
      </dgm:prSet>
      <dgm:spPr/>
      <dgm:t>
        <a:bodyPr/>
        <a:lstStyle/>
        <a:p>
          <a:endParaRPr lang="en-US"/>
        </a:p>
      </dgm:t>
    </dgm:pt>
    <dgm:pt modelId="{5FF88EE1-74CA-984B-987E-A198AEF8C680}" type="pres">
      <dgm:prSet presAssocID="{74FE1F7B-AB00-F54A-BA81-2A8D7B0B184C}" presName="aSpace" presStyleCnt="0"/>
      <dgm:spPr/>
    </dgm:pt>
  </dgm:ptLst>
  <dgm:cxnLst>
    <dgm:cxn modelId="{23D1DE39-9AC1-1941-AE10-FA5A03F4198C}" srcId="{5DB21F92-C0EF-B74B-87E4-A569D4907AE4}" destId="{E79B03C7-4960-1141-9273-F9336D1057ED}" srcOrd="1" destOrd="0" parTransId="{48472230-E4B1-554D-8A84-0D31C8A8CEE3}" sibTransId="{77453A92-48CB-6745-BCFC-CC8E88718B07}"/>
    <dgm:cxn modelId="{1CAB85F2-BB58-1947-89CA-DCC1322D4137}" type="presOf" srcId="{E79B03C7-4960-1141-9273-F9336D1057ED}" destId="{CC990766-11C0-C247-92A6-469472012E0E}" srcOrd="0" destOrd="0" presId="urn:microsoft.com/office/officeart/2005/8/layout/pyramid2"/>
    <dgm:cxn modelId="{C03C70BD-0021-444B-8B74-A24D0D746C18}" type="presOf" srcId="{5DB21F92-C0EF-B74B-87E4-A569D4907AE4}" destId="{7D27E116-0507-F343-A55D-9B44D062F945}" srcOrd="0" destOrd="0" presId="urn:microsoft.com/office/officeart/2005/8/layout/pyramid2"/>
    <dgm:cxn modelId="{B77A561B-2D8B-0A41-AB75-F9B3C0B009A7}" type="presOf" srcId="{74FE1F7B-AB00-F54A-BA81-2A8D7B0B184C}" destId="{81F67F60-CB6B-C348-97B8-71E2A6D9AE78}" srcOrd="0" destOrd="0" presId="urn:microsoft.com/office/officeart/2005/8/layout/pyramid2"/>
    <dgm:cxn modelId="{8C8C91D3-C1BD-6B4E-989B-FA1E69910BE7}" srcId="{5DB21F92-C0EF-B74B-87E4-A569D4907AE4}" destId="{74FE1F7B-AB00-F54A-BA81-2A8D7B0B184C}" srcOrd="2" destOrd="0" parTransId="{30DB16CD-46ED-4343-91C9-7736914DBD7D}" sibTransId="{2CAF92FB-605A-F04F-88F0-5D0CB11578B6}"/>
    <dgm:cxn modelId="{FCDF160E-834F-A348-989D-F102A27D61BD}" srcId="{5DB21F92-C0EF-B74B-87E4-A569D4907AE4}" destId="{81F2473C-3DB7-544A-BC7F-F4D35C9DAD11}" srcOrd="0" destOrd="0" parTransId="{572B0CC2-6D41-6940-9B0D-2772F1D7D47E}" sibTransId="{CA26EBAC-F269-2F4F-B83C-41BF5B10F1E0}"/>
    <dgm:cxn modelId="{05CDB298-77B7-7741-ACF3-C8F12DB64F9B}" type="presOf" srcId="{81F2473C-3DB7-544A-BC7F-F4D35C9DAD11}" destId="{6C0944EF-4243-7745-8FF6-4AB7CCBE51A0}" srcOrd="0" destOrd="0" presId="urn:microsoft.com/office/officeart/2005/8/layout/pyramid2"/>
    <dgm:cxn modelId="{74E344D3-709D-0E4B-A0D1-F71AC6DF29F3}" type="presParOf" srcId="{7D27E116-0507-F343-A55D-9B44D062F945}" destId="{684BCDA4-64E3-974C-A21B-1791EF066905}" srcOrd="0" destOrd="0" presId="urn:microsoft.com/office/officeart/2005/8/layout/pyramid2"/>
    <dgm:cxn modelId="{49F3C28B-E632-9546-AA05-A9CFA7E27F5B}" type="presParOf" srcId="{7D27E116-0507-F343-A55D-9B44D062F945}" destId="{16702B82-F801-014C-8E7C-359EBC8549A8}" srcOrd="1" destOrd="0" presId="urn:microsoft.com/office/officeart/2005/8/layout/pyramid2"/>
    <dgm:cxn modelId="{9932754C-2D75-ED4A-9A1E-06B3461F7082}" type="presParOf" srcId="{16702B82-F801-014C-8E7C-359EBC8549A8}" destId="{6C0944EF-4243-7745-8FF6-4AB7CCBE51A0}" srcOrd="0" destOrd="0" presId="urn:microsoft.com/office/officeart/2005/8/layout/pyramid2"/>
    <dgm:cxn modelId="{143D5BB3-DBE4-764C-911D-8588B03963F1}" type="presParOf" srcId="{16702B82-F801-014C-8E7C-359EBC8549A8}" destId="{F8F1751F-47A6-144B-8FA0-2C746594996C}" srcOrd="1" destOrd="0" presId="urn:microsoft.com/office/officeart/2005/8/layout/pyramid2"/>
    <dgm:cxn modelId="{0F8D1228-1F20-B049-B411-FB714337123D}" type="presParOf" srcId="{16702B82-F801-014C-8E7C-359EBC8549A8}" destId="{CC990766-11C0-C247-92A6-469472012E0E}" srcOrd="2" destOrd="0" presId="urn:microsoft.com/office/officeart/2005/8/layout/pyramid2"/>
    <dgm:cxn modelId="{41AE6679-3CAD-4444-BEED-DB36DED85EF0}" type="presParOf" srcId="{16702B82-F801-014C-8E7C-359EBC8549A8}" destId="{19575738-7AB9-EF4E-A3CC-D99AF4F5B8D5}" srcOrd="3" destOrd="0" presId="urn:microsoft.com/office/officeart/2005/8/layout/pyramid2"/>
    <dgm:cxn modelId="{01E3F44E-2B91-B54D-ACB0-1623B153F774}" type="presParOf" srcId="{16702B82-F801-014C-8E7C-359EBC8549A8}" destId="{81F67F60-CB6B-C348-97B8-71E2A6D9AE78}" srcOrd="4" destOrd="0" presId="urn:microsoft.com/office/officeart/2005/8/layout/pyramid2"/>
    <dgm:cxn modelId="{04CDF8E4-0DE8-A242-A236-694C75198500}" type="presParOf" srcId="{16702B82-F801-014C-8E7C-359EBC8549A8}" destId="{5FF88EE1-74CA-984B-987E-A198AEF8C680}"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51EAF1-F783-DB48-9D33-A22A9BA4C446}"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US"/>
        </a:p>
      </dgm:t>
    </dgm:pt>
    <dgm:pt modelId="{17285F5B-4D1E-504E-8D68-46A1123A1281}">
      <dgm:prSet phldrT="[Text]"/>
      <dgm:spPr/>
      <dgm:t>
        <a:bodyPr/>
        <a:lstStyle/>
        <a:p>
          <a:r>
            <a:rPr lang="zh-CN" altLang="en-US" b="1" dirty="0" smtClean="0"/>
            <a:t>混淆行为</a:t>
          </a:r>
          <a:endParaRPr lang="en-US" b="1" dirty="0"/>
        </a:p>
      </dgm:t>
    </dgm:pt>
    <dgm:pt modelId="{AB457E18-391D-864A-8911-21A3CE69E91D}" type="parTrans" cxnId="{DC44C4C7-43A7-6F4E-8052-A0D0EC1D6F21}">
      <dgm:prSet/>
      <dgm:spPr/>
      <dgm:t>
        <a:bodyPr/>
        <a:lstStyle/>
        <a:p>
          <a:endParaRPr lang="en-US" b="1"/>
        </a:p>
      </dgm:t>
    </dgm:pt>
    <dgm:pt modelId="{F38EF23B-FD87-B449-A317-F06B1F19DE2F}" type="sibTrans" cxnId="{DC44C4C7-43A7-6F4E-8052-A0D0EC1D6F21}">
      <dgm:prSet/>
      <dgm:spPr/>
      <dgm:t>
        <a:bodyPr/>
        <a:lstStyle/>
        <a:p>
          <a:endParaRPr lang="en-US" b="1"/>
        </a:p>
      </dgm:t>
    </dgm:pt>
    <dgm:pt modelId="{E2954734-D4EB-9A47-9B62-6B4E6110BCBB}">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b="1" dirty="0" smtClean="0"/>
            <a:t>商业贿赂</a:t>
          </a:r>
          <a:endParaRPr lang="en-US" b="1" dirty="0"/>
        </a:p>
      </dgm:t>
    </dgm:pt>
    <dgm:pt modelId="{8CA43C62-20F2-A041-88EF-99E03AE443F3}" type="parTrans" cxnId="{BDD00A3F-2C89-C74C-93BF-468867817998}">
      <dgm:prSet/>
      <dgm:spPr/>
      <dgm:t>
        <a:bodyPr/>
        <a:lstStyle/>
        <a:p>
          <a:endParaRPr lang="en-US" b="1"/>
        </a:p>
      </dgm:t>
    </dgm:pt>
    <dgm:pt modelId="{32FCF17E-E47B-B448-B9D7-D9C8D31D7BFF}" type="sibTrans" cxnId="{BDD00A3F-2C89-C74C-93BF-468867817998}">
      <dgm:prSet/>
      <dgm:spPr/>
      <dgm:t>
        <a:bodyPr/>
        <a:lstStyle/>
        <a:p>
          <a:endParaRPr lang="en-US" b="1"/>
        </a:p>
      </dgm:t>
    </dgm:pt>
    <dgm:pt modelId="{4F1750B3-55B2-8B4A-A000-FD61B9059027}">
      <dgm:prSet phldrT="[Text]"/>
      <dgm:spPr/>
      <dgm:t>
        <a:bodyPr/>
        <a:lstStyle/>
        <a:p>
          <a:r>
            <a:rPr lang="zh-CN" altLang="en-US" b="1" dirty="0" smtClean="0"/>
            <a:t>侵犯商业秘密</a:t>
          </a:r>
          <a:endParaRPr lang="en-US" b="1" dirty="0"/>
        </a:p>
      </dgm:t>
    </dgm:pt>
    <dgm:pt modelId="{6469D858-6B52-7A40-8A2A-2137199CF814}" type="parTrans" cxnId="{E63EFA38-16F7-0941-AEF0-CCCC54670434}">
      <dgm:prSet/>
      <dgm:spPr/>
      <dgm:t>
        <a:bodyPr/>
        <a:lstStyle/>
        <a:p>
          <a:endParaRPr lang="en-US" b="1"/>
        </a:p>
      </dgm:t>
    </dgm:pt>
    <dgm:pt modelId="{5A8D92CD-D7E6-E442-BB7A-79A40033BA32}" type="sibTrans" cxnId="{E63EFA38-16F7-0941-AEF0-CCCC54670434}">
      <dgm:prSet/>
      <dgm:spPr/>
      <dgm:t>
        <a:bodyPr/>
        <a:lstStyle/>
        <a:p>
          <a:endParaRPr lang="en-US" b="1"/>
        </a:p>
      </dgm:t>
    </dgm:pt>
    <dgm:pt modelId="{8C1F9B63-646C-5D4E-902E-2572B5DAAA48}">
      <dgm:prSet phldrT="[Text]"/>
      <dgm:spPr/>
      <dgm:t>
        <a:bodyPr/>
        <a:lstStyle/>
        <a:p>
          <a:r>
            <a:rPr lang="zh-CN" altLang="en-US" b="1" dirty="0" smtClean="0"/>
            <a:t>不正当有奖销售</a:t>
          </a:r>
          <a:endParaRPr lang="en-US" b="1" dirty="0"/>
        </a:p>
      </dgm:t>
    </dgm:pt>
    <dgm:pt modelId="{62D7D8D7-8C30-C646-B81B-A470FCDEA596}" type="parTrans" cxnId="{AB4AE9D9-4D3D-2D4D-BE38-D27A27421C79}">
      <dgm:prSet/>
      <dgm:spPr/>
      <dgm:t>
        <a:bodyPr/>
        <a:lstStyle/>
        <a:p>
          <a:endParaRPr lang="en-US" b="1"/>
        </a:p>
      </dgm:t>
    </dgm:pt>
    <dgm:pt modelId="{3C647DFC-D5AF-B84E-BD66-917A859E6B9E}" type="sibTrans" cxnId="{AB4AE9D9-4D3D-2D4D-BE38-D27A27421C79}">
      <dgm:prSet/>
      <dgm:spPr/>
      <dgm:t>
        <a:bodyPr/>
        <a:lstStyle/>
        <a:p>
          <a:endParaRPr lang="en-US" b="1"/>
        </a:p>
      </dgm:t>
    </dgm:pt>
    <dgm:pt modelId="{34477699-45CA-FD44-A8B1-E2D9E39180AD}">
      <dgm:prSet phldrT="[Text]"/>
      <dgm:spPr/>
      <dgm:t>
        <a:bodyPr/>
        <a:lstStyle/>
        <a:p>
          <a:r>
            <a:rPr lang="zh-CN" altLang="en-US" b="1" dirty="0" smtClean="0"/>
            <a:t>诋毁商誉</a:t>
          </a:r>
          <a:endParaRPr lang="en-US" b="1" dirty="0"/>
        </a:p>
      </dgm:t>
    </dgm:pt>
    <dgm:pt modelId="{57C8F21E-F5B8-6B48-B799-C7C52F0BD68E}" type="parTrans" cxnId="{192E8ED8-1ADE-AA4B-8439-AC10CC837F6D}">
      <dgm:prSet/>
      <dgm:spPr/>
      <dgm:t>
        <a:bodyPr/>
        <a:lstStyle/>
        <a:p>
          <a:endParaRPr lang="en-US" b="1"/>
        </a:p>
      </dgm:t>
    </dgm:pt>
    <dgm:pt modelId="{15296528-7709-FE40-9E3D-C6014F43664E}" type="sibTrans" cxnId="{192E8ED8-1ADE-AA4B-8439-AC10CC837F6D}">
      <dgm:prSet/>
      <dgm:spPr/>
      <dgm:t>
        <a:bodyPr/>
        <a:lstStyle/>
        <a:p>
          <a:endParaRPr lang="en-US" b="1"/>
        </a:p>
      </dgm:t>
    </dgm:pt>
    <dgm:pt modelId="{802AA3E6-0769-344B-9C81-4017E5BCCA61}">
      <dgm:prSet phldrT="[Text]"/>
      <dgm:spPr/>
      <dgm:t>
        <a:bodyPr/>
        <a:lstStyle/>
        <a:p>
          <a:r>
            <a:rPr lang="zh-CN" altLang="en-US" b="1" dirty="0" smtClean="0"/>
            <a:t>虚假宣传</a:t>
          </a:r>
          <a:endParaRPr lang="en-US" b="1" dirty="0"/>
        </a:p>
      </dgm:t>
    </dgm:pt>
    <dgm:pt modelId="{A9162E2D-F042-7140-BCC9-53C82421A53E}" type="parTrans" cxnId="{D6497B68-53D5-8C42-A414-48EFE9AD4680}">
      <dgm:prSet/>
      <dgm:spPr/>
      <dgm:t>
        <a:bodyPr/>
        <a:lstStyle/>
        <a:p>
          <a:endParaRPr lang="en-US" b="1"/>
        </a:p>
      </dgm:t>
    </dgm:pt>
    <dgm:pt modelId="{8411CF61-3D1A-C043-AE68-821487980A49}" type="sibTrans" cxnId="{D6497B68-53D5-8C42-A414-48EFE9AD4680}">
      <dgm:prSet/>
      <dgm:spPr/>
      <dgm:t>
        <a:bodyPr/>
        <a:lstStyle/>
        <a:p>
          <a:endParaRPr lang="en-US" b="1"/>
        </a:p>
      </dgm:t>
    </dgm:pt>
    <dgm:pt modelId="{1DD501F1-C761-BE48-B863-F02A6E209655}">
      <dgm:prSet/>
      <dgm:spPr/>
      <dgm:t>
        <a:bodyPr/>
        <a:lstStyle/>
        <a:p>
          <a:r>
            <a:rPr lang="zh-CN" altLang="en-US" b="1" dirty="0" smtClean="0"/>
            <a:t>互联网不正当竞争</a:t>
          </a:r>
          <a:endParaRPr lang="en-US" b="1" dirty="0"/>
        </a:p>
      </dgm:t>
    </dgm:pt>
    <dgm:pt modelId="{655973A7-652B-B64B-8FF5-9D21C393F1EA}" type="parTrans" cxnId="{A06AC55B-962E-9546-95C1-710CD6124AAF}">
      <dgm:prSet/>
      <dgm:spPr/>
      <dgm:t>
        <a:bodyPr/>
        <a:lstStyle/>
        <a:p>
          <a:endParaRPr lang="en-US" b="1"/>
        </a:p>
      </dgm:t>
    </dgm:pt>
    <dgm:pt modelId="{4A1744C1-12CC-6B46-9891-51E41086827D}" type="sibTrans" cxnId="{A06AC55B-962E-9546-95C1-710CD6124AAF}">
      <dgm:prSet/>
      <dgm:spPr/>
      <dgm:t>
        <a:bodyPr/>
        <a:lstStyle/>
        <a:p>
          <a:endParaRPr lang="en-US" b="1"/>
        </a:p>
      </dgm:t>
    </dgm:pt>
    <dgm:pt modelId="{238D8D13-A38E-AA43-AD1E-E8A44F310F11}" type="pres">
      <dgm:prSet presAssocID="{FA51EAF1-F783-DB48-9D33-A22A9BA4C446}" presName="vert0" presStyleCnt="0">
        <dgm:presLayoutVars>
          <dgm:dir/>
          <dgm:animOne val="branch"/>
          <dgm:animLvl val="lvl"/>
        </dgm:presLayoutVars>
      </dgm:prSet>
      <dgm:spPr/>
      <dgm:t>
        <a:bodyPr/>
        <a:lstStyle/>
        <a:p>
          <a:endParaRPr lang="en-US"/>
        </a:p>
      </dgm:t>
    </dgm:pt>
    <dgm:pt modelId="{22F543D0-2D08-FD45-B1B2-98F45293ADD8}" type="pres">
      <dgm:prSet presAssocID="{17285F5B-4D1E-504E-8D68-46A1123A1281}" presName="thickLine" presStyleLbl="alignNode1" presStyleIdx="0" presStyleCnt="7"/>
      <dgm:spPr/>
    </dgm:pt>
    <dgm:pt modelId="{4FF283E6-6D54-A84E-B754-FB4BDA98DCCE}" type="pres">
      <dgm:prSet presAssocID="{17285F5B-4D1E-504E-8D68-46A1123A1281}" presName="horz1" presStyleCnt="0"/>
      <dgm:spPr/>
    </dgm:pt>
    <dgm:pt modelId="{86803E31-B24A-9F46-A12B-9D060B9E26BB}" type="pres">
      <dgm:prSet presAssocID="{17285F5B-4D1E-504E-8D68-46A1123A1281}" presName="tx1" presStyleLbl="revTx" presStyleIdx="0" presStyleCnt="7"/>
      <dgm:spPr/>
      <dgm:t>
        <a:bodyPr/>
        <a:lstStyle/>
        <a:p>
          <a:endParaRPr lang="en-US"/>
        </a:p>
      </dgm:t>
    </dgm:pt>
    <dgm:pt modelId="{DDE4A823-5A40-214F-A6A2-CE43960DE1B8}" type="pres">
      <dgm:prSet presAssocID="{17285F5B-4D1E-504E-8D68-46A1123A1281}" presName="vert1" presStyleCnt="0"/>
      <dgm:spPr/>
    </dgm:pt>
    <dgm:pt modelId="{56669676-7C0D-454B-867E-CE9F784E96BF}" type="pres">
      <dgm:prSet presAssocID="{E2954734-D4EB-9A47-9B62-6B4E6110BCBB}" presName="thickLine" presStyleLbl="alignNode1" presStyleIdx="1" presStyleCnt="7"/>
      <dgm:spPr/>
    </dgm:pt>
    <dgm:pt modelId="{F8B686BA-8551-CA4B-BAE6-860C8F20C928}" type="pres">
      <dgm:prSet presAssocID="{E2954734-D4EB-9A47-9B62-6B4E6110BCBB}" presName="horz1" presStyleCnt="0"/>
      <dgm:spPr/>
    </dgm:pt>
    <dgm:pt modelId="{3EE9BC75-871A-1C4C-B038-4397BB999765}" type="pres">
      <dgm:prSet presAssocID="{E2954734-D4EB-9A47-9B62-6B4E6110BCBB}" presName="tx1" presStyleLbl="revTx" presStyleIdx="1" presStyleCnt="7"/>
      <dgm:spPr/>
      <dgm:t>
        <a:bodyPr/>
        <a:lstStyle/>
        <a:p>
          <a:endParaRPr lang="en-US"/>
        </a:p>
      </dgm:t>
    </dgm:pt>
    <dgm:pt modelId="{118F2A66-4463-D541-BF25-E5556DFC3782}" type="pres">
      <dgm:prSet presAssocID="{E2954734-D4EB-9A47-9B62-6B4E6110BCBB}" presName="vert1" presStyleCnt="0"/>
      <dgm:spPr/>
    </dgm:pt>
    <dgm:pt modelId="{2368C1A5-D443-F04D-8DDD-A0DEE69FB0EA}" type="pres">
      <dgm:prSet presAssocID="{802AA3E6-0769-344B-9C81-4017E5BCCA61}" presName="thickLine" presStyleLbl="alignNode1" presStyleIdx="2" presStyleCnt="7"/>
      <dgm:spPr/>
    </dgm:pt>
    <dgm:pt modelId="{FE7E148B-8FC5-654D-9127-6A384534BEB2}" type="pres">
      <dgm:prSet presAssocID="{802AA3E6-0769-344B-9C81-4017E5BCCA61}" presName="horz1" presStyleCnt="0"/>
      <dgm:spPr/>
    </dgm:pt>
    <dgm:pt modelId="{0CFB5DB6-CAF9-A94B-9CEB-B6BC03CC0741}" type="pres">
      <dgm:prSet presAssocID="{802AA3E6-0769-344B-9C81-4017E5BCCA61}" presName="tx1" presStyleLbl="revTx" presStyleIdx="2" presStyleCnt="7"/>
      <dgm:spPr/>
      <dgm:t>
        <a:bodyPr/>
        <a:lstStyle/>
        <a:p>
          <a:endParaRPr lang="en-US"/>
        </a:p>
      </dgm:t>
    </dgm:pt>
    <dgm:pt modelId="{677C0214-FCDE-C245-B32C-2DB61B4D70EF}" type="pres">
      <dgm:prSet presAssocID="{802AA3E6-0769-344B-9C81-4017E5BCCA61}" presName="vert1" presStyleCnt="0"/>
      <dgm:spPr/>
    </dgm:pt>
    <dgm:pt modelId="{0A897223-3F01-ED42-9EA1-E5BC5F26185A}" type="pres">
      <dgm:prSet presAssocID="{4F1750B3-55B2-8B4A-A000-FD61B9059027}" presName="thickLine" presStyleLbl="alignNode1" presStyleIdx="3" presStyleCnt="7"/>
      <dgm:spPr/>
    </dgm:pt>
    <dgm:pt modelId="{9BC329C4-71A1-1640-8E87-28759C4F0B8C}" type="pres">
      <dgm:prSet presAssocID="{4F1750B3-55B2-8B4A-A000-FD61B9059027}" presName="horz1" presStyleCnt="0"/>
      <dgm:spPr/>
    </dgm:pt>
    <dgm:pt modelId="{38A11FEA-AF32-2F42-8670-B317F72B5466}" type="pres">
      <dgm:prSet presAssocID="{4F1750B3-55B2-8B4A-A000-FD61B9059027}" presName="tx1" presStyleLbl="revTx" presStyleIdx="3" presStyleCnt="7"/>
      <dgm:spPr/>
      <dgm:t>
        <a:bodyPr/>
        <a:lstStyle/>
        <a:p>
          <a:endParaRPr lang="en-US"/>
        </a:p>
      </dgm:t>
    </dgm:pt>
    <dgm:pt modelId="{72DDDAD3-8E6C-864B-A924-8206433272B7}" type="pres">
      <dgm:prSet presAssocID="{4F1750B3-55B2-8B4A-A000-FD61B9059027}" presName="vert1" presStyleCnt="0"/>
      <dgm:spPr/>
    </dgm:pt>
    <dgm:pt modelId="{194FBA4C-8904-6141-B62C-71AEF08EABF3}" type="pres">
      <dgm:prSet presAssocID="{8C1F9B63-646C-5D4E-902E-2572B5DAAA48}" presName="thickLine" presStyleLbl="alignNode1" presStyleIdx="4" presStyleCnt="7"/>
      <dgm:spPr/>
    </dgm:pt>
    <dgm:pt modelId="{00F1A9A7-12DE-2E47-88C1-1D38EF3F461A}" type="pres">
      <dgm:prSet presAssocID="{8C1F9B63-646C-5D4E-902E-2572B5DAAA48}" presName="horz1" presStyleCnt="0"/>
      <dgm:spPr/>
    </dgm:pt>
    <dgm:pt modelId="{BC5E872C-63EB-6848-A66F-1AAC560AF417}" type="pres">
      <dgm:prSet presAssocID="{8C1F9B63-646C-5D4E-902E-2572B5DAAA48}" presName="tx1" presStyleLbl="revTx" presStyleIdx="4" presStyleCnt="7"/>
      <dgm:spPr/>
      <dgm:t>
        <a:bodyPr/>
        <a:lstStyle/>
        <a:p>
          <a:endParaRPr lang="en-US"/>
        </a:p>
      </dgm:t>
    </dgm:pt>
    <dgm:pt modelId="{C56DA572-01AD-F94C-A05C-12A8468B7211}" type="pres">
      <dgm:prSet presAssocID="{8C1F9B63-646C-5D4E-902E-2572B5DAAA48}" presName="vert1" presStyleCnt="0"/>
      <dgm:spPr/>
    </dgm:pt>
    <dgm:pt modelId="{E2AA3C1D-D911-CD4A-A2AC-72C37B5D5922}" type="pres">
      <dgm:prSet presAssocID="{34477699-45CA-FD44-A8B1-E2D9E39180AD}" presName="thickLine" presStyleLbl="alignNode1" presStyleIdx="5" presStyleCnt="7"/>
      <dgm:spPr/>
    </dgm:pt>
    <dgm:pt modelId="{1F84CC74-B5E5-5B46-A009-19869198C217}" type="pres">
      <dgm:prSet presAssocID="{34477699-45CA-FD44-A8B1-E2D9E39180AD}" presName="horz1" presStyleCnt="0"/>
      <dgm:spPr/>
    </dgm:pt>
    <dgm:pt modelId="{E2712ECD-D65B-FC4B-8831-6F0A6EB86229}" type="pres">
      <dgm:prSet presAssocID="{34477699-45CA-FD44-A8B1-E2D9E39180AD}" presName="tx1" presStyleLbl="revTx" presStyleIdx="5" presStyleCnt="7"/>
      <dgm:spPr/>
      <dgm:t>
        <a:bodyPr/>
        <a:lstStyle/>
        <a:p>
          <a:endParaRPr lang="en-US"/>
        </a:p>
      </dgm:t>
    </dgm:pt>
    <dgm:pt modelId="{34EF0135-B495-E34C-91CF-A1F60417ACDF}" type="pres">
      <dgm:prSet presAssocID="{34477699-45CA-FD44-A8B1-E2D9E39180AD}" presName="vert1" presStyleCnt="0"/>
      <dgm:spPr/>
    </dgm:pt>
    <dgm:pt modelId="{B1402EB9-2D18-9B4D-87A2-91E1C634414C}" type="pres">
      <dgm:prSet presAssocID="{1DD501F1-C761-BE48-B863-F02A6E209655}" presName="thickLine" presStyleLbl="alignNode1" presStyleIdx="6" presStyleCnt="7"/>
      <dgm:spPr/>
    </dgm:pt>
    <dgm:pt modelId="{D16904D7-CD4A-E142-9EAF-F14D26D9A5F1}" type="pres">
      <dgm:prSet presAssocID="{1DD501F1-C761-BE48-B863-F02A6E209655}" presName="horz1" presStyleCnt="0"/>
      <dgm:spPr/>
    </dgm:pt>
    <dgm:pt modelId="{C255C24B-2906-E84A-A677-E744B641971D}" type="pres">
      <dgm:prSet presAssocID="{1DD501F1-C761-BE48-B863-F02A6E209655}" presName="tx1" presStyleLbl="revTx" presStyleIdx="6" presStyleCnt="7"/>
      <dgm:spPr/>
      <dgm:t>
        <a:bodyPr/>
        <a:lstStyle/>
        <a:p>
          <a:endParaRPr lang="en-US"/>
        </a:p>
      </dgm:t>
    </dgm:pt>
    <dgm:pt modelId="{D8A87CFB-379E-CC44-8B4F-5FE743E62BB2}" type="pres">
      <dgm:prSet presAssocID="{1DD501F1-C761-BE48-B863-F02A6E209655}" presName="vert1" presStyleCnt="0"/>
      <dgm:spPr/>
    </dgm:pt>
  </dgm:ptLst>
  <dgm:cxnLst>
    <dgm:cxn modelId="{DC704D88-15D9-504D-A55D-50D6360320F5}" type="presOf" srcId="{34477699-45CA-FD44-A8B1-E2D9E39180AD}" destId="{E2712ECD-D65B-FC4B-8831-6F0A6EB86229}" srcOrd="0" destOrd="0" presId="urn:microsoft.com/office/officeart/2008/layout/LinedList"/>
    <dgm:cxn modelId="{DC44C4C7-43A7-6F4E-8052-A0D0EC1D6F21}" srcId="{FA51EAF1-F783-DB48-9D33-A22A9BA4C446}" destId="{17285F5B-4D1E-504E-8D68-46A1123A1281}" srcOrd="0" destOrd="0" parTransId="{AB457E18-391D-864A-8911-21A3CE69E91D}" sibTransId="{F38EF23B-FD87-B449-A317-F06B1F19DE2F}"/>
    <dgm:cxn modelId="{CEEB829B-543B-A741-A644-89006005C13F}" type="presOf" srcId="{FA51EAF1-F783-DB48-9D33-A22A9BA4C446}" destId="{238D8D13-A38E-AA43-AD1E-E8A44F310F11}" srcOrd="0" destOrd="0" presId="urn:microsoft.com/office/officeart/2008/layout/LinedList"/>
    <dgm:cxn modelId="{BDD00A3F-2C89-C74C-93BF-468867817998}" srcId="{FA51EAF1-F783-DB48-9D33-A22A9BA4C446}" destId="{E2954734-D4EB-9A47-9B62-6B4E6110BCBB}" srcOrd="1" destOrd="0" parTransId="{8CA43C62-20F2-A041-88EF-99E03AE443F3}" sibTransId="{32FCF17E-E47B-B448-B9D7-D9C8D31D7BFF}"/>
    <dgm:cxn modelId="{7FE20DD6-2900-DA49-88AB-335DF2EE7823}" type="presOf" srcId="{8C1F9B63-646C-5D4E-902E-2572B5DAAA48}" destId="{BC5E872C-63EB-6848-A66F-1AAC560AF417}" srcOrd="0" destOrd="0" presId="urn:microsoft.com/office/officeart/2008/layout/LinedList"/>
    <dgm:cxn modelId="{2AB2631F-0C31-B647-885D-AF555EEEE456}" type="presOf" srcId="{802AA3E6-0769-344B-9C81-4017E5BCCA61}" destId="{0CFB5DB6-CAF9-A94B-9CEB-B6BC03CC0741}" srcOrd="0" destOrd="0" presId="urn:microsoft.com/office/officeart/2008/layout/LinedList"/>
    <dgm:cxn modelId="{7F369622-52DE-464E-B8A0-943C1B3E3CA4}" type="presOf" srcId="{1DD501F1-C761-BE48-B863-F02A6E209655}" destId="{C255C24B-2906-E84A-A677-E744B641971D}" srcOrd="0" destOrd="0" presId="urn:microsoft.com/office/officeart/2008/layout/LinedList"/>
    <dgm:cxn modelId="{192E8ED8-1ADE-AA4B-8439-AC10CC837F6D}" srcId="{FA51EAF1-F783-DB48-9D33-A22A9BA4C446}" destId="{34477699-45CA-FD44-A8B1-E2D9E39180AD}" srcOrd="5" destOrd="0" parTransId="{57C8F21E-F5B8-6B48-B799-C7C52F0BD68E}" sibTransId="{15296528-7709-FE40-9E3D-C6014F43664E}"/>
    <dgm:cxn modelId="{F26D3E2B-54D7-2F44-8F49-EA99A52497B7}" type="presOf" srcId="{17285F5B-4D1E-504E-8D68-46A1123A1281}" destId="{86803E31-B24A-9F46-A12B-9D060B9E26BB}" srcOrd="0" destOrd="0" presId="urn:microsoft.com/office/officeart/2008/layout/LinedList"/>
    <dgm:cxn modelId="{CD43222E-25CE-D247-ACEB-CFFDEC82DA53}" type="presOf" srcId="{4F1750B3-55B2-8B4A-A000-FD61B9059027}" destId="{38A11FEA-AF32-2F42-8670-B317F72B5466}" srcOrd="0" destOrd="0" presId="urn:microsoft.com/office/officeart/2008/layout/LinedList"/>
    <dgm:cxn modelId="{E63EFA38-16F7-0941-AEF0-CCCC54670434}" srcId="{FA51EAF1-F783-DB48-9D33-A22A9BA4C446}" destId="{4F1750B3-55B2-8B4A-A000-FD61B9059027}" srcOrd="3" destOrd="0" parTransId="{6469D858-6B52-7A40-8A2A-2137199CF814}" sibTransId="{5A8D92CD-D7E6-E442-BB7A-79A40033BA32}"/>
    <dgm:cxn modelId="{7771BEBE-FA1E-9C46-A510-E7EBFE5D5D32}" type="presOf" srcId="{E2954734-D4EB-9A47-9B62-6B4E6110BCBB}" destId="{3EE9BC75-871A-1C4C-B038-4397BB999765}" srcOrd="0" destOrd="0" presId="urn:microsoft.com/office/officeart/2008/layout/LinedList"/>
    <dgm:cxn modelId="{A06AC55B-962E-9546-95C1-710CD6124AAF}" srcId="{FA51EAF1-F783-DB48-9D33-A22A9BA4C446}" destId="{1DD501F1-C761-BE48-B863-F02A6E209655}" srcOrd="6" destOrd="0" parTransId="{655973A7-652B-B64B-8FF5-9D21C393F1EA}" sibTransId="{4A1744C1-12CC-6B46-9891-51E41086827D}"/>
    <dgm:cxn modelId="{D6497B68-53D5-8C42-A414-48EFE9AD4680}" srcId="{FA51EAF1-F783-DB48-9D33-A22A9BA4C446}" destId="{802AA3E6-0769-344B-9C81-4017E5BCCA61}" srcOrd="2" destOrd="0" parTransId="{A9162E2D-F042-7140-BCC9-53C82421A53E}" sibTransId="{8411CF61-3D1A-C043-AE68-821487980A49}"/>
    <dgm:cxn modelId="{AB4AE9D9-4D3D-2D4D-BE38-D27A27421C79}" srcId="{FA51EAF1-F783-DB48-9D33-A22A9BA4C446}" destId="{8C1F9B63-646C-5D4E-902E-2572B5DAAA48}" srcOrd="4" destOrd="0" parTransId="{62D7D8D7-8C30-C646-B81B-A470FCDEA596}" sibTransId="{3C647DFC-D5AF-B84E-BD66-917A859E6B9E}"/>
    <dgm:cxn modelId="{28E91843-E961-F840-A942-DAD5CC6DFFCF}" type="presParOf" srcId="{238D8D13-A38E-AA43-AD1E-E8A44F310F11}" destId="{22F543D0-2D08-FD45-B1B2-98F45293ADD8}" srcOrd="0" destOrd="0" presId="urn:microsoft.com/office/officeart/2008/layout/LinedList"/>
    <dgm:cxn modelId="{F4BC6BAB-F3A8-1E4E-857D-30096DA8CE95}" type="presParOf" srcId="{238D8D13-A38E-AA43-AD1E-E8A44F310F11}" destId="{4FF283E6-6D54-A84E-B754-FB4BDA98DCCE}" srcOrd="1" destOrd="0" presId="urn:microsoft.com/office/officeart/2008/layout/LinedList"/>
    <dgm:cxn modelId="{DB09E194-9318-3247-B625-AB14E418124C}" type="presParOf" srcId="{4FF283E6-6D54-A84E-B754-FB4BDA98DCCE}" destId="{86803E31-B24A-9F46-A12B-9D060B9E26BB}" srcOrd="0" destOrd="0" presId="urn:microsoft.com/office/officeart/2008/layout/LinedList"/>
    <dgm:cxn modelId="{AAA98010-A561-A54B-9CFA-2537DC21722D}" type="presParOf" srcId="{4FF283E6-6D54-A84E-B754-FB4BDA98DCCE}" destId="{DDE4A823-5A40-214F-A6A2-CE43960DE1B8}" srcOrd="1" destOrd="0" presId="urn:microsoft.com/office/officeart/2008/layout/LinedList"/>
    <dgm:cxn modelId="{02D351F1-DB99-7C48-BCC5-CD0C43131F73}" type="presParOf" srcId="{238D8D13-A38E-AA43-AD1E-E8A44F310F11}" destId="{56669676-7C0D-454B-867E-CE9F784E96BF}" srcOrd="2" destOrd="0" presId="urn:microsoft.com/office/officeart/2008/layout/LinedList"/>
    <dgm:cxn modelId="{B66B8DC4-71F0-474E-BEA7-308BC310CC89}" type="presParOf" srcId="{238D8D13-A38E-AA43-AD1E-E8A44F310F11}" destId="{F8B686BA-8551-CA4B-BAE6-860C8F20C928}" srcOrd="3" destOrd="0" presId="urn:microsoft.com/office/officeart/2008/layout/LinedList"/>
    <dgm:cxn modelId="{5BF26035-9C0E-1944-AE1F-A69E5C4C45A2}" type="presParOf" srcId="{F8B686BA-8551-CA4B-BAE6-860C8F20C928}" destId="{3EE9BC75-871A-1C4C-B038-4397BB999765}" srcOrd="0" destOrd="0" presId="urn:microsoft.com/office/officeart/2008/layout/LinedList"/>
    <dgm:cxn modelId="{7155D7DC-BA24-434F-951E-7687D28A23A9}" type="presParOf" srcId="{F8B686BA-8551-CA4B-BAE6-860C8F20C928}" destId="{118F2A66-4463-D541-BF25-E5556DFC3782}" srcOrd="1" destOrd="0" presId="urn:microsoft.com/office/officeart/2008/layout/LinedList"/>
    <dgm:cxn modelId="{DE115AB5-939D-3443-A82B-B54899F24D7A}" type="presParOf" srcId="{238D8D13-A38E-AA43-AD1E-E8A44F310F11}" destId="{2368C1A5-D443-F04D-8DDD-A0DEE69FB0EA}" srcOrd="4" destOrd="0" presId="urn:microsoft.com/office/officeart/2008/layout/LinedList"/>
    <dgm:cxn modelId="{5284AD47-BD45-C648-9905-366260F76F28}" type="presParOf" srcId="{238D8D13-A38E-AA43-AD1E-E8A44F310F11}" destId="{FE7E148B-8FC5-654D-9127-6A384534BEB2}" srcOrd="5" destOrd="0" presId="urn:microsoft.com/office/officeart/2008/layout/LinedList"/>
    <dgm:cxn modelId="{AB3F5C65-222B-2C47-B8A0-1B3972269290}" type="presParOf" srcId="{FE7E148B-8FC5-654D-9127-6A384534BEB2}" destId="{0CFB5DB6-CAF9-A94B-9CEB-B6BC03CC0741}" srcOrd="0" destOrd="0" presId="urn:microsoft.com/office/officeart/2008/layout/LinedList"/>
    <dgm:cxn modelId="{A67DB4A1-0C28-084C-9C60-949CA737EB83}" type="presParOf" srcId="{FE7E148B-8FC5-654D-9127-6A384534BEB2}" destId="{677C0214-FCDE-C245-B32C-2DB61B4D70EF}" srcOrd="1" destOrd="0" presId="urn:microsoft.com/office/officeart/2008/layout/LinedList"/>
    <dgm:cxn modelId="{76B0C184-257E-A347-8FEB-F01D42B4F6B6}" type="presParOf" srcId="{238D8D13-A38E-AA43-AD1E-E8A44F310F11}" destId="{0A897223-3F01-ED42-9EA1-E5BC5F26185A}" srcOrd="6" destOrd="0" presId="urn:microsoft.com/office/officeart/2008/layout/LinedList"/>
    <dgm:cxn modelId="{25BFE648-ACF4-8042-A71C-2AFD6EF85DA8}" type="presParOf" srcId="{238D8D13-A38E-AA43-AD1E-E8A44F310F11}" destId="{9BC329C4-71A1-1640-8E87-28759C4F0B8C}" srcOrd="7" destOrd="0" presId="urn:microsoft.com/office/officeart/2008/layout/LinedList"/>
    <dgm:cxn modelId="{4C800B66-B8ED-FA4B-A5E5-39BA6FC74BD3}" type="presParOf" srcId="{9BC329C4-71A1-1640-8E87-28759C4F0B8C}" destId="{38A11FEA-AF32-2F42-8670-B317F72B5466}" srcOrd="0" destOrd="0" presId="urn:microsoft.com/office/officeart/2008/layout/LinedList"/>
    <dgm:cxn modelId="{DEC32528-1295-7940-8D83-E4758F30EB1E}" type="presParOf" srcId="{9BC329C4-71A1-1640-8E87-28759C4F0B8C}" destId="{72DDDAD3-8E6C-864B-A924-8206433272B7}" srcOrd="1" destOrd="0" presId="urn:microsoft.com/office/officeart/2008/layout/LinedList"/>
    <dgm:cxn modelId="{726C8BFD-941B-D049-817F-C9E84DD84366}" type="presParOf" srcId="{238D8D13-A38E-AA43-AD1E-E8A44F310F11}" destId="{194FBA4C-8904-6141-B62C-71AEF08EABF3}" srcOrd="8" destOrd="0" presId="urn:microsoft.com/office/officeart/2008/layout/LinedList"/>
    <dgm:cxn modelId="{816C50DF-70F5-2A45-8CA5-009C2D8D6C7E}" type="presParOf" srcId="{238D8D13-A38E-AA43-AD1E-E8A44F310F11}" destId="{00F1A9A7-12DE-2E47-88C1-1D38EF3F461A}" srcOrd="9" destOrd="0" presId="urn:microsoft.com/office/officeart/2008/layout/LinedList"/>
    <dgm:cxn modelId="{46B22789-3EED-4F4F-A7A6-72FF92C454B4}" type="presParOf" srcId="{00F1A9A7-12DE-2E47-88C1-1D38EF3F461A}" destId="{BC5E872C-63EB-6848-A66F-1AAC560AF417}" srcOrd="0" destOrd="0" presId="urn:microsoft.com/office/officeart/2008/layout/LinedList"/>
    <dgm:cxn modelId="{38058CC8-E26A-454C-80CA-CF8C804078F6}" type="presParOf" srcId="{00F1A9A7-12DE-2E47-88C1-1D38EF3F461A}" destId="{C56DA572-01AD-F94C-A05C-12A8468B7211}" srcOrd="1" destOrd="0" presId="urn:microsoft.com/office/officeart/2008/layout/LinedList"/>
    <dgm:cxn modelId="{00747629-D4B3-004C-9981-BC742541D03D}" type="presParOf" srcId="{238D8D13-A38E-AA43-AD1E-E8A44F310F11}" destId="{E2AA3C1D-D911-CD4A-A2AC-72C37B5D5922}" srcOrd="10" destOrd="0" presId="urn:microsoft.com/office/officeart/2008/layout/LinedList"/>
    <dgm:cxn modelId="{9E01CB2B-37E4-D749-9AC3-3953F530A3C2}" type="presParOf" srcId="{238D8D13-A38E-AA43-AD1E-E8A44F310F11}" destId="{1F84CC74-B5E5-5B46-A009-19869198C217}" srcOrd="11" destOrd="0" presId="urn:microsoft.com/office/officeart/2008/layout/LinedList"/>
    <dgm:cxn modelId="{AF5B7C48-E2F2-5C4E-900F-1D59EBFC8E92}" type="presParOf" srcId="{1F84CC74-B5E5-5B46-A009-19869198C217}" destId="{E2712ECD-D65B-FC4B-8831-6F0A6EB86229}" srcOrd="0" destOrd="0" presId="urn:microsoft.com/office/officeart/2008/layout/LinedList"/>
    <dgm:cxn modelId="{401FE76C-ED64-E347-B4FD-362A4AE818E1}" type="presParOf" srcId="{1F84CC74-B5E5-5B46-A009-19869198C217}" destId="{34EF0135-B495-E34C-91CF-A1F60417ACDF}" srcOrd="1" destOrd="0" presId="urn:microsoft.com/office/officeart/2008/layout/LinedList"/>
    <dgm:cxn modelId="{952894FD-B2EC-284D-A2D2-535E479156FA}" type="presParOf" srcId="{238D8D13-A38E-AA43-AD1E-E8A44F310F11}" destId="{B1402EB9-2D18-9B4D-87A2-91E1C634414C}" srcOrd="12" destOrd="0" presId="urn:microsoft.com/office/officeart/2008/layout/LinedList"/>
    <dgm:cxn modelId="{4114DBDB-CC8E-1948-8549-BC6FA6155C1F}" type="presParOf" srcId="{238D8D13-A38E-AA43-AD1E-E8A44F310F11}" destId="{D16904D7-CD4A-E142-9EAF-F14D26D9A5F1}" srcOrd="13" destOrd="0" presId="urn:microsoft.com/office/officeart/2008/layout/LinedList"/>
    <dgm:cxn modelId="{87BDE007-89A0-1546-8B25-C4AAB523A8DB}" type="presParOf" srcId="{D16904D7-CD4A-E142-9EAF-F14D26D9A5F1}" destId="{C255C24B-2906-E84A-A677-E744B641971D}" srcOrd="0" destOrd="0" presId="urn:microsoft.com/office/officeart/2008/layout/LinedList"/>
    <dgm:cxn modelId="{0E4AF909-9F19-7D40-9CC9-509DDEF4D8D8}" type="presParOf" srcId="{D16904D7-CD4A-E142-9EAF-F14D26D9A5F1}" destId="{D8A87CFB-379E-CC44-8B4F-5FE743E62B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040D4B-1B77-E845-ACC1-7DFB80248880}"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12635DCF-730B-3F47-8D28-0697DF171F3F}">
      <dgm:prSet phldrT="[Text]"/>
      <dgm:spPr/>
      <dgm:t>
        <a:bodyPr/>
        <a:lstStyle/>
        <a:p>
          <a:r>
            <a:rPr lang="zh-CN" altLang="en-US" b="1" dirty="0" smtClean="0"/>
            <a:t>擅自使用他人标识</a:t>
          </a:r>
          <a:endParaRPr lang="en-US" b="1" dirty="0"/>
        </a:p>
      </dgm:t>
    </dgm:pt>
    <dgm:pt modelId="{3D49F213-CEDA-6D49-B4BE-2D813C6DE0E2}" type="parTrans" cxnId="{CEE9ABD8-8136-AC4F-9083-85D340512367}">
      <dgm:prSet/>
      <dgm:spPr/>
      <dgm:t>
        <a:bodyPr/>
        <a:lstStyle/>
        <a:p>
          <a:endParaRPr lang="en-US" b="1"/>
        </a:p>
      </dgm:t>
    </dgm:pt>
    <dgm:pt modelId="{59707713-981E-7C46-9EE8-706EE07E01D4}" type="sibTrans" cxnId="{CEE9ABD8-8136-AC4F-9083-85D340512367}">
      <dgm:prSet/>
      <dgm:spPr/>
      <dgm:t>
        <a:bodyPr/>
        <a:lstStyle/>
        <a:p>
          <a:endParaRPr lang="en-US" b="1"/>
        </a:p>
      </dgm:t>
    </dgm:pt>
    <dgm:pt modelId="{34E46B18-1016-FA42-81E2-8907252319B4}">
      <dgm:prSet phldrT="[Text]"/>
      <dgm:spPr/>
      <dgm:t>
        <a:bodyPr/>
        <a:lstStyle/>
        <a:p>
          <a:r>
            <a:rPr lang="zh-CN" altLang="en-US" b="1" dirty="0" smtClean="0"/>
            <a:t>擅自使用与他人有</a:t>
          </a:r>
          <a:r>
            <a:rPr lang="zh-CN" altLang="en-US" b="1" dirty="0" smtClean="0">
              <a:solidFill>
                <a:srgbClr val="FF0000"/>
              </a:solidFill>
            </a:rPr>
            <a:t>一定影响</a:t>
          </a:r>
          <a:r>
            <a:rPr lang="zh-CN" altLang="en-US" b="1" dirty="0" smtClean="0"/>
            <a:t>的商品</a:t>
          </a:r>
          <a:r>
            <a:rPr lang="zh-CN" altLang="en-US" b="1" dirty="0" smtClean="0">
              <a:solidFill>
                <a:srgbClr val="FF0000"/>
              </a:solidFill>
            </a:rPr>
            <a:t>名称、包装、装潢</a:t>
          </a:r>
          <a:r>
            <a:rPr lang="zh-CN" altLang="en-US" b="1" dirty="0" smtClean="0"/>
            <a:t>等</a:t>
          </a:r>
          <a:r>
            <a:rPr lang="zh-CN" altLang="en-US" b="1" dirty="0" smtClean="0">
              <a:solidFill>
                <a:srgbClr val="FF0000"/>
              </a:solidFill>
            </a:rPr>
            <a:t>相同或近似</a:t>
          </a:r>
          <a:r>
            <a:rPr lang="zh-CN" altLang="en-US" b="1" dirty="0" smtClean="0"/>
            <a:t>的标识；</a:t>
          </a:r>
          <a:endParaRPr lang="en-US" b="1" dirty="0"/>
        </a:p>
      </dgm:t>
    </dgm:pt>
    <dgm:pt modelId="{37504A76-379E-B34F-BFFC-F5E2AE061BCE}" type="parTrans" cxnId="{909A5135-DBAD-D542-8430-00C5A3631A82}">
      <dgm:prSet/>
      <dgm:spPr/>
      <dgm:t>
        <a:bodyPr/>
        <a:lstStyle/>
        <a:p>
          <a:endParaRPr lang="en-US" b="1"/>
        </a:p>
      </dgm:t>
    </dgm:pt>
    <dgm:pt modelId="{8B26A570-0C2B-F94C-9B32-50FBE203F2C6}" type="sibTrans" cxnId="{909A5135-DBAD-D542-8430-00C5A3631A82}">
      <dgm:prSet/>
      <dgm:spPr/>
      <dgm:t>
        <a:bodyPr/>
        <a:lstStyle/>
        <a:p>
          <a:endParaRPr lang="en-US" b="1"/>
        </a:p>
      </dgm:t>
    </dgm:pt>
    <dgm:pt modelId="{6B55C536-1E79-4B41-AE6F-381E16E1E282}">
      <dgm:prSet phldrT="[Text]"/>
      <dgm:spPr/>
      <dgm:t>
        <a:bodyPr/>
        <a:lstStyle/>
        <a:p>
          <a:r>
            <a:rPr lang="zh-CN" altLang="en-US" b="1" dirty="0" smtClean="0"/>
            <a:t>擅自使用他人企业名称或姓名</a:t>
          </a:r>
          <a:endParaRPr lang="en-US" b="1" dirty="0"/>
        </a:p>
      </dgm:t>
    </dgm:pt>
    <dgm:pt modelId="{AFA15956-DF63-9342-A9CB-DADB678EFBCF}" type="parTrans" cxnId="{0725EB23-12B1-FD41-BD01-9301FF8615E9}">
      <dgm:prSet/>
      <dgm:spPr/>
      <dgm:t>
        <a:bodyPr/>
        <a:lstStyle/>
        <a:p>
          <a:endParaRPr lang="en-US" b="1"/>
        </a:p>
      </dgm:t>
    </dgm:pt>
    <dgm:pt modelId="{E9953326-DFE8-1041-B471-B7148CE09FD8}" type="sibTrans" cxnId="{0725EB23-12B1-FD41-BD01-9301FF8615E9}">
      <dgm:prSet/>
      <dgm:spPr/>
      <dgm:t>
        <a:bodyPr/>
        <a:lstStyle/>
        <a:p>
          <a:endParaRPr lang="en-US" b="1"/>
        </a:p>
      </dgm:t>
    </dgm:pt>
    <dgm:pt modelId="{C21C56AB-4BA2-9B40-AD93-D6471893CB4F}">
      <dgm:prSet/>
      <dgm:spPr/>
      <dgm:t>
        <a:bodyPr/>
        <a:lstStyle/>
        <a:p>
          <a:r>
            <a:rPr lang="zh-CN" altLang="en-US" b="1" dirty="0" smtClean="0"/>
            <a:t>擅自使用他人有</a:t>
          </a:r>
          <a:r>
            <a:rPr lang="zh-CN" altLang="en-US" b="1" dirty="0" smtClean="0">
              <a:solidFill>
                <a:srgbClr val="FF0000"/>
              </a:solidFill>
            </a:rPr>
            <a:t>一定影响</a:t>
          </a:r>
          <a:r>
            <a:rPr lang="zh-CN" altLang="en-US" b="1" dirty="0" smtClean="0"/>
            <a:t>的</a:t>
          </a:r>
          <a:r>
            <a:rPr lang="zh-CN" altLang="en-US" b="1" dirty="0" smtClean="0">
              <a:solidFill>
                <a:srgbClr val="FF0000"/>
              </a:solidFill>
            </a:rPr>
            <a:t>企业名称、社会组织名称、姓名</a:t>
          </a:r>
          <a:r>
            <a:rPr lang="zh-CN" altLang="en-US" b="1" dirty="0" smtClean="0"/>
            <a:t>；</a:t>
          </a:r>
          <a:endParaRPr lang="en-US" b="1" dirty="0"/>
        </a:p>
      </dgm:t>
    </dgm:pt>
    <dgm:pt modelId="{B5026A13-9635-6140-A22E-673E1BCF73FB}" type="parTrans" cxnId="{42C07178-65E3-D94B-A25B-4728DDD5B40A}">
      <dgm:prSet/>
      <dgm:spPr/>
      <dgm:t>
        <a:bodyPr/>
        <a:lstStyle/>
        <a:p>
          <a:endParaRPr lang="en-US" b="1"/>
        </a:p>
      </dgm:t>
    </dgm:pt>
    <dgm:pt modelId="{5340A3EE-C860-DB48-88CF-0A209D137E9E}" type="sibTrans" cxnId="{42C07178-65E3-D94B-A25B-4728DDD5B40A}">
      <dgm:prSet/>
      <dgm:spPr/>
      <dgm:t>
        <a:bodyPr/>
        <a:lstStyle/>
        <a:p>
          <a:endParaRPr lang="en-US" b="1"/>
        </a:p>
      </dgm:t>
    </dgm:pt>
    <dgm:pt modelId="{EF0A8222-AF13-8041-BE10-387543C8444F}">
      <dgm:prSet/>
      <dgm:spPr/>
      <dgm:t>
        <a:bodyPr/>
        <a:lstStyle/>
        <a:p>
          <a:r>
            <a:rPr lang="zh-CN" altLang="en-US" b="1" dirty="0" smtClean="0"/>
            <a:t>擅自使用他人域名</a:t>
          </a:r>
          <a:endParaRPr lang="en-US" b="1" dirty="0"/>
        </a:p>
      </dgm:t>
    </dgm:pt>
    <dgm:pt modelId="{C87444D1-003B-CE45-B6BD-9CA6BD1DA76D}" type="parTrans" cxnId="{2AB174BC-4118-384C-B579-219B103E8579}">
      <dgm:prSet/>
      <dgm:spPr/>
      <dgm:t>
        <a:bodyPr/>
        <a:lstStyle/>
        <a:p>
          <a:endParaRPr lang="en-US" b="1"/>
        </a:p>
      </dgm:t>
    </dgm:pt>
    <dgm:pt modelId="{CBC44C7E-7357-B044-9F53-1E77265209C7}" type="sibTrans" cxnId="{2AB174BC-4118-384C-B579-219B103E8579}">
      <dgm:prSet/>
      <dgm:spPr/>
      <dgm:t>
        <a:bodyPr/>
        <a:lstStyle/>
        <a:p>
          <a:endParaRPr lang="en-US" b="1"/>
        </a:p>
      </dgm:t>
    </dgm:pt>
    <dgm:pt modelId="{879DB91F-10E7-2547-96E3-AD2528EB2C47}">
      <dgm:prSet/>
      <dgm:spPr/>
      <dgm:t>
        <a:bodyPr/>
        <a:lstStyle/>
        <a:p>
          <a:r>
            <a:rPr lang="zh-CN" altLang="en-US" b="1" dirty="0" smtClean="0"/>
            <a:t>擅自使用他人有</a:t>
          </a:r>
          <a:r>
            <a:rPr lang="zh-CN" altLang="en-US" b="1" dirty="0" smtClean="0">
              <a:solidFill>
                <a:srgbClr val="FF0000"/>
              </a:solidFill>
            </a:rPr>
            <a:t>一定影响</a:t>
          </a:r>
          <a:r>
            <a:rPr lang="zh-CN" altLang="en-US" b="1" dirty="0" smtClean="0"/>
            <a:t>的</a:t>
          </a:r>
          <a:r>
            <a:rPr lang="zh-CN" altLang="en-US" b="1" dirty="0" smtClean="0">
              <a:solidFill>
                <a:srgbClr val="FF0000"/>
              </a:solidFill>
            </a:rPr>
            <a:t>域名主体部分、网站名称、网页</a:t>
          </a:r>
          <a:r>
            <a:rPr lang="zh-CN" altLang="en-US" b="1" dirty="0" smtClean="0"/>
            <a:t>等；</a:t>
          </a:r>
          <a:endParaRPr lang="en-US" b="1" dirty="0"/>
        </a:p>
      </dgm:t>
    </dgm:pt>
    <dgm:pt modelId="{7BF90A0F-CE6B-A54D-B3E8-6FC1360D5211}" type="parTrans" cxnId="{CBFD49B1-CBE5-2348-A6CE-D396F5FE745A}">
      <dgm:prSet/>
      <dgm:spPr/>
      <dgm:t>
        <a:bodyPr/>
        <a:lstStyle/>
        <a:p>
          <a:endParaRPr lang="en-US" b="1"/>
        </a:p>
      </dgm:t>
    </dgm:pt>
    <dgm:pt modelId="{AC9E9098-AB6D-654C-BD78-A4097800E761}" type="sibTrans" cxnId="{CBFD49B1-CBE5-2348-A6CE-D396F5FE745A}">
      <dgm:prSet/>
      <dgm:spPr/>
      <dgm:t>
        <a:bodyPr/>
        <a:lstStyle/>
        <a:p>
          <a:endParaRPr lang="en-US" b="1"/>
        </a:p>
      </dgm:t>
    </dgm:pt>
    <dgm:pt modelId="{4CB48800-6C8A-6C4A-9E97-DF9B14B0A7AF}">
      <dgm:prSet/>
      <dgm:spPr/>
      <dgm:t>
        <a:bodyPr/>
        <a:lstStyle/>
        <a:p>
          <a:r>
            <a:rPr lang="zh-CN" altLang="en-US" b="1" dirty="0" smtClean="0"/>
            <a:t>其他混淆行为</a:t>
          </a:r>
          <a:endParaRPr lang="en-US" b="1" dirty="0"/>
        </a:p>
      </dgm:t>
    </dgm:pt>
    <dgm:pt modelId="{B96B2187-FC2A-2340-B890-16198CD99FBE}" type="parTrans" cxnId="{A5C30925-5CDA-0C45-9C3C-43F4D5CE8650}">
      <dgm:prSet/>
      <dgm:spPr/>
      <dgm:t>
        <a:bodyPr/>
        <a:lstStyle/>
        <a:p>
          <a:endParaRPr lang="en-US" b="1"/>
        </a:p>
      </dgm:t>
    </dgm:pt>
    <dgm:pt modelId="{C8601497-9E6B-7C4A-AF71-2311857D4316}" type="sibTrans" cxnId="{A5C30925-5CDA-0C45-9C3C-43F4D5CE8650}">
      <dgm:prSet/>
      <dgm:spPr/>
      <dgm:t>
        <a:bodyPr/>
        <a:lstStyle/>
        <a:p>
          <a:endParaRPr lang="en-US" b="1"/>
        </a:p>
      </dgm:t>
    </dgm:pt>
    <dgm:pt modelId="{CA4D0BB9-7E09-B94B-B569-57ADBA2E2A41}">
      <dgm:prSet/>
      <dgm:spPr/>
      <dgm:t>
        <a:bodyPr/>
        <a:lstStyle/>
        <a:p>
          <a:r>
            <a:rPr lang="zh-CN" altLang="en-US" b="1" dirty="0" smtClean="0"/>
            <a:t>其他足以引人误认为是他人商品或者与他人存在特定联系的混淆行为</a:t>
          </a:r>
          <a:endParaRPr lang="en-US" b="1" dirty="0"/>
        </a:p>
      </dgm:t>
    </dgm:pt>
    <dgm:pt modelId="{52462862-0122-5446-8D75-B74A88CFFD72}" type="parTrans" cxnId="{00C6A40D-FF7F-9546-8B8D-01C6066E41AF}">
      <dgm:prSet/>
      <dgm:spPr/>
      <dgm:t>
        <a:bodyPr/>
        <a:lstStyle/>
        <a:p>
          <a:endParaRPr lang="en-US" b="1"/>
        </a:p>
      </dgm:t>
    </dgm:pt>
    <dgm:pt modelId="{F8B72A8D-5FE3-5D41-80CD-1AF9A0BB17FD}" type="sibTrans" cxnId="{00C6A40D-FF7F-9546-8B8D-01C6066E41AF}">
      <dgm:prSet/>
      <dgm:spPr/>
      <dgm:t>
        <a:bodyPr/>
        <a:lstStyle/>
        <a:p>
          <a:endParaRPr lang="en-US" b="1"/>
        </a:p>
      </dgm:t>
    </dgm:pt>
    <dgm:pt modelId="{53CCE53B-D333-B04A-BCAD-7E70F4F05737}" type="pres">
      <dgm:prSet presAssocID="{46040D4B-1B77-E845-ACC1-7DFB80248880}" presName="Name0" presStyleCnt="0">
        <dgm:presLayoutVars>
          <dgm:dir/>
          <dgm:animLvl val="lvl"/>
          <dgm:resizeHandles val="exact"/>
        </dgm:presLayoutVars>
      </dgm:prSet>
      <dgm:spPr/>
      <dgm:t>
        <a:bodyPr/>
        <a:lstStyle/>
        <a:p>
          <a:endParaRPr lang="en-US"/>
        </a:p>
      </dgm:t>
    </dgm:pt>
    <dgm:pt modelId="{CAF04C16-B89C-8348-8487-894C48E6B666}" type="pres">
      <dgm:prSet presAssocID="{12635DCF-730B-3F47-8D28-0697DF171F3F}" presName="linNode" presStyleCnt="0"/>
      <dgm:spPr/>
    </dgm:pt>
    <dgm:pt modelId="{3FEFDAC2-861D-124B-A384-A16E96EAC79D}" type="pres">
      <dgm:prSet presAssocID="{12635DCF-730B-3F47-8D28-0697DF171F3F}" presName="parentText" presStyleLbl="node1" presStyleIdx="0" presStyleCnt="4">
        <dgm:presLayoutVars>
          <dgm:chMax val="1"/>
          <dgm:bulletEnabled val="1"/>
        </dgm:presLayoutVars>
      </dgm:prSet>
      <dgm:spPr/>
      <dgm:t>
        <a:bodyPr/>
        <a:lstStyle/>
        <a:p>
          <a:endParaRPr lang="en-US"/>
        </a:p>
      </dgm:t>
    </dgm:pt>
    <dgm:pt modelId="{1BEE2060-8F9B-514A-8361-0C8496127254}" type="pres">
      <dgm:prSet presAssocID="{12635DCF-730B-3F47-8D28-0697DF171F3F}" presName="descendantText" presStyleLbl="alignAccFollowNode1" presStyleIdx="0" presStyleCnt="4">
        <dgm:presLayoutVars>
          <dgm:bulletEnabled val="1"/>
        </dgm:presLayoutVars>
      </dgm:prSet>
      <dgm:spPr/>
      <dgm:t>
        <a:bodyPr/>
        <a:lstStyle/>
        <a:p>
          <a:endParaRPr lang="en-US"/>
        </a:p>
      </dgm:t>
    </dgm:pt>
    <dgm:pt modelId="{DCC26734-7995-9B45-B932-AE0B3E8229AF}" type="pres">
      <dgm:prSet presAssocID="{59707713-981E-7C46-9EE8-706EE07E01D4}" presName="sp" presStyleCnt="0"/>
      <dgm:spPr/>
    </dgm:pt>
    <dgm:pt modelId="{107A0680-48E7-FD47-8A00-64EBC894A5EC}" type="pres">
      <dgm:prSet presAssocID="{6B55C536-1E79-4B41-AE6F-381E16E1E282}" presName="linNode" presStyleCnt="0"/>
      <dgm:spPr/>
    </dgm:pt>
    <dgm:pt modelId="{61A3C79D-24BF-8341-80BD-999056214EB8}" type="pres">
      <dgm:prSet presAssocID="{6B55C536-1E79-4B41-AE6F-381E16E1E282}" presName="parentText" presStyleLbl="node1" presStyleIdx="1" presStyleCnt="4">
        <dgm:presLayoutVars>
          <dgm:chMax val="1"/>
          <dgm:bulletEnabled val="1"/>
        </dgm:presLayoutVars>
      </dgm:prSet>
      <dgm:spPr/>
      <dgm:t>
        <a:bodyPr/>
        <a:lstStyle/>
        <a:p>
          <a:endParaRPr lang="en-US"/>
        </a:p>
      </dgm:t>
    </dgm:pt>
    <dgm:pt modelId="{796FE1BA-D5D2-994E-AA69-B3AA56939C3C}" type="pres">
      <dgm:prSet presAssocID="{6B55C536-1E79-4B41-AE6F-381E16E1E282}" presName="descendantText" presStyleLbl="alignAccFollowNode1" presStyleIdx="1" presStyleCnt="4">
        <dgm:presLayoutVars>
          <dgm:bulletEnabled val="1"/>
        </dgm:presLayoutVars>
      </dgm:prSet>
      <dgm:spPr/>
      <dgm:t>
        <a:bodyPr/>
        <a:lstStyle/>
        <a:p>
          <a:endParaRPr lang="en-US"/>
        </a:p>
      </dgm:t>
    </dgm:pt>
    <dgm:pt modelId="{D28B2E4D-1827-5443-B056-ED9760CB4E0A}" type="pres">
      <dgm:prSet presAssocID="{E9953326-DFE8-1041-B471-B7148CE09FD8}" presName="sp" presStyleCnt="0"/>
      <dgm:spPr/>
    </dgm:pt>
    <dgm:pt modelId="{976132DB-B620-6C4E-8217-BFA0D7F2E4E2}" type="pres">
      <dgm:prSet presAssocID="{EF0A8222-AF13-8041-BE10-387543C8444F}" presName="linNode" presStyleCnt="0"/>
      <dgm:spPr/>
    </dgm:pt>
    <dgm:pt modelId="{6B7532EB-A367-8B44-827F-4D8B860BE49F}" type="pres">
      <dgm:prSet presAssocID="{EF0A8222-AF13-8041-BE10-387543C8444F}" presName="parentText" presStyleLbl="node1" presStyleIdx="2" presStyleCnt="4">
        <dgm:presLayoutVars>
          <dgm:chMax val="1"/>
          <dgm:bulletEnabled val="1"/>
        </dgm:presLayoutVars>
      </dgm:prSet>
      <dgm:spPr/>
      <dgm:t>
        <a:bodyPr/>
        <a:lstStyle/>
        <a:p>
          <a:endParaRPr lang="en-US"/>
        </a:p>
      </dgm:t>
    </dgm:pt>
    <dgm:pt modelId="{469EE4FC-12D7-EE40-B213-92D2CE2E7F2A}" type="pres">
      <dgm:prSet presAssocID="{EF0A8222-AF13-8041-BE10-387543C8444F}" presName="descendantText" presStyleLbl="alignAccFollowNode1" presStyleIdx="2" presStyleCnt="4">
        <dgm:presLayoutVars>
          <dgm:bulletEnabled val="1"/>
        </dgm:presLayoutVars>
      </dgm:prSet>
      <dgm:spPr/>
      <dgm:t>
        <a:bodyPr/>
        <a:lstStyle/>
        <a:p>
          <a:endParaRPr lang="en-US"/>
        </a:p>
      </dgm:t>
    </dgm:pt>
    <dgm:pt modelId="{005424BC-5863-EF41-8600-44321DF5D2FF}" type="pres">
      <dgm:prSet presAssocID="{CBC44C7E-7357-B044-9F53-1E77265209C7}" presName="sp" presStyleCnt="0"/>
      <dgm:spPr/>
    </dgm:pt>
    <dgm:pt modelId="{1CC2ACB8-9943-5344-8B5D-9E4F8D2FA96B}" type="pres">
      <dgm:prSet presAssocID="{4CB48800-6C8A-6C4A-9E97-DF9B14B0A7AF}" presName="linNode" presStyleCnt="0"/>
      <dgm:spPr/>
    </dgm:pt>
    <dgm:pt modelId="{DEE8AF53-6D46-CF4C-A5A2-CB39FB529DBD}" type="pres">
      <dgm:prSet presAssocID="{4CB48800-6C8A-6C4A-9E97-DF9B14B0A7AF}" presName="parentText" presStyleLbl="node1" presStyleIdx="3" presStyleCnt="4">
        <dgm:presLayoutVars>
          <dgm:chMax val="1"/>
          <dgm:bulletEnabled val="1"/>
        </dgm:presLayoutVars>
      </dgm:prSet>
      <dgm:spPr/>
      <dgm:t>
        <a:bodyPr/>
        <a:lstStyle/>
        <a:p>
          <a:endParaRPr lang="en-US"/>
        </a:p>
      </dgm:t>
    </dgm:pt>
    <dgm:pt modelId="{D172B367-142D-634A-893D-5D4DFD0C9367}" type="pres">
      <dgm:prSet presAssocID="{4CB48800-6C8A-6C4A-9E97-DF9B14B0A7AF}" presName="descendantText" presStyleLbl="alignAccFollowNode1" presStyleIdx="3" presStyleCnt="4">
        <dgm:presLayoutVars>
          <dgm:bulletEnabled val="1"/>
        </dgm:presLayoutVars>
      </dgm:prSet>
      <dgm:spPr/>
      <dgm:t>
        <a:bodyPr/>
        <a:lstStyle/>
        <a:p>
          <a:endParaRPr lang="en-US"/>
        </a:p>
      </dgm:t>
    </dgm:pt>
  </dgm:ptLst>
  <dgm:cxnLst>
    <dgm:cxn modelId="{C20FBCBF-3107-BD40-9BB0-6588A1BC83E3}" type="presOf" srcId="{46040D4B-1B77-E845-ACC1-7DFB80248880}" destId="{53CCE53B-D333-B04A-BCAD-7E70F4F05737}" srcOrd="0" destOrd="0" presId="urn:microsoft.com/office/officeart/2005/8/layout/vList5"/>
    <dgm:cxn modelId="{909A5135-DBAD-D542-8430-00C5A3631A82}" srcId="{12635DCF-730B-3F47-8D28-0697DF171F3F}" destId="{34E46B18-1016-FA42-81E2-8907252319B4}" srcOrd="0" destOrd="0" parTransId="{37504A76-379E-B34F-BFFC-F5E2AE061BCE}" sibTransId="{8B26A570-0C2B-F94C-9B32-50FBE203F2C6}"/>
    <dgm:cxn modelId="{0725EB23-12B1-FD41-BD01-9301FF8615E9}" srcId="{46040D4B-1B77-E845-ACC1-7DFB80248880}" destId="{6B55C536-1E79-4B41-AE6F-381E16E1E282}" srcOrd="1" destOrd="0" parTransId="{AFA15956-DF63-9342-A9CB-DADB678EFBCF}" sibTransId="{E9953326-DFE8-1041-B471-B7148CE09FD8}"/>
    <dgm:cxn modelId="{BB7ADF24-D2AD-DD46-92F5-ECC4900AD3DC}" type="presOf" srcId="{879DB91F-10E7-2547-96E3-AD2528EB2C47}" destId="{469EE4FC-12D7-EE40-B213-92D2CE2E7F2A}" srcOrd="0" destOrd="0" presId="urn:microsoft.com/office/officeart/2005/8/layout/vList5"/>
    <dgm:cxn modelId="{00C6A40D-FF7F-9546-8B8D-01C6066E41AF}" srcId="{4CB48800-6C8A-6C4A-9E97-DF9B14B0A7AF}" destId="{CA4D0BB9-7E09-B94B-B569-57ADBA2E2A41}" srcOrd="0" destOrd="0" parTransId="{52462862-0122-5446-8D75-B74A88CFFD72}" sibTransId="{F8B72A8D-5FE3-5D41-80CD-1AF9A0BB17FD}"/>
    <dgm:cxn modelId="{42C07178-65E3-D94B-A25B-4728DDD5B40A}" srcId="{6B55C536-1E79-4B41-AE6F-381E16E1E282}" destId="{C21C56AB-4BA2-9B40-AD93-D6471893CB4F}" srcOrd="0" destOrd="0" parTransId="{B5026A13-9635-6140-A22E-673E1BCF73FB}" sibTransId="{5340A3EE-C860-DB48-88CF-0A209D137E9E}"/>
    <dgm:cxn modelId="{CEE9ABD8-8136-AC4F-9083-85D340512367}" srcId="{46040D4B-1B77-E845-ACC1-7DFB80248880}" destId="{12635DCF-730B-3F47-8D28-0697DF171F3F}" srcOrd="0" destOrd="0" parTransId="{3D49F213-CEDA-6D49-B4BE-2D813C6DE0E2}" sibTransId="{59707713-981E-7C46-9EE8-706EE07E01D4}"/>
    <dgm:cxn modelId="{C69D722B-F7CD-F049-9300-5C704CC50C20}" type="presOf" srcId="{4CB48800-6C8A-6C4A-9E97-DF9B14B0A7AF}" destId="{DEE8AF53-6D46-CF4C-A5A2-CB39FB529DBD}" srcOrd="0" destOrd="0" presId="urn:microsoft.com/office/officeart/2005/8/layout/vList5"/>
    <dgm:cxn modelId="{CBFD49B1-CBE5-2348-A6CE-D396F5FE745A}" srcId="{EF0A8222-AF13-8041-BE10-387543C8444F}" destId="{879DB91F-10E7-2547-96E3-AD2528EB2C47}" srcOrd="0" destOrd="0" parTransId="{7BF90A0F-CE6B-A54D-B3E8-6FC1360D5211}" sibTransId="{AC9E9098-AB6D-654C-BD78-A4097800E761}"/>
    <dgm:cxn modelId="{216E7E65-22BE-AD43-8DDF-B9BE7E7A7167}" type="presOf" srcId="{C21C56AB-4BA2-9B40-AD93-D6471893CB4F}" destId="{796FE1BA-D5D2-994E-AA69-B3AA56939C3C}" srcOrd="0" destOrd="0" presId="urn:microsoft.com/office/officeart/2005/8/layout/vList5"/>
    <dgm:cxn modelId="{673EF235-72E6-8144-A209-A1FBF9E03793}" type="presOf" srcId="{6B55C536-1E79-4B41-AE6F-381E16E1E282}" destId="{61A3C79D-24BF-8341-80BD-999056214EB8}" srcOrd="0" destOrd="0" presId="urn:microsoft.com/office/officeart/2005/8/layout/vList5"/>
    <dgm:cxn modelId="{6A301901-02BF-7D43-9ED3-8026BB9BD3D7}" type="presOf" srcId="{12635DCF-730B-3F47-8D28-0697DF171F3F}" destId="{3FEFDAC2-861D-124B-A384-A16E96EAC79D}" srcOrd="0" destOrd="0" presId="urn:microsoft.com/office/officeart/2005/8/layout/vList5"/>
    <dgm:cxn modelId="{A47C4E5F-B135-9F43-9969-8E96C61B0BA8}" type="presOf" srcId="{EF0A8222-AF13-8041-BE10-387543C8444F}" destId="{6B7532EB-A367-8B44-827F-4D8B860BE49F}" srcOrd="0" destOrd="0" presId="urn:microsoft.com/office/officeart/2005/8/layout/vList5"/>
    <dgm:cxn modelId="{2AB174BC-4118-384C-B579-219B103E8579}" srcId="{46040D4B-1B77-E845-ACC1-7DFB80248880}" destId="{EF0A8222-AF13-8041-BE10-387543C8444F}" srcOrd="2" destOrd="0" parTransId="{C87444D1-003B-CE45-B6BD-9CA6BD1DA76D}" sibTransId="{CBC44C7E-7357-B044-9F53-1E77265209C7}"/>
    <dgm:cxn modelId="{8DE4353A-1EAD-C84A-A5B3-9F859CDB3D0B}" type="presOf" srcId="{CA4D0BB9-7E09-B94B-B569-57ADBA2E2A41}" destId="{D172B367-142D-634A-893D-5D4DFD0C9367}" srcOrd="0" destOrd="0" presId="urn:microsoft.com/office/officeart/2005/8/layout/vList5"/>
    <dgm:cxn modelId="{A5C30925-5CDA-0C45-9C3C-43F4D5CE8650}" srcId="{46040D4B-1B77-E845-ACC1-7DFB80248880}" destId="{4CB48800-6C8A-6C4A-9E97-DF9B14B0A7AF}" srcOrd="3" destOrd="0" parTransId="{B96B2187-FC2A-2340-B890-16198CD99FBE}" sibTransId="{C8601497-9E6B-7C4A-AF71-2311857D4316}"/>
    <dgm:cxn modelId="{7314260B-57A8-1B4A-99CB-E379AF39457F}" type="presOf" srcId="{34E46B18-1016-FA42-81E2-8907252319B4}" destId="{1BEE2060-8F9B-514A-8361-0C8496127254}" srcOrd="0" destOrd="0" presId="urn:microsoft.com/office/officeart/2005/8/layout/vList5"/>
    <dgm:cxn modelId="{F8406F5B-D584-7D46-981E-EC8B4CDC6B7D}" type="presParOf" srcId="{53CCE53B-D333-B04A-BCAD-7E70F4F05737}" destId="{CAF04C16-B89C-8348-8487-894C48E6B666}" srcOrd="0" destOrd="0" presId="urn:microsoft.com/office/officeart/2005/8/layout/vList5"/>
    <dgm:cxn modelId="{47EEE3F3-3DAE-9B45-9D60-CAE71ED73838}" type="presParOf" srcId="{CAF04C16-B89C-8348-8487-894C48E6B666}" destId="{3FEFDAC2-861D-124B-A384-A16E96EAC79D}" srcOrd="0" destOrd="0" presId="urn:microsoft.com/office/officeart/2005/8/layout/vList5"/>
    <dgm:cxn modelId="{12C4E61E-8ECD-4848-A617-2FE11FFB91EC}" type="presParOf" srcId="{CAF04C16-B89C-8348-8487-894C48E6B666}" destId="{1BEE2060-8F9B-514A-8361-0C8496127254}" srcOrd="1" destOrd="0" presId="urn:microsoft.com/office/officeart/2005/8/layout/vList5"/>
    <dgm:cxn modelId="{3503D7BC-2FB2-8241-9D64-7DCF37543F54}" type="presParOf" srcId="{53CCE53B-D333-B04A-BCAD-7E70F4F05737}" destId="{DCC26734-7995-9B45-B932-AE0B3E8229AF}" srcOrd="1" destOrd="0" presId="urn:microsoft.com/office/officeart/2005/8/layout/vList5"/>
    <dgm:cxn modelId="{7417CADA-F6EB-4A47-B10B-366CAE26BB91}" type="presParOf" srcId="{53CCE53B-D333-B04A-BCAD-7E70F4F05737}" destId="{107A0680-48E7-FD47-8A00-64EBC894A5EC}" srcOrd="2" destOrd="0" presId="urn:microsoft.com/office/officeart/2005/8/layout/vList5"/>
    <dgm:cxn modelId="{7895B7E1-876B-524B-A666-3B3D7ED84A9A}" type="presParOf" srcId="{107A0680-48E7-FD47-8A00-64EBC894A5EC}" destId="{61A3C79D-24BF-8341-80BD-999056214EB8}" srcOrd="0" destOrd="0" presId="urn:microsoft.com/office/officeart/2005/8/layout/vList5"/>
    <dgm:cxn modelId="{90D18BA9-641C-9D40-BC17-77F86DC70382}" type="presParOf" srcId="{107A0680-48E7-FD47-8A00-64EBC894A5EC}" destId="{796FE1BA-D5D2-994E-AA69-B3AA56939C3C}" srcOrd="1" destOrd="0" presId="urn:microsoft.com/office/officeart/2005/8/layout/vList5"/>
    <dgm:cxn modelId="{8E703D61-85FE-874D-901D-08081669AA63}" type="presParOf" srcId="{53CCE53B-D333-B04A-BCAD-7E70F4F05737}" destId="{D28B2E4D-1827-5443-B056-ED9760CB4E0A}" srcOrd="3" destOrd="0" presId="urn:microsoft.com/office/officeart/2005/8/layout/vList5"/>
    <dgm:cxn modelId="{EF416377-487B-3C46-AE7E-3F595EE77C19}" type="presParOf" srcId="{53CCE53B-D333-B04A-BCAD-7E70F4F05737}" destId="{976132DB-B620-6C4E-8217-BFA0D7F2E4E2}" srcOrd="4" destOrd="0" presId="urn:microsoft.com/office/officeart/2005/8/layout/vList5"/>
    <dgm:cxn modelId="{67174C19-4C7D-104B-BC0C-D1074873B5E5}" type="presParOf" srcId="{976132DB-B620-6C4E-8217-BFA0D7F2E4E2}" destId="{6B7532EB-A367-8B44-827F-4D8B860BE49F}" srcOrd="0" destOrd="0" presId="urn:microsoft.com/office/officeart/2005/8/layout/vList5"/>
    <dgm:cxn modelId="{F8F18DFD-ADCB-3D4D-9711-33124623894A}" type="presParOf" srcId="{976132DB-B620-6C4E-8217-BFA0D7F2E4E2}" destId="{469EE4FC-12D7-EE40-B213-92D2CE2E7F2A}" srcOrd="1" destOrd="0" presId="urn:microsoft.com/office/officeart/2005/8/layout/vList5"/>
    <dgm:cxn modelId="{A4B90EA5-F3F3-A84A-A6A8-14EA2914CDCC}" type="presParOf" srcId="{53CCE53B-D333-B04A-BCAD-7E70F4F05737}" destId="{005424BC-5863-EF41-8600-44321DF5D2FF}" srcOrd="5" destOrd="0" presId="urn:microsoft.com/office/officeart/2005/8/layout/vList5"/>
    <dgm:cxn modelId="{B10761DB-B51E-C64E-A95C-DE64FE6DBDA1}" type="presParOf" srcId="{53CCE53B-D333-B04A-BCAD-7E70F4F05737}" destId="{1CC2ACB8-9943-5344-8B5D-9E4F8D2FA96B}" srcOrd="6" destOrd="0" presId="urn:microsoft.com/office/officeart/2005/8/layout/vList5"/>
    <dgm:cxn modelId="{E01119D2-4E72-6A4B-9696-F2BE35A3F870}" type="presParOf" srcId="{1CC2ACB8-9943-5344-8B5D-9E4F8D2FA96B}" destId="{DEE8AF53-6D46-CF4C-A5A2-CB39FB529DBD}" srcOrd="0" destOrd="0" presId="urn:microsoft.com/office/officeart/2005/8/layout/vList5"/>
    <dgm:cxn modelId="{64ADF5F3-08E1-0A40-8C49-76A90BC07CE7}" type="presParOf" srcId="{1CC2ACB8-9943-5344-8B5D-9E4F8D2FA96B}" destId="{D172B367-142D-634A-893D-5D4DFD0C936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FD0236-63BE-7941-9DCD-7F60B7CAEE69}"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0E68E781-B07F-D245-936A-0646626ED10D}">
      <dgm:prSet phldrT="[Text]"/>
      <dgm:spPr/>
      <dgm:t>
        <a:bodyPr/>
        <a:lstStyle/>
        <a:p>
          <a:r>
            <a:rPr lang="zh-CN" altLang="en-US" dirty="0" smtClean="0">
              <a:solidFill>
                <a:schemeClr val="tx1"/>
              </a:solidFill>
            </a:rPr>
            <a:t>不为公众所知悉</a:t>
          </a:r>
          <a:endParaRPr lang="en-US" dirty="0">
            <a:solidFill>
              <a:schemeClr val="tx1"/>
            </a:solidFill>
          </a:endParaRPr>
        </a:p>
      </dgm:t>
    </dgm:pt>
    <dgm:pt modelId="{8B12FE45-1ECB-1744-9E85-30A2236E8361}" type="parTrans" cxnId="{8CD920A5-1660-2549-816A-3C8702D5F080}">
      <dgm:prSet/>
      <dgm:spPr/>
      <dgm:t>
        <a:bodyPr/>
        <a:lstStyle/>
        <a:p>
          <a:endParaRPr lang="en-US"/>
        </a:p>
      </dgm:t>
    </dgm:pt>
    <dgm:pt modelId="{3DAD479C-6EA4-E346-BCD5-2428EF3E61E2}" type="sibTrans" cxnId="{8CD920A5-1660-2549-816A-3C8702D5F080}">
      <dgm:prSet/>
      <dgm:spPr/>
      <dgm:t>
        <a:bodyPr/>
        <a:lstStyle/>
        <a:p>
          <a:endParaRPr lang="en-US"/>
        </a:p>
      </dgm:t>
    </dgm:pt>
    <dgm:pt modelId="{C5985CD2-0CF1-9746-B7F3-1B3F8AF768E4}">
      <dgm:prSet phldrT="[Text]"/>
      <dgm:spPr/>
      <dgm:t>
        <a:bodyPr/>
        <a:lstStyle/>
        <a:p>
          <a:r>
            <a:rPr lang="zh-CN" altLang="en-US" dirty="0" smtClean="0">
              <a:solidFill>
                <a:schemeClr val="tx1"/>
              </a:solidFill>
            </a:rPr>
            <a:t>具有商业价值</a:t>
          </a:r>
          <a:endParaRPr lang="en-US" dirty="0">
            <a:solidFill>
              <a:schemeClr val="tx1"/>
            </a:solidFill>
          </a:endParaRPr>
        </a:p>
      </dgm:t>
    </dgm:pt>
    <dgm:pt modelId="{75618F4F-4E4B-4940-8238-D39A4DBA9E92}" type="parTrans" cxnId="{B915D670-24C5-384C-BF33-6B7DC96D9409}">
      <dgm:prSet/>
      <dgm:spPr/>
      <dgm:t>
        <a:bodyPr/>
        <a:lstStyle/>
        <a:p>
          <a:endParaRPr lang="en-US"/>
        </a:p>
      </dgm:t>
    </dgm:pt>
    <dgm:pt modelId="{F8D36AB4-C35C-474B-AFA0-54F0C9ED4CE1}" type="sibTrans" cxnId="{B915D670-24C5-384C-BF33-6B7DC96D9409}">
      <dgm:prSet/>
      <dgm:spPr/>
      <dgm:t>
        <a:bodyPr/>
        <a:lstStyle/>
        <a:p>
          <a:endParaRPr lang="en-US"/>
        </a:p>
      </dgm:t>
    </dgm:pt>
    <dgm:pt modelId="{4A5D0556-E5BB-C84E-BF8A-FD01DC231C14}">
      <dgm:prSet phldrT="[Text]"/>
      <dgm:spPr/>
      <dgm:t>
        <a:bodyPr/>
        <a:lstStyle/>
        <a:p>
          <a:r>
            <a:rPr lang="zh-CN" altLang="en-US" dirty="0" smtClean="0">
              <a:solidFill>
                <a:schemeClr val="tx1"/>
              </a:solidFill>
            </a:rPr>
            <a:t>采取保密措施</a:t>
          </a:r>
          <a:endParaRPr lang="en-US" dirty="0">
            <a:solidFill>
              <a:schemeClr val="tx1"/>
            </a:solidFill>
          </a:endParaRPr>
        </a:p>
      </dgm:t>
    </dgm:pt>
    <dgm:pt modelId="{2CBC22C3-16C6-5444-B1F9-65DB81CA17B1}" type="parTrans" cxnId="{E9E7366A-71F1-6641-8245-A0E31905AA4F}">
      <dgm:prSet/>
      <dgm:spPr/>
      <dgm:t>
        <a:bodyPr/>
        <a:lstStyle/>
        <a:p>
          <a:endParaRPr lang="en-US"/>
        </a:p>
      </dgm:t>
    </dgm:pt>
    <dgm:pt modelId="{04B20B2D-08A4-0345-ACD8-21E0854CAAC0}" type="sibTrans" cxnId="{E9E7366A-71F1-6641-8245-A0E31905AA4F}">
      <dgm:prSet/>
      <dgm:spPr/>
      <dgm:t>
        <a:bodyPr/>
        <a:lstStyle/>
        <a:p>
          <a:endParaRPr lang="en-US"/>
        </a:p>
      </dgm:t>
    </dgm:pt>
    <dgm:pt modelId="{08E6B551-5B3D-D741-9F46-EB5C33EC8E55}" type="pres">
      <dgm:prSet presAssocID="{C1FD0236-63BE-7941-9DCD-7F60B7CAEE69}" presName="Name0" presStyleCnt="0">
        <dgm:presLayoutVars>
          <dgm:chMax val="7"/>
          <dgm:chPref val="7"/>
          <dgm:dir/>
        </dgm:presLayoutVars>
      </dgm:prSet>
      <dgm:spPr/>
      <dgm:t>
        <a:bodyPr/>
        <a:lstStyle/>
        <a:p>
          <a:endParaRPr lang="en-US"/>
        </a:p>
      </dgm:t>
    </dgm:pt>
    <dgm:pt modelId="{BCB3D842-3C47-7E4C-A325-067709228EAE}" type="pres">
      <dgm:prSet presAssocID="{C1FD0236-63BE-7941-9DCD-7F60B7CAEE69}" presName="Name1" presStyleCnt="0"/>
      <dgm:spPr/>
    </dgm:pt>
    <dgm:pt modelId="{E375B636-B85C-1D44-AA5D-E37EB75AD92B}" type="pres">
      <dgm:prSet presAssocID="{C1FD0236-63BE-7941-9DCD-7F60B7CAEE69}" presName="cycle" presStyleCnt="0"/>
      <dgm:spPr/>
    </dgm:pt>
    <dgm:pt modelId="{B5437803-81C1-A645-9C93-2FEF39CDC3FE}" type="pres">
      <dgm:prSet presAssocID="{C1FD0236-63BE-7941-9DCD-7F60B7CAEE69}" presName="srcNode" presStyleLbl="node1" presStyleIdx="0" presStyleCnt="3"/>
      <dgm:spPr/>
    </dgm:pt>
    <dgm:pt modelId="{4EF4B465-CB05-E143-BD95-AEF260CC085C}" type="pres">
      <dgm:prSet presAssocID="{C1FD0236-63BE-7941-9DCD-7F60B7CAEE69}" presName="conn" presStyleLbl="parChTrans1D2" presStyleIdx="0" presStyleCnt="1"/>
      <dgm:spPr/>
      <dgm:t>
        <a:bodyPr/>
        <a:lstStyle/>
        <a:p>
          <a:endParaRPr lang="en-US"/>
        </a:p>
      </dgm:t>
    </dgm:pt>
    <dgm:pt modelId="{12CBE61F-513A-0D46-962C-483C93FB02EC}" type="pres">
      <dgm:prSet presAssocID="{C1FD0236-63BE-7941-9DCD-7F60B7CAEE69}" presName="extraNode" presStyleLbl="node1" presStyleIdx="0" presStyleCnt="3"/>
      <dgm:spPr/>
    </dgm:pt>
    <dgm:pt modelId="{A9CFC02A-65DE-2A47-9A58-B437F670F60B}" type="pres">
      <dgm:prSet presAssocID="{C1FD0236-63BE-7941-9DCD-7F60B7CAEE69}" presName="dstNode" presStyleLbl="node1" presStyleIdx="0" presStyleCnt="3"/>
      <dgm:spPr/>
    </dgm:pt>
    <dgm:pt modelId="{6A71E808-A2F1-7B4A-B568-C9B5FCFB77D7}" type="pres">
      <dgm:prSet presAssocID="{0E68E781-B07F-D245-936A-0646626ED10D}" presName="text_1" presStyleLbl="node1" presStyleIdx="0" presStyleCnt="3">
        <dgm:presLayoutVars>
          <dgm:bulletEnabled val="1"/>
        </dgm:presLayoutVars>
      </dgm:prSet>
      <dgm:spPr/>
      <dgm:t>
        <a:bodyPr/>
        <a:lstStyle/>
        <a:p>
          <a:endParaRPr lang="en-US"/>
        </a:p>
      </dgm:t>
    </dgm:pt>
    <dgm:pt modelId="{419F29DC-CBC9-2D47-B03D-AD5A99022696}" type="pres">
      <dgm:prSet presAssocID="{0E68E781-B07F-D245-936A-0646626ED10D}" presName="accent_1" presStyleCnt="0"/>
      <dgm:spPr/>
    </dgm:pt>
    <dgm:pt modelId="{926D5AD3-0BAA-7443-A254-902EE3D8C40A}" type="pres">
      <dgm:prSet presAssocID="{0E68E781-B07F-D245-936A-0646626ED10D}" presName="accentRepeatNode" presStyleLbl="solidFgAcc1" presStyleIdx="0" presStyleCnt="3"/>
      <dgm:spPr/>
    </dgm:pt>
    <dgm:pt modelId="{52795C9B-A05C-E941-ABFC-815A80811C72}" type="pres">
      <dgm:prSet presAssocID="{C5985CD2-0CF1-9746-B7F3-1B3F8AF768E4}" presName="text_2" presStyleLbl="node1" presStyleIdx="1" presStyleCnt="3">
        <dgm:presLayoutVars>
          <dgm:bulletEnabled val="1"/>
        </dgm:presLayoutVars>
      </dgm:prSet>
      <dgm:spPr/>
      <dgm:t>
        <a:bodyPr/>
        <a:lstStyle/>
        <a:p>
          <a:endParaRPr lang="en-US"/>
        </a:p>
      </dgm:t>
    </dgm:pt>
    <dgm:pt modelId="{805CF86B-C526-3544-8AA3-C2986A5E0446}" type="pres">
      <dgm:prSet presAssocID="{C5985CD2-0CF1-9746-B7F3-1B3F8AF768E4}" presName="accent_2" presStyleCnt="0"/>
      <dgm:spPr/>
    </dgm:pt>
    <dgm:pt modelId="{06C199E8-28F5-0747-80A3-8404F0F02B33}" type="pres">
      <dgm:prSet presAssocID="{C5985CD2-0CF1-9746-B7F3-1B3F8AF768E4}" presName="accentRepeatNode" presStyleLbl="solidFgAcc1" presStyleIdx="1" presStyleCnt="3"/>
      <dgm:spPr/>
    </dgm:pt>
    <dgm:pt modelId="{B56114B0-689E-1E41-86AE-7DC98A332979}" type="pres">
      <dgm:prSet presAssocID="{4A5D0556-E5BB-C84E-BF8A-FD01DC231C14}" presName="text_3" presStyleLbl="node1" presStyleIdx="2" presStyleCnt="3">
        <dgm:presLayoutVars>
          <dgm:bulletEnabled val="1"/>
        </dgm:presLayoutVars>
      </dgm:prSet>
      <dgm:spPr/>
      <dgm:t>
        <a:bodyPr/>
        <a:lstStyle/>
        <a:p>
          <a:endParaRPr lang="en-US"/>
        </a:p>
      </dgm:t>
    </dgm:pt>
    <dgm:pt modelId="{BC9BB8A8-12A8-FA49-8AF0-7C013B0D4B32}" type="pres">
      <dgm:prSet presAssocID="{4A5D0556-E5BB-C84E-BF8A-FD01DC231C14}" presName="accent_3" presStyleCnt="0"/>
      <dgm:spPr/>
    </dgm:pt>
    <dgm:pt modelId="{D01C77C8-A75A-3045-8366-49C5971E9A36}" type="pres">
      <dgm:prSet presAssocID="{4A5D0556-E5BB-C84E-BF8A-FD01DC231C14}" presName="accentRepeatNode" presStyleLbl="solidFgAcc1" presStyleIdx="2" presStyleCnt="3"/>
      <dgm:spPr/>
    </dgm:pt>
  </dgm:ptLst>
  <dgm:cxnLst>
    <dgm:cxn modelId="{E9E7366A-71F1-6641-8245-A0E31905AA4F}" srcId="{C1FD0236-63BE-7941-9DCD-7F60B7CAEE69}" destId="{4A5D0556-E5BB-C84E-BF8A-FD01DC231C14}" srcOrd="2" destOrd="0" parTransId="{2CBC22C3-16C6-5444-B1F9-65DB81CA17B1}" sibTransId="{04B20B2D-08A4-0345-ACD8-21E0854CAAC0}"/>
    <dgm:cxn modelId="{F27CA545-3B53-EE41-BFBA-F727D4E01FCF}" type="presOf" srcId="{C5985CD2-0CF1-9746-B7F3-1B3F8AF768E4}" destId="{52795C9B-A05C-E941-ABFC-815A80811C72}" srcOrd="0" destOrd="0" presId="urn:microsoft.com/office/officeart/2008/layout/VerticalCurvedList"/>
    <dgm:cxn modelId="{B915D670-24C5-384C-BF33-6B7DC96D9409}" srcId="{C1FD0236-63BE-7941-9DCD-7F60B7CAEE69}" destId="{C5985CD2-0CF1-9746-B7F3-1B3F8AF768E4}" srcOrd="1" destOrd="0" parTransId="{75618F4F-4E4B-4940-8238-D39A4DBA9E92}" sibTransId="{F8D36AB4-C35C-474B-AFA0-54F0C9ED4CE1}"/>
    <dgm:cxn modelId="{249CD259-4F69-184B-B601-DAC5811EDEA3}" type="presOf" srcId="{3DAD479C-6EA4-E346-BCD5-2428EF3E61E2}" destId="{4EF4B465-CB05-E143-BD95-AEF260CC085C}" srcOrd="0" destOrd="0" presId="urn:microsoft.com/office/officeart/2008/layout/VerticalCurvedList"/>
    <dgm:cxn modelId="{D2832B30-F359-3045-97FA-265757E3D15B}" type="presOf" srcId="{C1FD0236-63BE-7941-9DCD-7F60B7CAEE69}" destId="{08E6B551-5B3D-D741-9F46-EB5C33EC8E55}" srcOrd="0" destOrd="0" presId="urn:microsoft.com/office/officeart/2008/layout/VerticalCurvedList"/>
    <dgm:cxn modelId="{8CD920A5-1660-2549-816A-3C8702D5F080}" srcId="{C1FD0236-63BE-7941-9DCD-7F60B7CAEE69}" destId="{0E68E781-B07F-D245-936A-0646626ED10D}" srcOrd="0" destOrd="0" parTransId="{8B12FE45-1ECB-1744-9E85-30A2236E8361}" sibTransId="{3DAD479C-6EA4-E346-BCD5-2428EF3E61E2}"/>
    <dgm:cxn modelId="{53AB650D-7E52-9D4A-9510-707A5791FED0}" type="presOf" srcId="{0E68E781-B07F-D245-936A-0646626ED10D}" destId="{6A71E808-A2F1-7B4A-B568-C9B5FCFB77D7}" srcOrd="0" destOrd="0" presId="urn:microsoft.com/office/officeart/2008/layout/VerticalCurvedList"/>
    <dgm:cxn modelId="{F701F40D-03FB-2246-A782-800FE42F91EB}" type="presOf" srcId="{4A5D0556-E5BB-C84E-BF8A-FD01DC231C14}" destId="{B56114B0-689E-1E41-86AE-7DC98A332979}" srcOrd="0" destOrd="0" presId="urn:microsoft.com/office/officeart/2008/layout/VerticalCurvedList"/>
    <dgm:cxn modelId="{8725FADF-A5D7-1E4D-BB52-195935225F5D}" type="presParOf" srcId="{08E6B551-5B3D-D741-9F46-EB5C33EC8E55}" destId="{BCB3D842-3C47-7E4C-A325-067709228EAE}" srcOrd="0" destOrd="0" presId="urn:microsoft.com/office/officeart/2008/layout/VerticalCurvedList"/>
    <dgm:cxn modelId="{0DB9F22B-6B88-0F4B-BAA3-7E27E7DF1F3C}" type="presParOf" srcId="{BCB3D842-3C47-7E4C-A325-067709228EAE}" destId="{E375B636-B85C-1D44-AA5D-E37EB75AD92B}" srcOrd="0" destOrd="0" presId="urn:microsoft.com/office/officeart/2008/layout/VerticalCurvedList"/>
    <dgm:cxn modelId="{D082DE38-9220-A84B-A0D2-BC7C2F36D2F0}" type="presParOf" srcId="{E375B636-B85C-1D44-AA5D-E37EB75AD92B}" destId="{B5437803-81C1-A645-9C93-2FEF39CDC3FE}" srcOrd="0" destOrd="0" presId="urn:microsoft.com/office/officeart/2008/layout/VerticalCurvedList"/>
    <dgm:cxn modelId="{17591716-1D76-F746-B85F-704F5031EF2E}" type="presParOf" srcId="{E375B636-B85C-1D44-AA5D-E37EB75AD92B}" destId="{4EF4B465-CB05-E143-BD95-AEF260CC085C}" srcOrd="1" destOrd="0" presId="urn:microsoft.com/office/officeart/2008/layout/VerticalCurvedList"/>
    <dgm:cxn modelId="{B0D0CE22-408E-C14B-980F-04CADE7E29EE}" type="presParOf" srcId="{E375B636-B85C-1D44-AA5D-E37EB75AD92B}" destId="{12CBE61F-513A-0D46-962C-483C93FB02EC}" srcOrd="2" destOrd="0" presId="urn:microsoft.com/office/officeart/2008/layout/VerticalCurvedList"/>
    <dgm:cxn modelId="{374EC56F-7A03-024F-A068-36FADD804F03}" type="presParOf" srcId="{E375B636-B85C-1D44-AA5D-E37EB75AD92B}" destId="{A9CFC02A-65DE-2A47-9A58-B437F670F60B}" srcOrd="3" destOrd="0" presId="urn:microsoft.com/office/officeart/2008/layout/VerticalCurvedList"/>
    <dgm:cxn modelId="{AD69A197-69DD-B045-AEF1-285C474AB42D}" type="presParOf" srcId="{BCB3D842-3C47-7E4C-A325-067709228EAE}" destId="{6A71E808-A2F1-7B4A-B568-C9B5FCFB77D7}" srcOrd="1" destOrd="0" presId="urn:microsoft.com/office/officeart/2008/layout/VerticalCurvedList"/>
    <dgm:cxn modelId="{D26BD18A-6D63-5F44-BFDA-468BAC482066}" type="presParOf" srcId="{BCB3D842-3C47-7E4C-A325-067709228EAE}" destId="{419F29DC-CBC9-2D47-B03D-AD5A99022696}" srcOrd="2" destOrd="0" presId="urn:microsoft.com/office/officeart/2008/layout/VerticalCurvedList"/>
    <dgm:cxn modelId="{4B8C5741-B7A1-6A49-834C-B4F846D28F19}" type="presParOf" srcId="{419F29DC-CBC9-2D47-B03D-AD5A99022696}" destId="{926D5AD3-0BAA-7443-A254-902EE3D8C40A}" srcOrd="0" destOrd="0" presId="urn:microsoft.com/office/officeart/2008/layout/VerticalCurvedList"/>
    <dgm:cxn modelId="{DE0928C8-D379-6C40-8304-8EB6F3558530}" type="presParOf" srcId="{BCB3D842-3C47-7E4C-A325-067709228EAE}" destId="{52795C9B-A05C-E941-ABFC-815A80811C72}" srcOrd="3" destOrd="0" presId="urn:microsoft.com/office/officeart/2008/layout/VerticalCurvedList"/>
    <dgm:cxn modelId="{7110B3C1-B5CD-6547-9F0E-EB9DF435EAC2}" type="presParOf" srcId="{BCB3D842-3C47-7E4C-A325-067709228EAE}" destId="{805CF86B-C526-3544-8AA3-C2986A5E0446}" srcOrd="4" destOrd="0" presId="urn:microsoft.com/office/officeart/2008/layout/VerticalCurvedList"/>
    <dgm:cxn modelId="{FCA4339B-486D-7D41-930C-2CE1DA07B723}" type="presParOf" srcId="{805CF86B-C526-3544-8AA3-C2986A5E0446}" destId="{06C199E8-28F5-0747-80A3-8404F0F02B33}" srcOrd="0" destOrd="0" presId="urn:microsoft.com/office/officeart/2008/layout/VerticalCurvedList"/>
    <dgm:cxn modelId="{7358864A-F5B9-7941-80B1-C130723D4934}" type="presParOf" srcId="{BCB3D842-3C47-7E4C-A325-067709228EAE}" destId="{B56114B0-689E-1E41-86AE-7DC98A332979}" srcOrd="5" destOrd="0" presId="urn:microsoft.com/office/officeart/2008/layout/VerticalCurvedList"/>
    <dgm:cxn modelId="{A7B87DE1-F04D-F44E-8634-823DBC69FEC3}" type="presParOf" srcId="{BCB3D842-3C47-7E4C-A325-067709228EAE}" destId="{BC9BB8A8-12A8-FA49-8AF0-7C013B0D4B32}" srcOrd="6" destOrd="0" presId="urn:microsoft.com/office/officeart/2008/layout/VerticalCurvedList"/>
    <dgm:cxn modelId="{1CE59DE4-F5F5-CE48-8503-3EE39BB265EA}" type="presParOf" srcId="{BC9BB8A8-12A8-FA49-8AF0-7C013B0D4B32}" destId="{D01C77C8-A75A-3045-8366-49C5971E9A3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90992B-0057-284F-8DAF-6DD9556F82C2}"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25A8BAE3-EAAF-7143-89DC-06A0735CD47B}">
      <dgm:prSet phldrT="[Text]"/>
      <dgm:spPr/>
      <dgm:t>
        <a:bodyPr/>
        <a:lstStyle/>
        <a:p>
          <a:r>
            <a:rPr lang="en-US" dirty="0" smtClean="0"/>
            <a:t> </a:t>
          </a:r>
          <a:r>
            <a:rPr lang="zh-CN" altLang="en-US" dirty="0" smtClean="0"/>
            <a:t>排除“普遍知悉”</a:t>
          </a:r>
          <a:endParaRPr lang="en-US" dirty="0"/>
        </a:p>
      </dgm:t>
    </dgm:pt>
    <dgm:pt modelId="{E327FF6C-B271-DB42-9003-1D959F575E3B}" type="parTrans" cxnId="{A89E168C-81D7-8E4A-886E-E7B6F1E9B178}">
      <dgm:prSet/>
      <dgm:spPr/>
      <dgm:t>
        <a:bodyPr/>
        <a:lstStyle/>
        <a:p>
          <a:endParaRPr lang="en-US"/>
        </a:p>
      </dgm:t>
    </dgm:pt>
    <dgm:pt modelId="{6317B4D9-1FCA-2B4C-B9D8-B6CF132139CD}" type="sibTrans" cxnId="{A89E168C-81D7-8E4A-886E-E7B6F1E9B178}">
      <dgm:prSet/>
      <dgm:spPr/>
      <dgm:t>
        <a:bodyPr/>
        <a:lstStyle/>
        <a:p>
          <a:endParaRPr lang="en-US"/>
        </a:p>
      </dgm:t>
    </dgm:pt>
    <dgm:pt modelId="{841A12A3-00BA-9941-B0F0-D7C1F67B2158}">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dirty="0" smtClean="0"/>
            <a:t>商业秘密介于</a:t>
          </a:r>
          <a:r>
            <a:rPr lang="zh-CN" altLang="en-US" b="1" dirty="0" smtClean="0"/>
            <a:t>公知技术</a:t>
          </a:r>
          <a:r>
            <a:rPr lang="zh-CN" altLang="en-US" dirty="0" smtClean="0"/>
            <a:t>和</a:t>
          </a:r>
          <a:r>
            <a:rPr lang="zh-CN" altLang="en-US" b="1" dirty="0" smtClean="0"/>
            <a:t>专利</a:t>
          </a:r>
          <a:r>
            <a:rPr lang="zh-CN" altLang="en-US" dirty="0" smtClean="0"/>
            <a:t>之间；</a:t>
          </a:r>
          <a:endParaRPr lang="en-US" dirty="0"/>
        </a:p>
      </dgm:t>
    </dgm:pt>
    <dgm:pt modelId="{7B6D5B85-57CC-AF47-9DD2-BF724381ABF0}" type="parTrans" cxnId="{04ADFB94-4C0C-8744-A1B3-A049AB6C5FFE}">
      <dgm:prSet/>
      <dgm:spPr/>
      <dgm:t>
        <a:bodyPr/>
        <a:lstStyle/>
        <a:p>
          <a:endParaRPr lang="en-US"/>
        </a:p>
      </dgm:t>
    </dgm:pt>
    <dgm:pt modelId="{C447DD43-200D-2B42-9394-847B662EA903}" type="sibTrans" cxnId="{04ADFB94-4C0C-8744-A1B3-A049AB6C5FFE}">
      <dgm:prSet/>
      <dgm:spPr/>
      <dgm:t>
        <a:bodyPr/>
        <a:lstStyle/>
        <a:p>
          <a:endParaRPr lang="en-US"/>
        </a:p>
      </dgm:t>
    </dgm:pt>
    <dgm:pt modelId="{64FF9B74-76D8-5344-881F-DA0FB36E0C2F}">
      <dgm:prSet phldrT="[Text]"/>
      <dgm:spPr/>
      <dgm:t>
        <a:bodyPr/>
        <a:lstStyle/>
        <a:p>
          <a:r>
            <a:rPr lang="zh-CN" altLang="en-US" dirty="0" smtClean="0"/>
            <a:t>排除“容易获得”</a:t>
          </a:r>
          <a:endParaRPr lang="en-US" dirty="0"/>
        </a:p>
      </dgm:t>
    </dgm:pt>
    <dgm:pt modelId="{7F0BFC99-6D52-A349-B6E9-A267A7527487}" type="parTrans" cxnId="{40869F66-BA9E-E44D-B176-107BED2FE7B9}">
      <dgm:prSet/>
      <dgm:spPr/>
      <dgm:t>
        <a:bodyPr/>
        <a:lstStyle/>
        <a:p>
          <a:endParaRPr lang="en-US"/>
        </a:p>
      </dgm:t>
    </dgm:pt>
    <dgm:pt modelId="{788261C3-E59F-D745-8A04-783A1D3A625E}" type="sibTrans" cxnId="{40869F66-BA9E-E44D-B176-107BED2FE7B9}">
      <dgm:prSet/>
      <dgm:spPr/>
      <dgm:t>
        <a:bodyPr/>
        <a:lstStyle/>
        <a:p>
          <a:endParaRPr lang="en-US"/>
        </a:p>
      </dgm:t>
    </dgm:pt>
    <dgm:pt modelId="{5CCE5A56-8858-D74D-90A7-FA47D8E980C3}">
      <dgm:prSet phldrT="[Text]"/>
      <dgm:spPr/>
      <dgm:t>
        <a:bodyPr/>
        <a:lstStyle/>
        <a:p>
          <a:r>
            <a:rPr lang="zh-CN" altLang="en-US" dirty="0" smtClean="0"/>
            <a:t>采取正当手段难以获得的信息；</a:t>
          </a:r>
          <a:endParaRPr lang="en-US" dirty="0"/>
        </a:p>
      </dgm:t>
    </dgm:pt>
    <dgm:pt modelId="{E3E75901-7FC7-4741-A648-3E0B01997D52}" type="parTrans" cxnId="{EA6B6B0A-1526-1C4B-9C89-50A5121C66DD}">
      <dgm:prSet/>
      <dgm:spPr/>
      <dgm:t>
        <a:bodyPr/>
        <a:lstStyle/>
        <a:p>
          <a:endParaRPr lang="en-US"/>
        </a:p>
      </dgm:t>
    </dgm:pt>
    <dgm:pt modelId="{6D061C6E-78F0-BC41-8517-4A956B84B13D}" type="sibTrans" cxnId="{EA6B6B0A-1526-1C4B-9C89-50A5121C66DD}">
      <dgm:prSet/>
      <dgm:spPr/>
      <dgm:t>
        <a:bodyPr/>
        <a:lstStyle/>
        <a:p>
          <a:endParaRPr lang="en-US"/>
        </a:p>
      </dgm:t>
    </dgm:pt>
    <dgm:pt modelId="{42B73A0B-7308-1D4B-A73B-14E208FFD738}">
      <dgm:prSet phldrT="[Text]"/>
      <dgm:spPr/>
      <dgm:t>
        <a:bodyPr/>
        <a:lstStyle/>
        <a:p>
          <a:r>
            <a:rPr lang="zh-CN" altLang="en-US" dirty="0" smtClean="0"/>
            <a:t>例如：通过观察、反向工程、公开的信息获得，不属于商业秘密。</a:t>
          </a:r>
          <a:endParaRPr lang="en-US" dirty="0"/>
        </a:p>
      </dgm:t>
    </dgm:pt>
    <dgm:pt modelId="{893BF99F-63B8-694F-8D4A-3D02E98B9850}" type="parTrans" cxnId="{7557230C-4533-9243-ABF6-AD38F4D31256}">
      <dgm:prSet/>
      <dgm:spPr/>
      <dgm:t>
        <a:bodyPr/>
        <a:lstStyle/>
        <a:p>
          <a:endParaRPr lang="en-US"/>
        </a:p>
      </dgm:t>
    </dgm:pt>
    <dgm:pt modelId="{38127AE7-2D2A-4346-8EF4-12322C02F762}" type="sibTrans" cxnId="{7557230C-4533-9243-ABF6-AD38F4D31256}">
      <dgm:prSet/>
      <dgm:spPr/>
      <dgm:t>
        <a:bodyPr/>
        <a:lstStyle/>
        <a:p>
          <a:endParaRPr lang="en-US"/>
        </a:p>
      </dgm:t>
    </dgm:pt>
    <dgm:pt modelId="{3AD41EBC-A92D-6149-9E2B-78513B6C2A21}">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dirty="0" smtClean="0"/>
            <a:t>例如：某项技术的发明点很低，一般技术人员都知道，不构成秘密；</a:t>
          </a:r>
          <a:endParaRPr lang="en-US" dirty="0"/>
        </a:p>
      </dgm:t>
    </dgm:pt>
    <dgm:pt modelId="{75CAB4F9-28C2-4F4A-B4D8-867103B2B0EA}" type="parTrans" cxnId="{9E4A44F7-4844-2B4A-9847-6E6EC7928B49}">
      <dgm:prSet/>
      <dgm:spPr/>
    </dgm:pt>
    <dgm:pt modelId="{D802700E-7F4F-1649-904B-F702A5E94780}" type="sibTrans" cxnId="{9E4A44F7-4844-2B4A-9847-6E6EC7928B49}">
      <dgm:prSet/>
      <dgm:spPr/>
    </dgm:pt>
    <dgm:pt modelId="{5D694759-761C-6F47-87F8-4EEB4C18917B}" type="pres">
      <dgm:prSet presAssocID="{8690992B-0057-284F-8DAF-6DD9556F82C2}" presName="Name0" presStyleCnt="0">
        <dgm:presLayoutVars>
          <dgm:dir/>
          <dgm:animLvl val="lvl"/>
          <dgm:resizeHandles val="exact"/>
        </dgm:presLayoutVars>
      </dgm:prSet>
      <dgm:spPr/>
      <dgm:t>
        <a:bodyPr/>
        <a:lstStyle/>
        <a:p>
          <a:endParaRPr lang="en-US"/>
        </a:p>
      </dgm:t>
    </dgm:pt>
    <dgm:pt modelId="{536DA5A2-1770-EF4B-B789-48CC8EC635BA}" type="pres">
      <dgm:prSet presAssocID="{25A8BAE3-EAAF-7143-89DC-06A0735CD47B}" presName="composite" presStyleCnt="0"/>
      <dgm:spPr/>
    </dgm:pt>
    <dgm:pt modelId="{B8DB023F-6239-6944-8F94-A89F1A6D57BE}" type="pres">
      <dgm:prSet presAssocID="{25A8BAE3-EAAF-7143-89DC-06A0735CD47B}" presName="parTx" presStyleLbl="alignNode1" presStyleIdx="0" presStyleCnt="2">
        <dgm:presLayoutVars>
          <dgm:chMax val="0"/>
          <dgm:chPref val="0"/>
          <dgm:bulletEnabled val="1"/>
        </dgm:presLayoutVars>
      </dgm:prSet>
      <dgm:spPr/>
      <dgm:t>
        <a:bodyPr/>
        <a:lstStyle/>
        <a:p>
          <a:endParaRPr lang="en-US"/>
        </a:p>
      </dgm:t>
    </dgm:pt>
    <dgm:pt modelId="{D7A6A99B-7767-5C4B-94E0-E204C681C422}" type="pres">
      <dgm:prSet presAssocID="{25A8BAE3-EAAF-7143-89DC-06A0735CD47B}" presName="desTx" presStyleLbl="alignAccFollowNode1" presStyleIdx="0" presStyleCnt="2">
        <dgm:presLayoutVars>
          <dgm:bulletEnabled val="1"/>
        </dgm:presLayoutVars>
      </dgm:prSet>
      <dgm:spPr/>
      <dgm:t>
        <a:bodyPr/>
        <a:lstStyle/>
        <a:p>
          <a:endParaRPr lang="en-US"/>
        </a:p>
      </dgm:t>
    </dgm:pt>
    <dgm:pt modelId="{27808A31-05F9-2F45-92F2-D984A8BE6F7D}" type="pres">
      <dgm:prSet presAssocID="{6317B4D9-1FCA-2B4C-B9D8-B6CF132139CD}" presName="space" presStyleCnt="0"/>
      <dgm:spPr/>
    </dgm:pt>
    <dgm:pt modelId="{5A5F0DE2-6E21-9441-9C47-6AAC17A13ABF}" type="pres">
      <dgm:prSet presAssocID="{64FF9B74-76D8-5344-881F-DA0FB36E0C2F}" presName="composite" presStyleCnt="0"/>
      <dgm:spPr/>
    </dgm:pt>
    <dgm:pt modelId="{B48C82DA-9E9E-5645-A10C-9E5F1118454D}" type="pres">
      <dgm:prSet presAssocID="{64FF9B74-76D8-5344-881F-DA0FB36E0C2F}" presName="parTx" presStyleLbl="alignNode1" presStyleIdx="1" presStyleCnt="2">
        <dgm:presLayoutVars>
          <dgm:chMax val="0"/>
          <dgm:chPref val="0"/>
          <dgm:bulletEnabled val="1"/>
        </dgm:presLayoutVars>
      </dgm:prSet>
      <dgm:spPr/>
      <dgm:t>
        <a:bodyPr/>
        <a:lstStyle/>
        <a:p>
          <a:endParaRPr lang="en-US"/>
        </a:p>
      </dgm:t>
    </dgm:pt>
    <dgm:pt modelId="{00E3DA19-8C59-584E-8343-B6B3436D85AE}" type="pres">
      <dgm:prSet presAssocID="{64FF9B74-76D8-5344-881F-DA0FB36E0C2F}" presName="desTx" presStyleLbl="alignAccFollowNode1" presStyleIdx="1" presStyleCnt="2">
        <dgm:presLayoutVars>
          <dgm:bulletEnabled val="1"/>
        </dgm:presLayoutVars>
      </dgm:prSet>
      <dgm:spPr/>
      <dgm:t>
        <a:bodyPr/>
        <a:lstStyle/>
        <a:p>
          <a:endParaRPr lang="en-US"/>
        </a:p>
      </dgm:t>
    </dgm:pt>
  </dgm:ptLst>
  <dgm:cxnLst>
    <dgm:cxn modelId="{4715EFD0-F95D-E341-A68A-186AE98E619B}" type="presOf" srcId="{5CCE5A56-8858-D74D-90A7-FA47D8E980C3}" destId="{00E3DA19-8C59-584E-8343-B6B3436D85AE}" srcOrd="0" destOrd="0" presId="urn:microsoft.com/office/officeart/2005/8/layout/hList1"/>
    <dgm:cxn modelId="{7557230C-4533-9243-ABF6-AD38F4D31256}" srcId="{64FF9B74-76D8-5344-881F-DA0FB36E0C2F}" destId="{42B73A0B-7308-1D4B-A73B-14E208FFD738}" srcOrd="1" destOrd="0" parTransId="{893BF99F-63B8-694F-8D4A-3D02E98B9850}" sibTransId="{38127AE7-2D2A-4346-8EF4-12322C02F762}"/>
    <dgm:cxn modelId="{A89E168C-81D7-8E4A-886E-E7B6F1E9B178}" srcId="{8690992B-0057-284F-8DAF-6DD9556F82C2}" destId="{25A8BAE3-EAAF-7143-89DC-06A0735CD47B}" srcOrd="0" destOrd="0" parTransId="{E327FF6C-B271-DB42-9003-1D959F575E3B}" sibTransId="{6317B4D9-1FCA-2B4C-B9D8-B6CF132139CD}"/>
    <dgm:cxn modelId="{7F1C3ECE-8E1E-4842-A35E-50DAD7DF93F8}" type="presOf" srcId="{64FF9B74-76D8-5344-881F-DA0FB36E0C2F}" destId="{B48C82DA-9E9E-5645-A10C-9E5F1118454D}" srcOrd="0" destOrd="0" presId="urn:microsoft.com/office/officeart/2005/8/layout/hList1"/>
    <dgm:cxn modelId="{C2A3075D-F2E5-7A47-90A2-0CF0800C6DB9}" type="presOf" srcId="{3AD41EBC-A92D-6149-9E2B-78513B6C2A21}" destId="{D7A6A99B-7767-5C4B-94E0-E204C681C422}" srcOrd="0" destOrd="1" presId="urn:microsoft.com/office/officeart/2005/8/layout/hList1"/>
    <dgm:cxn modelId="{574C0000-398A-E946-B886-531C38519CA9}" type="presOf" srcId="{841A12A3-00BA-9941-B0F0-D7C1F67B2158}" destId="{D7A6A99B-7767-5C4B-94E0-E204C681C422}" srcOrd="0" destOrd="0" presId="urn:microsoft.com/office/officeart/2005/8/layout/hList1"/>
    <dgm:cxn modelId="{EA6B6B0A-1526-1C4B-9C89-50A5121C66DD}" srcId="{64FF9B74-76D8-5344-881F-DA0FB36E0C2F}" destId="{5CCE5A56-8858-D74D-90A7-FA47D8E980C3}" srcOrd="0" destOrd="0" parTransId="{E3E75901-7FC7-4741-A648-3E0B01997D52}" sibTransId="{6D061C6E-78F0-BC41-8517-4A956B84B13D}"/>
    <dgm:cxn modelId="{9E4A44F7-4844-2B4A-9847-6E6EC7928B49}" srcId="{25A8BAE3-EAAF-7143-89DC-06A0735CD47B}" destId="{3AD41EBC-A92D-6149-9E2B-78513B6C2A21}" srcOrd="1" destOrd="0" parTransId="{75CAB4F9-28C2-4F4A-B4D8-867103B2B0EA}" sibTransId="{D802700E-7F4F-1649-904B-F702A5E94780}"/>
    <dgm:cxn modelId="{92705D63-8A82-5F4F-B4FF-5DFA2AEC2C90}" type="presOf" srcId="{42B73A0B-7308-1D4B-A73B-14E208FFD738}" destId="{00E3DA19-8C59-584E-8343-B6B3436D85AE}" srcOrd="0" destOrd="1" presId="urn:microsoft.com/office/officeart/2005/8/layout/hList1"/>
    <dgm:cxn modelId="{4EECAF11-9E6B-664F-9E68-039971AF6F9D}" type="presOf" srcId="{25A8BAE3-EAAF-7143-89DC-06A0735CD47B}" destId="{B8DB023F-6239-6944-8F94-A89F1A6D57BE}" srcOrd="0" destOrd="0" presId="urn:microsoft.com/office/officeart/2005/8/layout/hList1"/>
    <dgm:cxn modelId="{04ADFB94-4C0C-8744-A1B3-A049AB6C5FFE}" srcId="{25A8BAE3-EAAF-7143-89DC-06A0735CD47B}" destId="{841A12A3-00BA-9941-B0F0-D7C1F67B2158}" srcOrd="0" destOrd="0" parTransId="{7B6D5B85-57CC-AF47-9DD2-BF724381ABF0}" sibTransId="{C447DD43-200D-2B42-9394-847B662EA903}"/>
    <dgm:cxn modelId="{40869F66-BA9E-E44D-B176-107BED2FE7B9}" srcId="{8690992B-0057-284F-8DAF-6DD9556F82C2}" destId="{64FF9B74-76D8-5344-881F-DA0FB36E0C2F}" srcOrd="1" destOrd="0" parTransId="{7F0BFC99-6D52-A349-B6E9-A267A7527487}" sibTransId="{788261C3-E59F-D745-8A04-783A1D3A625E}"/>
    <dgm:cxn modelId="{974DBFF0-1E10-8042-B9FA-956EF927907B}" type="presOf" srcId="{8690992B-0057-284F-8DAF-6DD9556F82C2}" destId="{5D694759-761C-6F47-87F8-4EEB4C18917B}" srcOrd="0" destOrd="0" presId="urn:microsoft.com/office/officeart/2005/8/layout/hList1"/>
    <dgm:cxn modelId="{58B8D5D8-4FED-054D-9668-CBCC907B510F}" type="presParOf" srcId="{5D694759-761C-6F47-87F8-4EEB4C18917B}" destId="{536DA5A2-1770-EF4B-B789-48CC8EC635BA}" srcOrd="0" destOrd="0" presId="urn:microsoft.com/office/officeart/2005/8/layout/hList1"/>
    <dgm:cxn modelId="{63D626F8-E1B2-1C47-ACBF-5A65634E3136}" type="presParOf" srcId="{536DA5A2-1770-EF4B-B789-48CC8EC635BA}" destId="{B8DB023F-6239-6944-8F94-A89F1A6D57BE}" srcOrd="0" destOrd="0" presId="urn:microsoft.com/office/officeart/2005/8/layout/hList1"/>
    <dgm:cxn modelId="{8D7B82EB-7C88-E246-B4C2-03221F65116D}" type="presParOf" srcId="{536DA5A2-1770-EF4B-B789-48CC8EC635BA}" destId="{D7A6A99B-7767-5C4B-94E0-E204C681C422}" srcOrd="1" destOrd="0" presId="urn:microsoft.com/office/officeart/2005/8/layout/hList1"/>
    <dgm:cxn modelId="{2943D867-A366-0948-B32A-F8E28FB55E9C}" type="presParOf" srcId="{5D694759-761C-6F47-87F8-4EEB4C18917B}" destId="{27808A31-05F9-2F45-92F2-D984A8BE6F7D}" srcOrd="1" destOrd="0" presId="urn:microsoft.com/office/officeart/2005/8/layout/hList1"/>
    <dgm:cxn modelId="{502D21EE-761F-A741-8DF6-191CD1B12AF9}" type="presParOf" srcId="{5D694759-761C-6F47-87F8-4EEB4C18917B}" destId="{5A5F0DE2-6E21-9441-9C47-6AAC17A13ABF}" srcOrd="2" destOrd="0" presId="urn:microsoft.com/office/officeart/2005/8/layout/hList1"/>
    <dgm:cxn modelId="{711F2C0B-8206-E54D-8B4E-A33B6D79565E}" type="presParOf" srcId="{5A5F0DE2-6E21-9441-9C47-6AAC17A13ABF}" destId="{B48C82DA-9E9E-5645-A10C-9E5F1118454D}" srcOrd="0" destOrd="0" presId="urn:microsoft.com/office/officeart/2005/8/layout/hList1"/>
    <dgm:cxn modelId="{FACFBCCA-47F7-D645-B7DA-5FD90D839F68}" type="presParOf" srcId="{5A5F0DE2-6E21-9441-9C47-6AAC17A13ABF}" destId="{00E3DA19-8C59-584E-8343-B6B3436D85A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8763EF-0A68-5E4D-9BB5-9B135C29D358}"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38520B60-63F7-FC42-9A55-C445ECBF18D1}">
      <dgm:prSet phldrT="[Text]"/>
      <dgm:spPr/>
      <dgm:t>
        <a:bodyPr/>
        <a:lstStyle/>
        <a:p>
          <a:r>
            <a:rPr lang="zh-CN" altLang="en-US" dirty="0" smtClean="0"/>
            <a:t>价值性</a:t>
          </a:r>
          <a:endParaRPr lang="en-US" dirty="0"/>
        </a:p>
      </dgm:t>
    </dgm:pt>
    <dgm:pt modelId="{E0739FCC-4EF6-0144-8AE6-2876E6046438}" type="parTrans" cxnId="{FF6EBC2B-DD79-C342-B0FD-552F9920105A}">
      <dgm:prSet/>
      <dgm:spPr/>
      <dgm:t>
        <a:bodyPr/>
        <a:lstStyle/>
        <a:p>
          <a:endParaRPr lang="en-US"/>
        </a:p>
      </dgm:t>
    </dgm:pt>
    <dgm:pt modelId="{CC062120-2F44-1C41-9CD2-25A4323070B9}" type="sibTrans" cxnId="{FF6EBC2B-DD79-C342-B0FD-552F9920105A}">
      <dgm:prSet/>
      <dgm:spPr/>
      <dgm:t>
        <a:bodyPr/>
        <a:lstStyle/>
        <a:p>
          <a:endParaRPr lang="en-US"/>
        </a:p>
      </dgm:t>
    </dgm:pt>
    <dgm:pt modelId="{708665C4-8D90-0246-B0C3-E92D72B5A4EA}">
      <dgm:prSet phldrT="[Text]"/>
      <dgm:spPr/>
      <dgm:t>
        <a:bodyPr/>
        <a:lstStyle/>
        <a:p>
          <a:r>
            <a:rPr lang="zh-CN" altLang="en-US" dirty="0" smtClean="0"/>
            <a:t>现实的和潜在的商业价值；</a:t>
          </a:r>
          <a:endParaRPr lang="en-US" dirty="0"/>
        </a:p>
      </dgm:t>
    </dgm:pt>
    <dgm:pt modelId="{1CB7CC7F-FAE1-6D49-9C4F-BDD1A8387553}" type="parTrans" cxnId="{5C3EB7A3-74DC-D14A-8CF1-CB74314DC67B}">
      <dgm:prSet/>
      <dgm:spPr/>
      <dgm:t>
        <a:bodyPr/>
        <a:lstStyle/>
        <a:p>
          <a:endParaRPr lang="en-US"/>
        </a:p>
      </dgm:t>
    </dgm:pt>
    <dgm:pt modelId="{89F9772C-9962-B744-9600-F6748350C38D}" type="sibTrans" cxnId="{5C3EB7A3-74DC-D14A-8CF1-CB74314DC67B}">
      <dgm:prSet/>
      <dgm:spPr/>
      <dgm:t>
        <a:bodyPr/>
        <a:lstStyle/>
        <a:p>
          <a:endParaRPr lang="en-US"/>
        </a:p>
      </dgm:t>
    </dgm:pt>
    <dgm:pt modelId="{9FA38A6C-4BC4-1A44-86BB-89C8C67E1C78}">
      <dgm:prSet phldrT="[Text]"/>
      <dgm:spPr/>
      <dgm:t>
        <a:bodyPr/>
        <a:lstStyle/>
        <a:p>
          <a:r>
            <a:rPr lang="zh-CN" altLang="en-US" dirty="0" smtClean="0"/>
            <a:t>可以是短暂的或持续使用的信息；</a:t>
          </a:r>
          <a:endParaRPr lang="en-US" dirty="0"/>
        </a:p>
      </dgm:t>
    </dgm:pt>
    <dgm:pt modelId="{88A6975F-CE83-3E42-AAA8-3B074B8947A1}" type="parTrans" cxnId="{DB23E852-DA61-1E4F-957E-83C103953D14}">
      <dgm:prSet/>
      <dgm:spPr/>
      <dgm:t>
        <a:bodyPr/>
        <a:lstStyle/>
        <a:p>
          <a:endParaRPr lang="en-US"/>
        </a:p>
      </dgm:t>
    </dgm:pt>
    <dgm:pt modelId="{2D7D1EAC-9F75-0942-B1BA-418927243B1C}" type="sibTrans" cxnId="{DB23E852-DA61-1E4F-957E-83C103953D14}">
      <dgm:prSet/>
      <dgm:spPr/>
      <dgm:t>
        <a:bodyPr/>
        <a:lstStyle/>
        <a:p>
          <a:endParaRPr lang="en-US"/>
        </a:p>
      </dgm:t>
    </dgm:pt>
    <dgm:pt modelId="{CAD9D05A-F930-2949-9DF8-46B9E12D9092}">
      <dgm:prSet phldrT="[Text]"/>
      <dgm:spPr/>
      <dgm:t>
        <a:bodyPr/>
        <a:lstStyle/>
        <a:p>
          <a:r>
            <a:rPr lang="zh-CN" altLang="en-US" dirty="0" smtClean="0"/>
            <a:t>价值体现在能为权利人带来竞争优势；</a:t>
          </a:r>
          <a:endParaRPr lang="en-US" dirty="0"/>
        </a:p>
      </dgm:t>
    </dgm:pt>
    <dgm:pt modelId="{41F23EC0-FC3F-9E4E-9676-A805AE168A49}" type="parTrans" cxnId="{5ABC57E8-FE85-8D4F-B4B0-F76328B08E36}">
      <dgm:prSet/>
      <dgm:spPr/>
      <dgm:t>
        <a:bodyPr/>
        <a:lstStyle/>
        <a:p>
          <a:endParaRPr lang="zh-CN" altLang="en-US"/>
        </a:p>
      </dgm:t>
    </dgm:pt>
    <dgm:pt modelId="{15AB3880-13CC-0448-BBD0-A2C4A476732C}" type="sibTrans" cxnId="{5ABC57E8-FE85-8D4F-B4B0-F76328B08E36}">
      <dgm:prSet/>
      <dgm:spPr/>
      <dgm:t>
        <a:bodyPr/>
        <a:lstStyle/>
        <a:p>
          <a:endParaRPr lang="zh-CN" altLang="en-US"/>
        </a:p>
      </dgm:t>
    </dgm:pt>
    <dgm:pt modelId="{69E2F686-13F4-F340-BF5B-FCFD6DECE9BB}">
      <dgm:prSet phldrT="[Text]"/>
      <dgm:spPr/>
      <dgm:t>
        <a:bodyPr/>
        <a:lstStyle/>
        <a:p>
          <a:r>
            <a:rPr lang="zh-CN" altLang="en-US" dirty="0" smtClean="0"/>
            <a:t>价值是客观存在的；</a:t>
          </a:r>
          <a:endParaRPr lang="en-US" dirty="0"/>
        </a:p>
      </dgm:t>
    </dgm:pt>
    <dgm:pt modelId="{FC63453D-B98D-F84D-92AB-5D7AAD35A26E}" type="parTrans" cxnId="{0B59331B-5DEB-EE4E-910E-26EEDB982E24}">
      <dgm:prSet/>
      <dgm:spPr/>
      <dgm:t>
        <a:bodyPr/>
        <a:lstStyle/>
        <a:p>
          <a:endParaRPr lang="zh-CN" altLang="en-US"/>
        </a:p>
      </dgm:t>
    </dgm:pt>
    <dgm:pt modelId="{68E59778-B0C4-3E47-ACEF-6EF1A2216461}" type="sibTrans" cxnId="{0B59331B-5DEB-EE4E-910E-26EEDB982E24}">
      <dgm:prSet/>
      <dgm:spPr/>
      <dgm:t>
        <a:bodyPr/>
        <a:lstStyle/>
        <a:p>
          <a:endParaRPr lang="zh-CN" altLang="en-US"/>
        </a:p>
      </dgm:t>
    </dgm:pt>
    <dgm:pt modelId="{80668FF2-2886-E140-9070-96CF38C608C6}" type="pres">
      <dgm:prSet presAssocID="{EE8763EF-0A68-5E4D-9BB5-9B135C29D358}" presName="Name0" presStyleCnt="0">
        <dgm:presLayoutVars>
          <dgm:dir/>
          <dgm:animLvl val="lvl"/>
          <dgm:resizeHandles val="exact"/>
        </dgm:presLayoutVars>
      </dgm:prSet>
      <dgm:spPr/>
      <dgm:t>
        <a:bodyPr/>
        <a:lstStyle/>
        <a:p>
          <a:endParaRPr lang="en-US"/>
        </a:p>
      </dgm:t>
    </dgm:pt>
    <dgm:pt modelId="{80E442A6-002A-2547-B6A5-1B32172F659D}" type="pres">
      <dgm:prSet presAssocID="{38520B60-63F7-FC42-9A55-C445ECBF18D1}" presName="composite" presStyleCnt="0"/>
      <dgm:spPr/>
    </dgm:pt>
    <dgm:pt modelId="{B6F51FD4-6A27-7B45-869B-8D3A563383BC}" type="pres">
      <dgm:prSet presAssocID="{38520B60-63F7-FC42-9A55-C445ECBF18D1}" presName="parTx" presStyleLbl="alignNode1" presStyleIdx="0" presStyleCnt="1">
        <dgm:presLayoutVars>
          <dgm:chMax val="0"/>
          <dgm:chPref val="0"/>
          <dgm:bulletEnabled val="1"/>
        </dgm:presLayoutVars>
      </dgm:prSet>
      <dgm:spPr/>
      <dgm:t>
        <a:bodyPr/>
        <a:lstStyle/>
        <a:p>
          <a:endParaRPr lang="en-US"/>
        </a:p>
      </dgm:t>
    </dgm:pt>
    <dgm:pt modelId="{6CFA5476-CB71-FE42-AD33-26F17C8528A2}" type="pres">
      <dgm:prSet presAssocID="{38520B60-63F7-FC42-9A55-C445ECBF18D1}" presName="desTx" presStyleLbl="alignAccFollowNode1" presStyleIdx="0" presStyleCnt="1">
        <dgm:presLayoutVars>
          <dgm:bulletEnabled val="1"/>
        </dgm:presLayoutVars>
      </dgm:prSet>
      <dgm:spPr/>
      <dgm:t>
        <a:bodyPr/>
        <a:lstStyle/>
        <a:p>
          <a:endParaRPr lang="en-US"/>
        </a:p>
      </dgm:t>
    </dgm:pt>
  </dgm:ptLst>
  <dgm:cxnLst>
    <dgm:cxn modelId="{0C6D6D84-B521-3041-BA23-D0456F6CAFBE}" type="presOf" srcId="{9FA38A6C-4BC4-1A44-86BB-89C8C67E1C78}" destId="{6CFA5476-CB71-FE42-AD33-26F17C8528A2}" srcOrd="0" destOrd="2" presId="urn:microsoft.com/office/officeart/2005/8/layout/hList1"/>
    <dgm:cxn modelId="{DB23E852-DA61-1E4F-957E-83C103953D14}" srcId="{38520B60-63F7-FC42-9A55-C445ECBF18D1}" destId="{9FA38A6C-4BC4-1A44-86BB-89C8C67E1C78}" srcOrd="2" destOrd="0" parTransId="{88A6975F-CE83-3E42-AAA8-3B074B8947A1}" sibTransId="{2D7D1EAC-9F75-0942-B1BA-418927243B1C}"/>
    <dgm:cxn modelId="{5ABC57E8-FE85-8D4F-B4B0-F76328B08E36}" srcId="{38520B60-63F7-FC42-9A55-C445ECBF18D1}" destId="{CAD9D05A-F930-2949-9DF8-46B9E12D9092}" srcOrd="1" destOrd="0" parTransId="{41F23EC0-FC3F-9E4E-9676-A805AE168A49}" sibTransId="{15AB3880-13CC-0448-BBD0-A2C4A476732C}"/>
    <dgm:cxn modelId="{C481A4CE-E242-1B4F-B4A0-6AF4CABD563B}" type="presOf" srcId="{69E2F686-13F4-F340-BF5B-FCFD6DECE9BB}" destId="{6CFA5476-CB71-FE42-AD33-26F17C8528A2}" srcOrd="0" destOrd="3" presId="urn:microsoft.com/office/officeart/2005/8/layout/hList1"/>
    <dgm:cxn modelId="{F1CF3A4C-27EB-AB42-A8D9-D3CABC55B577}" type="presOf" srcId="{EE8763EF-0A68-5E4D-9BB5-9B135C29D358}" destId="{80668FF2-2886-E140-9070-96CF38C608C6}" srcOrd="0" destOrd="0" presId="urn:microsoft.com/office/officeart/2005/8/layout/hList1"/>
    <dgm:cxn modelId="{0B59331B-5DEB-EE4E-910E-26EEDB982E24}" srcId="{38520B60-63F7-FC42-9A55-C445ECBF18D1}" destId="{69E2F686-13F4-F340-BF5B-FCFD6DECE9BB}" srcOrd="3" destOrd="0" parTransId="{FC63453D-B98D-F84D-92AB-5D7AAD35A26E}" sibTransId="{68E59778-B0C4-3E47-ACEF-6EF1A2216461}"/>
    <dgm:cxn modelId="{9C380F25-57A6-9D45-85A6-2FAB2DF51446}" type="presOf" srcId="{38520B60-63F7-FC42-9A55-C445ECBF18D1}" destId="{B6F51FD4-6A27-7B45-869B-8D3A563383BC}" srcOrd="0" destOrd="0" presId="urn:microsoft.com/office/officeart/2005/8/layout/hList1"/>
    <dgm:cxn modelId="{EF43451D-2BE6-2544-8C99-54BB9B1DE1C0}" type="presOf" srcId="{708665C4-8D90-0246-B0C3-E92D72B5A4EA}" destId="{6CFA5476-CB71-FE42-AD33-26F17C8528A2}" srcOrd="0" destOrd="0" presId="urn:microsoft.com/office/officeart/2005/8/layout/hList1"/>
    <dgm:cxn modelId="{FF6EBC2B-DD79-C342-B0FD-552F9920105A}" srcId="{EE8763EF-0A68-5E4D-9BB5-9B135C29D358}" destId="{38520B60-63F7-FC42-9A55-C445ECBF18D1}" srcOrd="0" destOrd="0" parTransId="{E0739FCC-4EF6-0144-8AE6-2876E6046438}" sibTransId="{CC062120-2F44-1C41-9CD2-25A4323070B9}"/>
    <dgm:cxn modelId="{9E5ED514-5C74-7444-B591-8D45F9774BAB}" type="presOf" srcId="{CAD9D05A-F930-2949-9DF8-46B9E12D9092}" destId="{6CFA5476-CB71-FE42-AD33-26F17C8528A2}" srcOrd="0" destOrd="1" presId="urn:microsoft.com/office/officeart/2005/8/layout/hList1"/>
    <dgm:cxn modelId="{5C3EB7A3-74DC-D14A-8CF1-CB74314DC67B}" srcId="{38520B60-63F7-FC42-9A55-C445ECBF18D1}" destId="{708665C4-8D90-0246-B0C3-E92D72B5A4EA}" srcOrd="0" destOrd="0" parTransId="{1CB7CC7F-FAE1-6D49-9C4F-BDD1A8387553}" sibTransId="{89F9772C-9962-B744-9600-F6748350C38D}"/>
    <dgm:cxn modelId="{48F25C13-03E2-9640-A526-D3EEFB557736}" type="presParOf" srcId="{80668FF2-2886-E140-9070-96CF38C608C6}" destId="{80E442A6-002A-2547-B6A5-1B32172F659D}" srcOrd="0" destOrd="0" presId="urn:microsoft.com/office/officeart/2005/8/layout/hList1"/>
    <dgm:cxn modelId="{9B7E636F-9622-B243-825B-B65D7ED3F062}" type="presParOf" srcId="{80E442A6-002A-2547-B6A5-1B32172F659D}" destId="{B6F51FD4-6A27-7B45-869B-8D3A563383BC}" srcOrd="0" destOrd="0" presId="urn:microsoft.com/office/officeart/2005/8/layout/hList1"/>
    <dgm:cxn modelId="{9380BE43-089F-2C46-A9CA-B4784371C1E8}" type="presParOf" srcId="{80E442A6-002A-2547-B6A5-1B32172F659D}" destId="{6CFA5476-CB71-FE42-AD33-26F17C8528A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870553-8560-5A4D-AF94-9757160F9C80}" type="doc">
      <dgm:prSet loTypeId="urn:microsoft.com/office/officeart/2005/8/layout/vList6" loCatId="" qsTypeId="urn:microsoft.com/office/officeart/2005/8/quickstyle/simple4" qsCatId="simple" csTypeId="urn:microsoft.com/office/officeart/2005/8/colors/accent1_2" csCatId="accent1" phldr="1"/>
      <dgm:spPr/>
      <dgm:t>
        <a:bodyPr/>
        <a:lstStyle/>
        <a:p>
          <a:endParaRPr lang="en-US"/>
        </a:p>
      </dgm:t>
    </dgm:pt>
    <dgm:pt modelId="{1B5273B4-202E-1C42-9A92-1A7714A5B933}">
      <dgm:prSet phldrT="[Text]"/>
      <dgm:spPr/>
      <dgm:t>
        <a:bodyPr/>
        <a:lstStyle/>
        <a:p>
          <a:r>
            <a:rPr lang="zh-CN" altLang="en-US" dirty="0" smtClean="0"/>
            <a:t>强制跳转</a:t>
          </a:r>
          <a:endParaRPr lang="en-US" dirty="0"/>
        </a:p>
      </dgm:t>
    </dgm:pt>
    <dgm:pt modelId="{5C76CFB9-0305-2442-AAC8-AA57E64CEBE9}" type="parTrans" cxnId="{384CFF4D-D031-7541-8E96-CD95F52F2C59}">
      <dgm:prSet/>
      <dgm:spPr/>
      <dgm:t>
        <a:bodyPr/>
        <a:lstStyle/>
        <a:p>
          <a:endParaRPr lang="en-US"/>
        </a:p>
      </dgm:t>
    </dgm:pt>
    <dgm:pt modelId="{2EBB3BF4-3AE0-6941-865B-D6E1587E16AA}" type="sibTrans" cxnId="{384CFF4D-D031-7541-8E96-CD95F52F2C59}">
      <dgm:prSet/>
      <dgm:spPr/>
      <dgm:t>
        <a:bodyPr/>
        <a:lstStyle/>
        <a:p>
          <a:endParaRPr lang="en-US"/>
        </a:p>
      </dgm:t>
    </dgm:pt>
    <dgm:pt modelId="{4CFE8655-137F-E247-BE06-517B4C402C5D}">
      <dgm:prSet phldrT="[Text]" custT="1"/>
      <dgm:spPr/>
      <dgm:t>
        <a:bodyPr/>
        <a:lstStyle/>
        <a:p>
          <a:r>
            <a:rPr lang="zh-CN" altLang="en-US" sz="2800" dirty="0" smtClean="0"/>
            <a:t>未经其他经营者同意，</a:t>
          </a:r>
          <a:endParaRPr lang="en-US" sz="2800" dirty="0"/>
        </a:p>
      </dgm:t>
    </dgm:pt>
    <dgm:pt modelId="{078CD8AD-DD40-344E-814F-A044000FE574}" type="parTrans" cxnId="{8222BF10-E684-B14F-9823-2D63A92E9246}">
      <dgm:prSet/>
      <dgm:spPr/>
      <dgm:t>
        <a:bodyPr/>
        <a:lstStyle/>
        <a:p>
          <a:endParaRPr lang="en-US"/>
        </a:p>
      </dgm:t>
    </dgm:pt>
    <dgm:pt modelId="{7E361FBC-A384-D742-A4C9-A5C81647F123}" type="sibTrans" cxnId="{8222BF10-E684-B14F-9823-2D63A92E9246}">
      <dgm:prSet/>
      <dgm:spPr/>
      <dgm:t>
        <a:bodyPr/>
        <a:lstStyle/>
        <a:p>
          <a:endParaRPr lang="en-US"/>
        </a:p>
      </dgm:t>
    </dgm:pt>
    <dgm:pt modelId="{5BCE471E-DC2E-5345-AC48-2C69C5457A25}">
      <dgm:prSet phldrT="[Text]"/>
      <dgm:spPr/>
      <dgm:t>
        <a:bodyPr/>
        <a:lstStyle/>
        <a:p>
          <a:r>
            <a:rPr lang="zh-CN" altLang="en-US" dirty="0" smtClean="0"/>
            <a:t>强制用户二选一</a:t>
          </a:r>
          <a:endParaRPr lang="en-US" dirty="0"/>
        </a:p>
      </dgm:t>
    </dgm:pt>
    <dgm:pt modelId="{F00B73EF-7142-6345-AC06-754ABD5DA198}" type="parTrans" cxnId="{9008A9F0-9FEC-1749-93FF-D7D38A974B7F}">
      <dgm:prSet/>
      <dgm:spPr/>
      <dgm:t>
        <a:bodyPr/>
        <a:lstStyle/>
        <a:p>
          <a:endParaRPr lang="en-US"/>
        </a:p>
      </dgm:t>
    </dgm:pt>
    <dgm:pt modelId="{7714F4AF-7319-644A-8A33-DBB346FD7141}" type="sibTrans" cxnId="{9008A9F0-9FEC-1749-93FF-D7D38A974B7F}">
      <dgm:prSet/>
      <dgm:spPr/>
      <dgm:t>
        <a:bodyPr/>
        <a:lstStyle/>
        <a:p>
          <a:endParaRPr lang="en-US"/>
        </a:p>
      </dgm:t>
    </dgm:pt>
    <dgm:pt modelId="{4D8756E5-B8AA-B247-8183-6123942BB5CB}">
      <dgm:prSet phldrT="[Text]" custT="1"/>
      <dgm:spPr/>
      <dgm:t>
        <a:bodyPr/>
        <a:lstStyle/>
        <a:p>
          <a:r>
            <a:rPr lang="zh-CN" altLang="en-US" sz="2800" dirty="0" smtClean="0"/>
            <a:t>误导、欺骗、强迫用户</a:t>
          </a:r>
          <a:endParaRPr lang="en-US" sz="2800" dirty="0"/>
        </a:p>
      </dgm:t>
    </dgm:pt>
    <dgm:pt modelId="{5EC6A899-C46D-8542-A9D6-8B56F1549982}" type="parTrans" cxnId="{9E2865A0-39D8-C04F-9FC0-C9A722A2F3BE}">
      <dgm:prSet/>
      <dgm:spPr/>
      <dgm:t>
        <a:bodyPr/>
        <a:lstStyle/>
        <a:p>
          <a:endParaRPr lang="en-US"/>
        </a:p>
      </dgm:t>
    </dgm:pt>
    <dgm:pt modelId="{0FAD0E9D-3563-C14D-849A-EF3A8293AE87}" type="sibTrans" cxnId="{9E2865A0-39D8-C04F-9FC0-C9A722A2F3BE}">
      <dgm:prSet/>
      <dgm:spPr/>
      <dgm:t>
        <a:bodyPr/>
        <a:lstStyle/>
        <a:p>
          <a:endParaRPr lang="en-US"/>
        </a:p>
      </dgm:t>
    </dgm:pt>
    <dgm:pt modelId="{5F9EA3E0-B5ED-AD46-956B-99B9D1308B3D}">
      <dgm:prSet/>
      <dgm:spPr/>
      <dgm:t>
        <a:bodyPr/>
        <a:lstStyle/>
        <a:p>
          <a:r>
            <a:rPr lang="zh-CN" altLang="en-US" dirty="0" smtClean="0"/>
            <a:t>恶意不兼容</a:t>
          </a:r>
          <a:endParaRPr lang="en-US" dirty="0"/>
        </a:p>
      </dgm:t>
    </dgm:pt>
    <dgm:pt modelId="{58530CA8-C062-CD45-B8AA-DBBC027497B2}" type="parTrans" cxnId="{EE2AAE48-31B2-EA4D-93CA-2DDB539EB74E}">
      <dgm:prSet/>
      <dgm:spPr/>
      <dgm:t>
        <a:bodyPr/>
        <a:lstStyle/>
        <a:p>
          <a:endParaRPr lang="en-US"/>
        </a:p>
      </dgm:t>
    </dgm:pt>
    <dgm:pt modelId="{F4053161-4F4F-4147-BF67-ADEE1F3BE070}" type="sibTrans" cxnId="{EE2AAE48-31B2-EA4D-93CA-2DDB539EB74E}">
      <dgm:prSet/>
      <dgm:spPr/>
      <dgm:t>
        <a:bodyPr/>
        <a:lstStyle/>
        <a:p>
          <a:endParaRPr lang="en-US"/>
        </a:p>
      </dgm:t>
    </dgm:pt>
    <dgm:pt modelId="{5797A902-D0A7-1841-A927-B4232A906206}">
      <dgm:prSet/>
      <dgm:spPr/>
      <dgm:t>
        <a:bodyPr/>
        <a:lstStyle/>
        <a:p>
          <a:r>
            <a:rPr lang="zh-CN" altLang="en-US" dirty="0" smtClean="0"/>
            <a:t>其他互联网不正当竞争</a:t>
          </a:r>
          <a:endParaRPr lang="en-US" dirty="0"/>
        </a:p>
      </dgm:t>
    </dgm:pt>
    <dgm:pt modelId="{94A2C9AE-DFC9-A041-B088-F8AECDB42E0A}" type="parTrans" cxnId="{F5AE21DE-6209-2E4E-97CE-F2D7EC464089}">
      <dgm:prSet/>
      <dgm:spPr/>
      <dgm:t>
        <a:bodyPr/>
        <a:lstStyle/>
        <a:p>
          <a:endParaRPr lang="en-US"/>
        </a:p>
      </dgm:t>
    </dgm:pt>
    <dgm:pt modelId="{CF79F65B-015D-E245-9F5A-97F2EF7805C1}" type="sibTrans" cxnId="{F5AE21DE-6209-2E4E-97CE-F2D7EC464089}">
      <dgm:prSet/>
      <dgm:spPr/>
      <dgm:t>
        <a:bodyPr/>
        <a:lstStyle/>
        <a:p>
          <a:endParaRPr lang="en-US"/>
        </a:p>
      </dgm:t>
    </dgm:pt>
    <dgm:pt modelId="{555D2905-517A-6A46-8A78-5E10281F0278}">
      <dgm:prSet phldrT="[Text]" custT="1"/>
      <dgm:spPr/>
      <dgm:t>
        <a:bodyPr/>
        <a:lstStyle/>
        <a:p>
          <a:r>
            <a:rPr lang="zh-CN" altLang="en-US" sz="2800" dirty="0" smtClean="0"/>
            <a:t>插入链接、强制进行目标跳转；</a:t>
          </a:r>
          <a:endParaRPr lang="en-US" sz="2800" dirty="0"/>
        </a:p>
      </dgm:t>
    </dgm:pt>
    <dgm:pt modelId="{84D8F1ED-748E-ED45-B6E2-FD8F1AA2AA53}" type="parTrans" cxnId="{1810B5DD-9F33-C843-96E3-7BC763ACBE2D}">
      <dgm:prSet/>
      <dgm:spPr/>
      <dgm:t>
        <a:bodyPr/>
        <a:lstStyle/>
        <a:p>
          <a:endParaRPr lang="en-US"/>
        </a:p>
      </dgm:t>
    </dgm:pt>
    <dgm:pt modelId="{937C1888-E1A3-1D49-A025-903BB340F1AF}" type="sibTrans" cxnId="{1810B5DD-9F33-C843-96E3-7BC763ACBE2D}">
      <dgm:prSet/>
      <dgm:spPr/>
      <dgm:t>
        <a:bodyPr/>
        <a:lstStyle/>
        <a:p>
          <a:endParaRPr lang="en-US"/>
        </a:p>
      </dgm:t>
    </dgm:pt>
    <dgm:pt modelId="{27D36423-1007-CC40-AA61-5D3E4EDB5385}">
      <dgm:prSet phldrT="[Text]" custT="1"/>
      <dgm:spPr/>
      <dgm:t>
        <a:bodyPr/>
        <a:lstStyle/>
        <a:p>
          <a:r>
            <a:rPr lang="zh-CN" altLang="en-US" sz="2800" dirty="0" smtClean="0"/>
            <a:t>修改、关闭、卸载其他经营者的网络产品或者服务</a:t>
          </a:r>
          <a:endParaRPr lang="en-US" sz="2800" dirty="0"/>
        </a:p>
      </dgm:t>
    </dgm:pt>
    <dgm:pt modelId="{94C2BB6A-E7C9-CA4B-B1B2-B8E0FC15F86D}" type="parTrans" cxnId="{B6372599-CC4C-224D-89DF-3DDAB075A85A}">
      <dgm:prSet/>
      <dgm:spPr/>
    </dgm:pt>
    <dgm:pt modelId="{299F3346-DA04-A746-9C8C-A1474B521679}" type="sibTrans" cxnId="{B6372599-CC4C-224D-89DF-3DDAB075A85A}">
      <dgm:prSet/>
      <dgm:spPr/>
    </dgm:pt>
    <dgm:pt modelId="{7A3280C5-61D6-A84E-9EDD-68C9556F82D0}">
      <dgm:prSet/>
      <dgm:spPr/>
      <dgm:t>
        <a:bodyPr/>
        <a:lstStyle/>
        <a:p>
          <a:r>
            <a:rPr lang="zh-CN" altLang="en-US" dirty="0" smtClean="0"/>
            <a:t>恶意</a:t>
          </a:r>
          <a:endParaRPr lang="en-US" dirty="0"/>
        </a:p>
      </dgm:t>
    </dgm:pt>
    <dgm:pt modelId="{CCB99649-452F-7D4D-BBE7-3ABF74882024}" type="parTrans" cxnId="{CA029952-F93D-324E-8505-DEF62EE057F1}">
      <dgm:prSet/>
      <dgm:spPr/>
    </dgm:pt>
    <dgm:pt modelId="{565BD62E-FA54-1645-9FC6-B709976F612C}" type="sibTrans" cxnId="{CA029952-F93D-324E-8505-DEF62EE057F1}">
      <dgm:prSet/>
      <dgm:spPr/>
    </dgm:pt>
    <dgm:pt modelId="{0CD8844D-632C-7645-88B6-C0A40BCDDC49}">
      <dgm:prSet/>
      <dgm:spPr/>
      <dgm:t>
        <a:bodyPr/>
        <a:lstStyle/>
        <a:p>
          <a:r>
            <a:rPr lang="zh-CN" altLang="en-US" dirty="0" smtClean="0"/>
            <a:t>不兼容</a:t>
          </a:r>
          <a:endParaRPr lang="en-US" dirty="0"/>
        </a:p>
      </dgm:t>
    </dgm:pt>
    <dgm:pt modelId="{76A78282-1C54-674F-BFD7-3981BF5E7FB5}" type="parTrans" cxnId="{EC7D3B25-4EE7-CE4B-A0FA-8F2C6798C61C}">
      <dgm:prSet/>
      <dgm:spPr/>
    </dgm:pt>
    <dgm:pt modelId="{09C83E6E-DB58-E543-A98D-36988DE84E0D}" type="sibTrans" cxnId="{EC7D3B25-4EE7-CE4B-A0FA-8F2C6798C61C}">
      <dgm:prSet/>
      <dgm:spPr/>
    </dgm:pt>
    <dgm:pt modelId="{D3549018-5A8A-A14B-9FFC-766B4FDA1E72}">
      <dgm:prSet/>
      <dgm:spPr/>
      <dgm:t>
        <a:bodyPr/>
        <a:lstStyle/>
        <a:p>
          <a:r>
            <a:rPr lang="zh-CN" altLang="en-US" dirty="0" smtClean="0"/>
            <a:t>妨碍、破坏其他经营者合法提供的网络产品或者服务正常运行的行为。</a:t>
          </a:r>
          <a:endParaRPr lang="en-US" dirty="0"/>
        </a:p>
      </dgm:t>
    </dgm:pt>
    <dgm:pt modelId="{B83DF2F7-4E9B-BC43-ACA4-20B4142C0883}" type="parTrans" cxnId="{20B48954-DD50-9840-84EF-FAFF4D4D0C1C}">
      <dgm:prSet/>
      <dgm:spPr/>
    </dgm:pt>
    <dgm:pt modelId="{71C3075B-ABFA-CC48-9AF9-6E1F3D9F7821}" type="sibTrans" cxnId="{20B48954-DD50-9840-84EF-FAFF4D4D0C1C}">
      <dgm:prSet/>
      <dgm:spPr/>
    </dgm:pt>
    <dgm:pt modelId="{FE27F223-3152-E24B-8FB5-7E2D259ACE6B}" type="pres">
      <dgm:prSet presAssocID="{94870553-8560-5A4D-AF94-9757160F9C80}" presName="Name0" presStyleCnt="0">
        <dgm:presLayoutVars>
          <dgm:dir/>
          <dgm:animLvl val="lvl"/>
          <dgm:resizeHandles/>
        </dgm:presLayoutVars>
      </dgm:prSet>
      <dgm:spPr/>
      <dgm:t>
        <a:bodyPr/>
        <a:lstStyle/>
        <a:p>
          <a:endParaRPr lang="en-US"/>
        </a:p>
      </dgm:t>
    </dgm:pt>
    <dgm:pt modelId="{A68805D6-C7A5-9546-A8B4-E881FB6B489E}" type="pres">
      <dgm:prSet presAssocID="{1B5273B4-202E-1C42-9A92-1A7714A5B933}" presName="linNode" presStyleCnt="0"/>
      <dgm:spPr/>
    </dgm:pt>
    <dgm:pt modelId="{246E8E41-7C01-5A4F-B166-58031E0809AA}" type="pres">
      <dgm:prSet presAssocID="{1B5273B4-202E-1C42-9A92-1A7714A5B933}" presName="parentShp" presStyleLbl="node1" presStyleIdx="0" presStyleCnt="4">
        <dgm:presLayoutVars>
          <dgm:bulletEnabled val="1"/>
        </dgm:presLayoutVars>
      </dgm:prSet>
      <dgm:spPr/>
      <dgm:t>
        <a:bodyPr/>
        <a:lstStyle/>
        <a:p>
          <a:endParaRPr lang="en-US"/>
        </a:p>
      </dgm:t>
    </dgm:pt>
    <dgm:pt modelId="{101937A6-99A6-BB4E-891F-93688E916E6D}" type="pres">
      <dgm:prSet presAssocID="{1B5273B4-202E-1C42-9A92-1A7714A5B933}" presName="childShp" presStyleLbl="bgAccFollowNode1" presStyleIdx="0" presStyleCnt="4">
        <dgm:presLayoutVars>
          <dgm:bulletEnabled val="1"/>
        </dgm:presLayoutVars>
      </dgm:prSet>
      <dgm:spPr/>
      <dgm:t>
        <a:bodyPr/>
        <a:lstStyle/>
        <a:p>
          <a:endParaRPr lang="en-US"/>
        </a:p>
      </dgm:t>
    </dgm:pt>
    <dgm:pt modelId="{B0D72416-807C-8B4A-9C49-0C477B1AC73C}" type="pres">
      <dgm:prSet presAssocID="{2EBB3BF4-3AE0-6941-865B-D6E1587E16AA}" presName="spacing" presStyleCnt="0"/>
      <dgm:spPr/>
    </dgm:pt>
    <dgm:pt modelId="{9F2222FF-D1A1-864E-B3D8-270F7A40A7F5}" type="pres">
      <dgm:prSet presAssocID="{5BCE471E-DC2E-5345-AC48-2C69C5457A25}" presName="linNode" presStyleCnt="0"/>
      <dgm:spPr/>
    </dgm:pt>
    <dgm:pt modelId="{EC477EEF-B8E6-874E-B154-3E38B41CE058}" type="pres">
      <dgm:prSet presAssocID="{5BCE471E-DC2E-5345-AC48-2C69C5457A25}" presName="parentShp" presStyleLbl="node1" presStyleIdx="1" presStyleCnt="4">
        <dgm:presLayoutVars>
          <dgm:bulletEnabled val="1"/>
        </dgm:presLayoutVars>
      </dgm:prSet>
      <dgm:spPr/>
      <dgm:t>
        <a:bodyPr/>
        <a:lstStyle/>
        <a:p>
          <a:endParaRPr lang="en-US"/>
        </a:p>
      </dgm:t>
    </dgm:pt>
    <dgm:pt modelId="{60366C8D-8CDD-B24C-AA73-9A0CE7F549B2}" type="pres">
      <dgm:prSet presAssocID="{5BCE471E-DC2E-5345-AC48-2C69C5457A25}" presName="childShp" presStyleLbl="bgAccFollowNode1" presStyleIdx="1" presStyleCnt="4">
        <dgm:presLayoutVars>
          <dgm:bulletEnabled val="1"/>
        </dgm:presLayoutVars>
      </dgm:prSet>
      <dgm:spPr/>
      <dgm:t>
        <a:bodyPr/>
        <a:lstStyle/>
        <a:p>
          <a:endParaRPr lang="en-US"/>
        </a:p>
      </dgm:t>
    </dgm:pt>
    <dgm:pt modelId="{A36F67B9-60C5-2847-9754-61D0A12C937B}" type="pres">
      <dgm:prSet presAssocID="{7714F4AF-7319-644A-8A33-DBB346FD7141}" presName="spacing" presStyleCnt="0"/>
      <dgm:spPr/>
    </dgm:pt>
    <dgm:pt modelId="{7E036CBF-BB7F-1242-BA7B-75ADFBC7769C}" type="pres">
      <dgm:prSet presAssocID="{5F9EA3E0-B5ED-AD46-956B-99B9D1308B3D}" presName="linNode" presStyleCnt="0"/>
      <dgm:spPr/>
    </dgm:pt>
    <dgm:pt modelId="{1B1C2968-A8F3-0A49-B4BD-0C5C3DF34EE2}" type="pres">
      <dgm:prSet presAssocID="{5F9EA3E0-B5ED-AD46-956B-99B9D1308B3D}" presName="parentShp" presStyleLbl="node1" presStyleIdx="2" presStyleCnt="4">
        <dgm:presLayoutVars>
          <dgm:bulletEnabled val="1"/>
        </dgm:presLayoutVars>
      </dgm:prSet>
      <dgm:spPr/>
      <dgm:t>
        <a:bodyPr/>
        <a:lstStyle/>
        <a:p>
          <a:endParaRPr lang="en-US"/>
        </a:p>
      </dgm:t>
    </dgm:pt>
    <dgm:pt modelId="{7A880CEE-CE7F-CF46-A139-3238398C0A30}" type="pres">
      <dgm:prSet presAssocID="{5F9EA3E0-B5ED-AD46-956B-99B9D1308B3D}" presName="childShp" presStyleLbl="bgAccFollowNode1" presStyleIdx="2" presStyleCnt="4">
        <dgm:presLayoutVars>
          <dgm:bulletEnabled val="1"/>
        </dgm:presLayoutVars>
      </dgm:prSet>
      <dgm:spPr/>
      <dgm:t>
        <a:bodyPr/>
        <a:lstStyle/>
        <a:p>
          <a:endParaRPr lang="en-US"/>
        </a:p>
      </dgm:t>
    </dgm:pt>
    <dgm:pt modelId="{8670F31E-5C45-8644-8E96-F8059C1F50D0}" type="pres">
      <dgm:prSet presAssocID="{F4053161-4F4F-4147-BF67-ADEE1F3BE070}" presName="spacing" presStyleCnt="0"/>
      <dgm:spPr/>
    </dgm:pt>
    <dgm:pt modelId="{5A69071A-6447-BE41-B7EE-1C4CDD0DCD9E}" type="pres">
      <dgm:prSet presAssocID="{5797A902-D0A7-1841-A927-B4232A906206}" presName="linNode" presStyleCnt="0"/>
      <dgm:spPr/>
    </dgm:pt>
    <dgm:pt modelId="{05C20AA5-A4CC-4C41-B624-3E1CFAA6DD53}" type="pres">
      <dgm:prSet presAssocID="{5797A902-D0A7-1841-A927-B4232A906206}" presName="parentShp" presStyleLbl="node1" presStyleIdx="3" presStyleCnt="4">
        <dgm:presLayoutVars>
          <dgm:bulletEnabled val="1"/>
        </dgm:presLayoutVars>
      </dgm:prSet>
      <dgm:spPr/>
      <dgm:t>
        <a:bodyPr/>
        <a:lstStyle/>
        <a:p>
          <a:endParaRPr lang="en-US"/>
        </a:p>
      </dgm:t>
    </dgm:pt>
    <dgm:pt modelId="{746E41E2-086E-F348-B804-239458AA9EBF}" type="pres">
      <dgm:prSet presAssocID="{5797A902-D0A7-1841-A927-B4232A906206}" presName="childShp" presStyleLbl="bgAccFollowNode1" presStyleIdx="3" presStyleCnt="4">
        <dgm:presLayoutVars>
          <dgm:bulletEnabled val="1"/>
        </dgm:presLayoutVars>
      </dgm:prSet>
      <dgm:spPr/>
      <dgm:t>
        <a:bodyPr/>
        <a:lstStyle/>
        <a:p>
          <a:endParaRPr lang="en-US"/>
        </a:p>
      </dgm:t>
    </dgm:pt>
  </dgm:ptLst>
  <dgm:cxnLst>
    <dgm:cxn modelId="{B6372599-CC4C-224D-89DF-3DDAB075A85A}" srcId="{5BCE471E-DC2E-5345-AC48-2C69C5457A25}" destId="{27D36423-1007-CC40-AA61-5D3E4EDB5385}" srcOrd="1" destOrd="0" parTransId="{94C2BB6A-E7C9-CA4B-B1B2-B8E0FC15F86D}" sibTransId="{299F3346-DA04-A746-9C8C-A1474B521679}"/>
    <dgm:cxn modelId="{4C43D3D1-BDB6-2641-B8E0-D1F31DA05AF2}" type="presOf" srcId="{4D8756E5-B8AA-B247-8183-6123942BB5CB}" destId="{60366C8D-8CDD-B24C-AA73-9A0CE7F549B2}" srcOrd="0" destOrd="0" presId="urn:microsoft.com/office/officeart/2005/8/layout/vList6"/>
    <dgm:cxn modelId="{EE2AAE48-31B2-EA4D-93CA-2DDB539EB74E}" srcId="{94870553-8560-5A4D-AF94-9757160F9C80}" destId="{5F9EA3E0-B5ED-AD46-956B-99B9D1308B3D}" srcOrd="2" destOrd="0" parTransId="{58530CA8-C062-CD45-B8AA-DBBC027497B2}" sibTransId="{F4053161-4F4F-4147-BF67-ADEE1F3BE070}"/>
    <dgm:cxn modelId="{F5AE21DE-6209-2E4E-97CE-F2D7EC464089}" srcId="{94870553-8560-5A4D-AF94-9757160F9C80}" destId="{5797A902-D0A7-1841-A927-B4232A906206}" srcOrd="3" destOrd="0" parTransId="{94A2C9AE-DFC9-A041-B088-F8AECDB42E0A}" sibTransId="{CF79F65B-015D-E245-9F5A-97F2EF7805C1}"/>
    <dgm:cxn modelId="{AD2EC106-6C74-284A-B0E2-10798A5A494E}" type="presOf" srcId="{7A3280C5-61D6-A84E-9EDD-68C9556F82D0}" destId="{7A880CEE-CE7F-CF46-A139-3238398C0A30}" srcOrd="0" destOrd="0" presId="urn:microsoft.com/office/officeart/2005/8/layout/vList6"/>
    <dgm:cxn modelId="{48EAB233-8857-8A49-8326-EAC9D949125F}" type="presOf" srcId="{1B5273B4-202E-1C42-9A92-1A7714A5B933}" destId="{246E8E41-7C01-5A4F-B166-58031E0809AA}" srcOrd="0" destOrd="0" presId="urn:microsoft.com/office/officeart/2005/8/layout/vList6"/>
    <dgm:cxn modelId="{9E2865A0-39D8-C04F-9FC0-C9A722A2F3BE}" srcId="{5BCE471E-DC2E-5345-AC48-2C69C5457A25}" destId="{4D8756E5-B8AA-B247-8183-6123942BB5CB}" srcOrd="0" destOrd="0" parTransId="{5EC6A899-C46D-8542-A9D6-8B56F1549982}" sibTransId="{0FAD0E9D-3563-C14D-849A-EF3A8293AE87}"/>
    <dgm:cxn modelId="{20B48954-DD50-9840-84EF-FAFF4D4D0C1C}" srcId="{5797A902-D0A7-1841-A927-B4232A906206}" destId="{D3549018-5A8A-A14B-9FFC-766B4FDA1E72}" srcOrd="0" destOrd="0" parTransId="{B83DF2F7-4E9B-BC43-ACA4-20B4142C0883}" sibTransId="{71C3075B-ABFA-CC48-9AF9-6E1F3D9F7821}"/>
    <dgm:cxn modelId="{D457F608-C11E-0941-85D2-84990145E046}" type="presOf" srcId="{27D36423-1007-CC40-AA61-5D3E4EDB5385}" destId="{60366C8D-8CDD-B24C-AA73-9A0CE7F549B2}" srcOrd="0" destOrd="1" presId="urn:microsoft.com/office/officeart/2005/8/layout/vList6"/>
    <dgm:cxn modelId="{CA029952-F93D-324E-8505-DEF62EE057F1}" srcId="{5F9EA3E0-B5ED-AD46-956B-99B9D1308B3D}" destId="{7A3280C5-61D6-A84E-9EDD-68C9556F82D0}" srcOrd="0" destOrd="0" parTransId="{CCB99649-452F-7D4D-BBE7-3ABF74882024}" sibTransId="{565BD62E-FA54-1645-9FC6-B709976F612C}"/>
    <dgm:cxn modelId="{8222BF10-E684-B14F-9823-2D63A92E9246}" srcId="{1B5273B4-202E-1C42-9A92-1A7714A5B933}" destId="{4CFE8655-137F-E247-BE06-517B4C402C5D}" srcOrd="0" destOrd="0" parTransId="{078CD8AD-DD40-344E-814F-A044000FE574}" sibTransId="{7E361FBC-A384-D742-A4C9-A5C81647F123}"/>
    <dgm:cxn modelId="{CE9DABDF-0EAA-DA42-A1F8-5E98957F515B}" type="presOf" srcId="{5F9EA3E0-B5ED-AD46-956B-99B9D1308B3D}" destId="{1B1C2968-A8F3-0A49-B4BD-0C5C3DF34EE2}" srcOrd="0" destOrd="0" presId="urn:microsoft.com/office/officeart/2005/8/layout/vList6"/>
    <dgm:cxn modelId="{384CFF4D-D031-7541-8E96-CD95F52F2C59}" srcId="{94870553-8560-5A4D-AF94-9757160F9C80}" destId="{1B5273B4-202E-1C42-9A92-1A7714A5B933}" srcOrd="0" destOrd="0" parTransId="{5C76CFB9-0305-2442-AAC8-AA57E64CEBE9}" sibTransId="{2EBB3BF4-3AE0-6941-865B-D6E1587E16AA}"/>
    <dgm:cxn modelId="{0529DA26-1561-CB4A-A0A8-0C23BA1FC668}" type="presOf" srcId="{5BCE471E-DC2E-5345-AC48-2C69C5457A25}" destId="{EC477EEF-B8E6-874E-B154-3E38B41CE058}" srcOrd="0" destOrd="0" presId="urn:microsoft.com/office/officeart/2005/8/layout/vList6"/>
    <dgm:cxn modelId="{8B88246D-0147-EB43-901E-0D1E9C92ABA5}" type="presOf" srcId="{555D2905-517A-6A46-8A78-5E10281F0278}" destId="{101937A6-99A6-BB4E-891F-93688E916E6D}" srcOrd="0" destOrd="1" presId="urn:microsoft.com/office/officeart/2005/8/layout/vList6"/>
    <dgm:cxn modelId="{B5E7C4AB-ED1E-3C49-9871-D467818A882D}" type="presOf" srcId="{94870553-8560-5A4D-AF94-9757160F9C80}" destId="{FE27F223-3152-E24B-8FB5-7E2D259ACE6B}" srcOrd="0" destOrd="0" presId="urn:microsoft.com/office/officeart/2005/8/layout/vList6"/>
    <dgm:cxn modelId="{9008A9F0-9FEC-1749-93FF-D7D38A974B7F}" srcId="{94870553-8560-5A4D-AF94-9757160F9C80}" destId="{5BCE471E-DC2E-5345-AC48-2C69C5457A25}" srcOrd="1" destOrd="0" parTransId="{F00B73EF-7142-6345-AC06-754ABD5DA198}" sibTransId="{7714F4AF-7319-644A-8A33-DBB346FD7141}"/>
    <dgm:cxn modelId="{2FE148A6-07CE-3442-9B28-D03584A758F8}" type="presOf" srcId="{4CFE8655-137F-E247-BE06-517B4C402C5D}" destId="{101937A6-99A6-BB4E-891F-93688E916E6D}" srcOrd="0" destOrd="0" presId="urn:microsoft.com/office/officeart/2005/8/layout/vList6"/>
    <dgm:cxn modelId="{1810B5DD-9F33-C843-96E3-7BC763ACBE2D}" srcId="{1B5273B4-202E-1C42-9A92-1A7714A5B933}" destId="{555D2905-517A-6A46-8A78-5E10281F0278}" srcOrd="1" destOrd="0" parTransId="{84D8F1ED-748E-ED45-B6E2-FD8F1AA2AA53}" sibTransId="{937C1888-E1A3-1D49-A025-903BB340F1AF}"/>
    <dgm:cxn modelId="{B18327E6-0EAE-8C4D-8880-470A49B36D24}" type="presOf" srcId="{D3549018-5A8A-A14B-9FFC-766B4FDA1E72}" destId="{746E41E2-086E-F348-B804-239458AA9EBF}" srcOrd="0" destOrd="0" presId="urn:microsoft.com/office/officeart/2005/8/layout/vList6"/>
    <dgm:cxn modelId="{384AE47F-DDD7-F44A-BE76-DE3EA873B8D6}" type="presOf" srcId="{0CD8844D-632C-7645-88B6-C0A40BCDDC49}" destId="{7A880CEE-CE7F-CF46-A139-3238398C0A30}" srcOrd="0" destOrd="1" presId="urn:microsoft.com/office/officeart/2005/8/layout/vList6"/>
    <dgm:cxn modelId="{EC7D3B25-4EE7-CE4B-A0FA-8F2C6798C61C}" srcId="{5F9EA3E0-B5ED-AD46-956B-99B9D1308B3D}" destId="{0CD8844D-632C-7645-88B6-C0A40BCDDC49}" srcOrd="1" destOrd="0" parTransId="{76A78282-1C54-674F-BFD7-3981BF5E7FB5}" sibTransId="{09C83E6E-DB58-E543-A98D-36988DE84E0D}"/>
    <dgm:cxn modelId="{02460F15-581A-5342-8E07-7B7C010159D7}" type="presOf" srcId="{5797A902-D0A7-1841-A927-B4232A906206}" destId="{05C20AA5-A4CC-4C41-B624-3E1CFAA6DD53}" srcOrd="0" destOrd="0" presId="urn:microsoft.com/office/officeart/2005/8/layout/vList6"/>
    <dgm:cxn modelId="{E47987F7-7C3B-B249-92CD-2525245690BB}" type="presParOf" srcId="{FE27F223-3152-E24B-8FB5-7E2D259ACE6B}" destId="{A68805D6-C7A5-9546-A8B4-E881FB6B489E}" srcOrd="0" destOrd="0" presId="urn:microsoft.com/office/officeart/2005/8/layout/vList6"/>
    <dgm:cxn modelId="{FBBD4AC4-AD72-0340-994D-FD1B6F2A1261}" type="presParOf" srcId="{A68805D6-C7A5-9546-A8B4-E881FB6B489E}" destId="{246E8E41-7C01-5A4F-B166-58031E0809AA}" srcOrd="0" destOrd="0" presId="urn:microsoft.com/office/officeart/2005/8/layout/vList6"/>
    <dgm:cxn modelId="{8DBC2B66-BEBC-B643-8DE9-45A4B8C21FEF}" type="presParOf" srcId="{A68805D6-C7A5-9546-A8B4-E881FB6B489E}" destId="{101937A6-99A6-BB4E-891F-93688E916E6D}" srcOrd="1" destOrd="0" presId="urn:microsoft.com/office/officeart/2005/8/layout/vList6"/>
    <dgm:cxn modelId="{8FD269BE-5E60-D94E-9A83-361A56962504}" type="presParOf" srcId="{FE27F223-3152-E24B-8FB5-7E2D259ACE6B}" destId="{B0D72416-807C-8B4A-9C49-0C477B1AC73C}" srcOrd="1" destOrd="0" presId="urn:microsoft.com/office/officeart/2005/8/layout/vList6"/>
    <dgm:cxn modelId="{536E9BBB-3000-2448-A405-0BCDCAEEA342}" type="presParOf" srcId="{FE27F223-3152-E24B-8FB5-7E2D259ACE6B}" destId="{9F2222FF-D1A1-864E-B3D8-270F7A40A7F5}" srcOrd="2" destOrd="0" presId="urn:microsoft.com/office/officeart/2005/8/layout/vList6"/>
    <dgm:cxn modelId="{F4198638-0C88-324E-B541-C7A150166823}" type="presParOf" srcId="{9F2222FF-D1A1-864E-B3D8-270F7A40A7F5}" destId="{EC477EEF-B8E6-874E-B154-3E38B41CE058}" srcOrd="0" destOrd="0" presId="urn:microsoft.com/office/officeart/2005/8/layout/vList6"/>
    <dgm:cxn modelId="{5E13866F-59F6-244E-86A4-526F15DB7963}" type="presParOf" srcId="{9F2222FF-D1A1-864E-B3D8-270F7A40A7F5}" destId="{60366C8D-8CDD-B24C-AA73-9A0CE7F549B2}" srcOrd="1" destOrd="0" presId="urn:microsoft.com/office/officeart/2005/8/layout/vList6"/>
    <dgm:cxn modelId="{027A866C-F1EE-024C-8B02-53261DFAC52F}" type="presParOf" srcId="{FE27F223-3152-E24B-8FB5-7E2D259ACE6B}" destId="{A36F67B9-60C5-2847-9754-61D0A12C937B}" srcOrd="3" destOrd="0" presId="urn:microsoft.com/office/officeart/2005/8/layout/vList6"/>
    <dgm:cxn modelId="{8EBF1105-4241-A741-9DA6-25A2004D551A}" type="presParOf" srcId="{FE27F223-3152-E24B-8FB5-7E2D259ACE6B}" destId="{7E036CBF-BB7F-1242-BA7B-75ADFBC7769C}" srcOrd="4" destOrd="0" presId="urn:microsoft.com/office/officeart/2005/8/layout/vList6"/>
    <dgm:cxn modelId="{1EB9E48B-DF9B-A94C-8811-7AAE88E1EEF2}" type="presParOf" srcId="{7E036CBF-BB7F-1242-BA7B-75ADFBC7769C}" destId="{1B1C2968-A8F3-0A49-B4BD-0C5C3DF34EE2}" srcOrd="0" destOrd="0" presId="urn:microsoft.com/office/officeart/2005/8/layout/vList6"/>
    <dgm:cxn modelId="{A65670DD-93D2-9C49-9343-83DAB93472DC}" type="presParOf" srcId="{7E036CBF-BB7F-1242-BA7B-75ADFBC7769C}" destId="{7A880CEE-CE7F-CF46-A139-3238398C0A30}" srcOrd="1" destOrd="0" presId="urn:microsoft.com/office/officeart/2005/8/layout/vList6"/>
    <dgm:cxn modelId="{2AC84882-A988-1B4E-AD72-AD094FB7CF32}" type="presParOf" srcId="{FE27F223-3152-E24B-8FB5-7E2D259ACE6B}" destId="{8670F31E-5C45-8644-8E96-F8059C1F50D0}" srcOrd="5" destOrd="0" presId="urn:microsoft.com/office/officeart/2005/8/layout/vList6"/>
    <dgm:cxn modelId="{B9FE60FE-16F4-8B4B-B438-DB3B8DB6EE9F}" type="presParOf" srcId="{FE27F223-3152-E24B-8FB5-7E2D259ACE6B}" destId="{5A69071A-6447-BE41-B7EE-1C4CDD0DCD9E}" srcOrd="6" destOrd="0" presId="urn:microsoft.com/office/officeart/2005/8/layout/vList6"/>
    <dgm:cxn modelId="{C5ABB65D-C8C7-DD4B-9050-70730BD8AC9F}" type="presParOf" srcId="{5A69071A-6447-BE41-B7EE-1C4CDD0DCD9E}" destId="{05C20AA5-A4CC-4C41-B624-3E1CFAA6DD53}" srcOrd="0" destOrd="0" presId="urn:microsoft.com/office/officeart/2005/8/layout/vList6"/>
    <dgm:cxn modelId="{77287082-BF7F-9E4F-AE20-B82910881695}" type="presParOf" srcId="{5A69071A-6447-BE41-B7EE-1C4CDD0DCD9E}" destId="{746E41E2-086E-F348-B804-239458AA9EB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C0272B-4914-EB4C-9CBD-62917C882938}"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872AB631-9023-F746-AEF5-17E976154D89}">
      <dgm:prSet phldrT="[Text]"/>
      <dgm:spPr/>
      <dgm:t>
        <a:bodyPr/>
        <a:lstStyle/>
        <a:p>
          <a:r>
            <a:rPr lang="zh-CN" altLang="en-US" dirty="0" smtClean="0"/>
            <a:t>民事责任</a:t>
          </a:r>
          <a:endParaRPr lang="en-US" dirty="0"/>
        </a:p>
      </dgm:t>
    </dgm:pt>
    <dgm:pt modelId="{9149AEEB-CC4E-834B-8CD3-8AE6F6443E26}" type="parTrans" cxnId="{B42E9821-B656-7A42-90D9-C16314DF0138}">
      <dgm:prSet/>
      <dgm:spPr/>
      <dgm:t>
        <a:bodyPr/>
        <a:lstStyle/>
        <a:p>
          <a:endParaRPr lang="en-US"/>
        </a:p>
      </dgm:t>
    </dgm:pt>
    <dgm:pt modelId="{978D8A17-8A63-124E-8A6E-8BD1C13D9990}" type="sibTrans" cxnId="{B42E9821-B656-7A42-90D9-C16314DF0138}">
      <dgm:prSet/>
      <dgm:spPr/>
      <dgm:t>
        <a:bodyPr/>
        <a:lstStyle/>
        <a:p>
          <a:endParaRPr lang="en-US"/>
        </a:p>
      </dgm:t>
    </dgm:pt>
    <dgm:pt modelId="{1FA7EB04-6770-5B41-B882-A029CF0EC5FF}">
      <dgm:prSet phldrT="[Text]"/>
      <dgm:spPr/>
      <dgm:t>
        <a:bodyPr/>
        <a:lstStyle/>
        <a:p>
          <a:r>
            <a:rPr lang="zh-CN" altLang="en-US" dirty="0" smtClean="0"/>
            <a:t>损害赔偿责任</a:t>
          </a:r>
          <a:endParaRPr lang="en-US" dirty="0"/>
        </a:p>
      </dgm:t>
    </dgm:pt>
    <dgm:pt modelId="{98AC20ED-1CBC-2D4D-92A8-F4B7EEAB0980}" type="parTrans" cxnId="{3742F307-B33F-FC4F-A065-2668AA6981D2}">
      <dgm:prSet/>
      <dgm:spPr/>
      <dgm:t>
        <a:bodyPr/>
        <a:lstStyle/>
        <a:p>
          <a:endParaRPr lang="en-US"/>
        </a:p>
      </dgm:t>
    </dgm:pt>
    <dgm:pt modelId="{92CC25E8-FB0E-C54E-9255-27F934B85213}" type="sibTrans" cxnId="{3742F307-B33F-FC4F-A065-2668AA6981D2}">
      <dgm:prSet/>
      <dgm:spPr/>
      <dgm:t>
        <a:bodyPr/>
        <a:lstStyle/>
        <a:p>
          <a:endParaRPr lang="en-US"/>
        </a:p>
      </dgm:t>
    </dgm:pt>
    <dgm:pt modelId="{03E78150-90A9-1447-83F9-F7BE34D02DD6}">
      <dgm:prSet phldrT="[Text]"/>
      <dgm:spPr/>
      <dgm:t>
        <a:bodyPr/>
        <a:lstStyle/>
        <a:p>
          <a:r>
            <a:rPr lang="zh-CN" altLang="en-US" dirty="0" smtClean="0"/>
            <a:t>损害难以计算的，以因侵权获得的利润加相关费用计算</a:t>
          </a:r>
          <a:endParaRPr lang="en-US" dirty="0"/>
        </a:p>
      </dgm:t>
    </dgm:pt>
    <dgm:pt modelId="{0CD15305-26DF-4E4C-B87A-790D36E771BF}" type="parTrans" cxnId="{4DBAC957-ECF7-6A4C-B31A-C80AC7DD249E}">
      <dgm:prSet/>
      <dgm:spPr/>
      <dgm:t>
        <a:bodyPr/>
        <a:lstStyle/>
        <a:p>
          <a:endParaRPr lang="en-US"/>
        </a:p>
      </dgm:t>
    </dgm:pt>
    <dgm:pt modelId="{3BD9948B-34E3-BD4D-A29A-03D06910B96E}" type="sibTrans" cxnId="{4DBAC957-ECF7-6A4C-B31A-C80AC7DD249E}">
      <dgm:prSet/>
      <dgm:spPr/>
      <dgm:t>
        <a:bodyPr/>
        <a:lstStyle/>
        <a:p>
          <a:endParaRPr lang="en-US"/>
        </a:p>
      </dgm:t>
    </dgm:pt>
    <dgm:pt modelId="{2AF3CA4B-10EA-3D43-8C0D-213D905E1182}">
      <dgm:prSet phldrT="[Text]"/>
      <dgm:spPr/>
      <dgm:t>
        <a:bodyPr/>
        <a:lstStyle/>
        <a:p>
          <a:r>
            <a:rPr lang="zh-CN" altLang="en-US" dirty="0" smtClean="0"/>
            <a:t>行政责任</a:t>
          </a:r>
          <a:endParaRPr lang="en-US" dirty="0"/>
        </a:p>
      </dgm:t>
    </dgm:pt>
    <dgm:pt modelId="{D929DCD5-796B-1340-8081-E2ED59A03D59}" type="parTrans" cxnId="{0E659337-41FE-9F42-8C6C-354A967C998B}">
      <dgm:prSet/>
      <dgm:spPr/>
      <dgm:t>
        <a:bodyPr/>
        <a:lstStyle/>
        <a:p>
          <a:endParaRPr lang="en-US"/>
        </a:p>
      </dgm:t>
    </dgm:pt>
    <dgm:pt modelId="{78E11896-9B18-BE4B-A06E-5905DE53248F}" type="sibTrans" cxnId="{0E659337-41FE-9F42-8C6C-354A967C998B}">
      <dgm:prSet/>
      <dgm:spPr/>
      <dgm:t>
        <a:bodyPr/>
        <a:lstStyle/>
        <a:p>
          <a:endParaRPr lang="en-US"/>
        </a:p>
      </dgm:t>
    </dgm:pt>
    <dgm:pt modelId="{0E8E1104-482A-0646-9367-B49333547E53}">
      <dgm:prSet phldrT="[Text]"/>
      <dgm:spPr/>
      <dgm:t>
        <a:bodyPr/>
        <a:lstStyle/>
        <a:p>
          <a:r>
            <a:rPr lang="zh-CN" altLang="en-US" dirty="0" smtClean="0"/>
            <a:t>责令停止违法行为</a:t>
          </a:r>
          <a:endParaRPr lang="en-US" dirty="0"/>
        </a:p>
      </dgm:t>
    </dgm:pt>
    <dgm:pt modelId="{89CB0BC4-9F60-3A4D-82C3-9C1687F1FB2C}" type="parTrans" cxnId="{1FACA843-D723-1845-B2B7-165423AC1F40}">
      <dgm:prSet/>
      <dgm:spPr/>
      <dgm:t>
        <a:bodyPr/>
        <a:lstStyle/>
        <a:p>
          <a:endParaRPr lang="en-US"/>
        </a:p>
      </dgm:t>
    </dgm:pt>
    <dgm:pt modelId="{3F19ADE5-F4DB-8B44-B73F-5CD6E5A87496}" type="sibTrans" cxnId="{1FACA843-D723-1845-B2B7-165423AC1F40}">
      <dgm:prSet/>
      <dgm:spPr/>
      <dgm:t>
        <a:bodyPr/>
        <a:lstStyle/>
        <a:p>
          <a:endParaRPr lang="en-US"/>
        </a:p>
      </dgm:t>
    </dgm:pt>
    <dgm:pt modelId="{1888CF9F-C90F-1C44-87A5-C773FF6C8106}">
      <dgm:prSet phldrT="[Text]"/>
      <dgm:spPr/>
      <dgm:t>
        <a:bodyPr/>
        <a:lstStyle/>
        <a:p>
          <a:r>
            <a:rPr lang="zh-CN" altLang="en-US" dirty="0" smtClean="0"/>
            <a:t>罚款</a:t>
          </a:r>
          <a:endParaRPr lang="en-US" dirty="0"/>
        </a:p>
      </dgm:t>
    </dgm:pt>
    <dgm:pt modelId="{E390611F-A39D-CB49-AB1B-2708E3B882B1}" type="parTrans" cxnId="{E3ECFC30-9DF5-1048-9C35-7CFD49CA9028}">
      <dgm:prSet/>
      <dgm:spPr/>
      <dgm:t>
        <a:bodyPr/>
        <a:lstStyle/>
        <a:p>
          <a:endParaRPr lang="en-US"/>
        </a:p>
      </dgm:t>
    </dgm:pt>
    <dgm:pt modelId="{A6236A50-48C2-DF4F-B340-94282C2BEDE4}" type="sibTrans" cxnId="{E3ECFC30-9DF5-1048-9C35-7CFD49CA9028}">
      <dgm:prSet/>
      <dgm:spPr/>
      <dgm:t>
        <a:bodyPr/>
        <a:lstStyle/>
        <a:p>
          <a:endParaRPr lang="en-US"/>
        </a:p>
      </dgm:t>
    </dgm:pt>
    <dgm:pt modelId="{B1A5FB80-F25A-8943-8B88-C63FEB4F0C5A}">
      <dgm:prSet phldrT="[Text]"/>
      <dgm:spPr/>
      <dgm:t>
        <a:bodyPr/>
        <a:lstStyle/>
        <a:p>
          <a:r>
            <a:rPr lang="zh-CN" altLang="en-US" dirty="0" smtClean="0"/>
            <a:t>刑事责任</a:t>
          </a:r>
          <a:endParaRPr lang="en-US" dirty="0"/>
        </a:p>
      </dgm:t>
    </dgm:pt>
    <dgm:pt modelId="{01BC49EB-FD12-1F47-B880-749C57EB8141}" type="parTrans" cxnId="{25110819-A292-C641-ADA7-FCB8B39138C3}">
      <dgm:prSet/>
      <dgm:spPr/>
      <dgm:t>
        <a:bodyPr/>
        <a:lstStyle/>
        <a:p>
          <a:endParaRPr lang="en-US"/>
        </a:p>
      </dgm:t>
    </dgm:pt>
    <dgm:pt modelId="{00E13699-83B3-D04E-9DE4-1700322B5AB3}" type="sibTrans" cxnId="{25110819-A292-C641-ADA7-FCB8B39138C3}">
      <dgm:prSet/>
      <dgm:spPr/>
      <dgm:t>
        <a:bodyPr/>
        <a:lstStyle/>
        <a:p>
          <a:endParaRPr lang="en-US"/>
        </a:p>
      </dgm:t>
    </dgm:pt>
    <dgm:pt modelId="{8F91FB59-4E49-C24D-AE99-FBD0E058C8B4}">
      <dgm:prSet phldrT="[Text]"/>
      <dgm:spPr/>
      <dgm:t>
        <a:bodyPr/>
        <a:lstStyle/>
        <a:p>
          <a:r>
            <a:rPr lang="zh-CN" altLang="en-US" dirty="0" smtClean="0"/>
            <a:t>情节严重</a:t>
          </a:r>
          <a:endParaRPr lang="en-US" dirty="0"/>
        </a:p>
      </dgm:t>
    </dgm:pt>
    <dgm:pt modelId="{7AE02E26-BD29-A74C-95B9-C5646E58B38E}" type="parTrans" cxnId="{14C3B2AF-095B-D147-BB98-FE68DAE513FC}">
      <dgm:prSet/>
      <dgm:spPr/>
      <dgm:t>
        <a:bodyPr/>
        <a:lstStyle/>
        <a:p>
          <a:endParaRPr lang="en-US"/>
        </a:p>
      </dgm:t>
    </dgm:pt>
    <dgm:pt modelId="{9A17253A-E9D0-394E-804C-9B1078F57784}" type="sibTrans" cxnId="{14C3B2AF-095B-D147-BB98-FE68DAE513FC}">
      <dgm:prSet/>
      <dgm:spPr/>
      <dgm:t>
        <a:bodyPr/>
        <a:lstStyle/>
        <a:p>
          <a:endParaRPr lang="en-US"/>
        </a:p>
      </dgm:t>
    </dgm:pt>
    <dgm:pt modelId="{124D48D0-04A3-4649-82C5-81860953FD99}">
      <dgm:prSet phldrT="[Text]"/>
      <dgm:spPr/>
      <dgm:t>
        <a:bodyPr/>
        <a:lstStyle/>
        <a:p>
          <a:r>
            <a:rPr lang="zh-CN" altLang="en-US" dirty="0" smtClean="0"/>
            <a:t>没收违法所得</a:t>
          </a:r>
          <a:endParaRPr lang="en-US" dirty="0"/>
        </a:p>
      </dgm:t>
    </dgm:pt>
    <dgm:pt modelId="{40A55C43-952D-0C41-9702-C08DD5DCF436}" type="parTrans" cxnId="{1EDFA303-4A0C-694D-91F3-50B5F251E502}">
      <dgm:prSet/>
      <dgm:spPr/>
      <dgm:t>
        <a:bodyPr/>
        <a:lstStyle/>
        <a:p>
          <a:endParaRPr lang="en-US"/>
        </a:p>
      </dgm:t>
    </dgm:pt>
    <dgm:pt modelId="{42795B37-5B17-9744-BF0A-F99763218EA7}" type="sibTrans" cxnId="{1EDFA303-4A0C-694D-91F3-50B5F251E502}">
      <dgm:prSet/>
      <dgm:spPr/>
      <dgm:t>
        <a:bodyPr/>
        <a:lstStyle/>
        <a:p>
          <a:endParaRPr lang="en-US"/>
        </a:p>
      </dgm:t>
    </dgm:pt>
    <dgm:pt modelId="{1911AAC7-1178-1140-83F1-9D7756D3BC88}">
      <dgm:prSet phldrT="[Text]"/>
      <dgm:spPr/>
      <dgm:t>
        <a:bodyPr/>
        <a:lstStyle/>
        <a:p>
          <a:r>
            <a:rPr lang="zh-CN" altLang="en-US" dirty="0" smtClean="0"/>
            <a:t>吊销营业执照</a:t>
          </a:r>
          <a:endParaRPr lang="en-US" dirty="0"/>
        </a:p>
      </dgm:t>
    </dgm:pt>
    <dgm:pt modelId="{F1904D4E-D8D0-694A-A57F-B826EDAE673F}" type="parTrans" cxnId="{EF43D441-FF49-8B49-8617-8DC72878A4F4}">
      <dgm:prSet/>
      <dgm:spPr/>
      <dgm:t>
        <a:bodyPr/>
        <a:lstStyle/>
        <a:p>
          <a:endParaRPr lang="en-US"/>
        </a:p>
      </dgm:t>
    </dgm:pt>
    <dgm:pt modelId="{96524B24-DF23-3249-BEA1-E0693121F762}" type="sibTrans" cxnId="{EF43D441-FF49-8B49-8617-8DC72878A4F4}">
      <dgm:prSet/>
      <dgm:spPr/>
      <dgm:t>
        <a:bodyPr/>
        <a:lstStyle/>
        <a:p>
          <a:endParaRPr lang="en-US"/>
        </a:p>
      </dgm:t>
    </dgm:pt>
    <dgm:pt modelId="{EAB588A4-143F-5F43-AEC3-F22A05D7CE22}" type="pres">
      <dgm:prSet presAssocID="{22C0272B-4914-EB4C-9CBD-62917C882938}" presName="Name0" presStyleCnt="0">
        <dgm:presLayoutVars>
          <dgm:dir/>
          <dgm:animLvl val="lvl"/>
          <dgm:resizeHandles val="exact"/>
        </dgm:presLayoutVars>
      </dgm:prSet>
      <dgm:spPr/>
      <dgm:t>
        <a:bodyPr/>
        <a:lstStyle/>
        <a:p>
          <a:endParaRPr lang="en-US"/>
        </a:p>
      </dgm:t>
    </dgm:pt>
    <dgm:pt modelId="{4A14AB60-7463-9C47-9793-2761FDE9DC33}" type="pres">
      <dgm:prSet presAssocID="{872AB631-9023-F746-AEF5-17E976154D89}" presName="composite" presStyleCnt="0"/>
      <dgm:spPr/>
    </dgm:pt>
    <dgm:pt modelId="{EA2067E8-D015-724F-A6D9-01FD8E8C2326}" type="pres">
      <dgm:prSet presAssocID="{872AB631-9023-F746-AEF5-17E976154D89}" presName="parTx" presStyleLbl="alignNode1" presStyleIdx="0" presStyleCnt="3">
        <dgm:presLayoutVars>
          <dgm:chMax val="0"/>
          <dgm:chPref val="0"/>
          <dgm:bulletEnabled val="1"/>
        </dgm:presLayoutVars>
      </dgm:prSet>
      <dgm:spPr/>
      <dgm:t>
        <a:bodyPr/>
        <a:lstStyle/>
        <a:p>
          <a:endParaRPr lang="en-US"/>
        </a:p>
      </dgm:t>
    </dgm:pt>
    <dgm:pt modelId="{115E5DB0-61C9-8D44-BBAB-977880160C4D}" type="pres">
      <dgm:prSet presAssocID="{872AB631-9023-F746-AEF5-17E976154D89}" presName="desTx" presStyleLbl="alignAccFollowNode1" presStyleIdx="0" presStyleCnt="3">
        <dgm:presLayoutVars>
          <dgm:bulletEnabled val="1"/>
        </dgm:presLayoutVars>
      </dgm:prSet>
      <dgm:spPr/>
      <dgm:t>
        <a:bodyPr/>
        <a:lstStyle/>
        <a:p>
          <a:endParaRPr lang="en-US"/>
        </a:p>
      </dgm:t>
    </dgm:pt>
    <dgm:pt modelId="{14574FF1-F14E-3E49-8AB7-A4596DD47E21}" type="pres">
      <dgm:prSet presAssocID="{978D8A17-8A63-124E-8A6E-8BD1C13D9990}" presName="space" presStyleCnt="0"/>
      <dgm:spPr/>
    </dgm:pt>
    <dgm:pt modelId="{DE117FEB-BE01-394D-90C6-194148AE6FB8}" type="pres">
      <dgm:prSet presAssocID="{2AF3CA4B-10EA-3D43-8C0D-213D905E1182}" presName="composite" presStyleCnt="0"/>
      <dgm:spPr/>
    </dgm:pt>
    <dgm:pt modelId="{663EFBD1-AC5D-A54A-8148-1557104F3C60}" type="pres">
      <dgm:prSet presAssocID="{2AF3CA4B-10EA-3D43-8C0D-213D905E1182}" presName="parTx" presStyleLbl="alignNode1" presStyleIdx="1" presStyleCnt="3">
        <dgm:presLayoutVars>
          <dgm:chMax val="0"/>
          <dgm:chPref val="0"/>
          <dgm:bulletEnabled val="1"/>
        </dgm:presLayoutVars>
      </dgm:prSet>
      <dgm:spPr/>
      <dgm:t>
        <a:bodyPr/>
        <a:lstStyle/>
        <a:p>
          <a:endParaRPr lang="en-US"/>
        </a:p>
      </dgm:t>
    </dgm:pt>
    <dgm:pt modelId="{60AEB35D-395E-7248-B988-4F7040F08A1D}" type="pres">
      <dgm:prSet presAssocID="{2AF3CA4B-10EA-3D43-8C0D-213D905E1182}" presName="desTx" presStyleLbl="alignAccFollowNode1" presStyleIdx="1" presStyleCnt="3">
        <dgm:presLayoutVars>
          <dgm:bulletEnabled val="1"/>
        </dgm:presLayoutVars>
      </dgm:prSet>
      <dgm:spPr/>
      <dgm:t>
        <a:bodyPr/>
        <a:lstStyle/>
        <a:p>
          <a:endParaRPr lang="en-US"/>
        </a:p>
      </dgm:t>
    </dgm:pt>
    <dgm:pt modelId="{E6B0FB6C-CC4C-BF42-86F6-38E2E8189923}" type="pres">
      <dgm:prSet presAssocID="{78E11896-9B18-BE4B-A06E-5905DE53248F}" presName="space" presStyleCnt="0"/>
      <dgm:spPr/>
    </dgm:pt>
    <dgm:pt modelId="{2A0C2B3B-DFAC-9D4B-8ED1-CAA215BC6667}" type="pres">
      <dgm:prSet presAssocID="{B1A5FB80-F25A-8943-8B88-C63FEB4F0C5A}" presName="composite" presStyleCnt="0"/>
      <dgm:spPr/>
    </dgm:pt>
    <dgm:pt modelId="{F4FA0B3D-F180-824B-B662-94E7B201BCC4}" type="pres">
      <dgm:prSet presAssocID="{B1A5FB80-F25A-8943-8B88-C63FEB4F0C5A}" presName="parTx" presStyleLbl="alignNode1" presStyleIdx="2" presStyleCnt="3">
        <dgm:presLayoutVars>
          <dgm:chMax val="0"/>
          <dgm:chPref val="0"/>
          <dgm:bulletEnabled val="1"/>
        </dgm:presLayoutVars>
      </dgm:prSet>
      <dgm:spPr/>
      <dgm:t>
        <a:bodyPr/>
        <a:lstStyle/>
        <a:p>
          <a:endParaRPr lang="en-US"/>
        </a:p>
      </dgm:t>
    </dgm:pt>
    <dgm:pt modelId="{9F6DFE4C-FD59-734B-88F1-7D41D7DA07FE}" type="pres">
      <dgm:prSet presAssocID="{B1A5FB80-F25A-8943-8B88-C63FEB4F0C5A}" presName="desTx" presStyleLbl="alignAccFollowNode1" presStyleIdx="2" presStyleCnt="3">
        <dgm:presLayoutVars>
          <dgm:bulletEnabled val="1"/>
        </dgm:presLayoutVars>
      </dgm:prSet>
      <dgm:spPr/>
      <dgm:t>
        <a:bodyPr/>
        <a:lstStyle/>
        <a:p>
          <a:endParaRPr lang="en-US"/>
        </a:p>
      </dgm:t>
    </dgm:pt>
  </dgm:ptLst>
  <dgm:cxnLst>
    <dgm:cxn modelId="{8A451690-6831-DD4E-9DDB-49ED3D45C222}" type="presOf" srcId="{1911AAC7-1178-1140-83F1-9D7756D3BC88}" destId="{60AEB35D-395E-7248-B988-4F7040F08A1D}" srcOrd="0" destOrd="3" presId="urn:microsoft.com/office/officeart/2005/8/layout/hList1"/>
    <dgm:cxn modelId="{76863686-16F2-DC47-BBB3-E8DC4C9D3164}" type="presOf" srcId="{03E78150-90A9-1447-83F9-F7BE34D02DD6}" destId="{115E5DB0-61C9-8D44-BBAB-977880160C4D}" srcOrd="0" destOrd="1" presId="urn:microsoft.com/office/officeart/2005/8/layout/hList1"/>
    <dgm:cxn modelId="{E3ECFC30-9DF5-1048-9C35-7CFD49CA9028}" srcId="{2AF3CA4B-10EA-3D43-8C0D-213D905E1182}" destId="{1888CF9F-C90F-1C44-87A5-C773FF6C8106}" srcOrd="1" destOrd="0" parTransId="{E390611F-A39D-CB49-AB1B-2708E3B882B1}" sibTransId="{A6236A50-48C2-DF4F-B340-94282C2BEDE4}"/>
    <dgm:cxn modelId="{14C3B2AF-095B-D147-BB98-FE68DAE513FC}" srcId="{B1A5FB80-F25A-8943-8B88-C63FEB4F0C5A}" destId="{8F91FB59-4E49-C24D-AE99-FBD0E058C8B4}" srcOrd="0" destOrd="0" parTransId="{7AE02E26-BD29-A74C-95B9-C5646E58B38E}" sibTransId="{9A17253A-E9D0-394E-804C-9B1078F57784}"/>
    <dgm:cxn modelId="{0E659337-41FE-9F42-8C6C-354A967C998B}" srcId="{22C0272B-4914-EB4C-9CBD-62917C882938}" destId="{2AF3CA4B-10EA-3D43-8C0D-213D905E1182}" srcOrd="1" destOrd="0" parTransId="{D929DCD5-796B-1340-8081-E2ED59A03D59}" sibTransId="{78E11896-9B18-BE4B-A06E-5905DE53248F}"/>
    <dgm:cxn modelId="{870B51DF-F230-CE45-B3E1-385774483433}" type="presOf" srcId="{8F91FB59-4E49-C24D-AE99-FBD0E058C8B4}" destId="{9F6DFE4C-FD59-734B-88F1-7D41D7DA07FE}" srcOrd="0" destOrd="0" presId="urn:microsoft.com/office/officeart/2005/8/layout/hList1"/>
    <dgm:cxn modelId="{1AA102BB-7597-6844-8157-6908C4853C02}" type="presOf" srcId="{1FA7EB04-6770-5B41-B882-A029CF0EC5FF}" destId="{115E5DB0-61C9-8D44-BBAB-977880160C4D}" srcOrd="0" destOrd="0" presId="urn:microsoft.com/office/officeart/2005/8/layout/hList1"/>
    <dgm:cxn modelId="{EF43D441-FF49-8B49-8617-8DC72878A4F4}" srcId="{2AF3CA4B-10EA-3D43-8C0D-213D905E1182}" destId="{1911AAC7-1178-1140-83F1-9D7756D3BC88}" srcOrd="3" destOrd="0" parTransId="{F1904D4E-D8D0-694A-A57F-B826EDAE673F}" sibTransId="{96524B24-DF23-3249-BEA1-E0693121F762}"/>
    <dgm:cxn modelId="{9E0869AC-67DB-234F-A181-9CAD2EEBB4CA}" type="presOf" srcId="{124D48D0-04A3-4649-82C5-81860953FD99}" destId="{60AEB35D-395E-7248-B988-4F7040F08A1D}" srcOrd="0" destOrd="2" presId="urn:microsoft.com/office/officeart/2005/8/layout/hList1"/>
    <dgm:cxn modelId="{EDD39F8F-DF24-2F45-8A53-FAF26D0E68C3}" type="presOf" srcId="{1888CF9F-C90F-1C44-87A5-C773FF6C8106}" destId="{60AEB35D-395E-7248-B988-4F7040F08A1D}" srcOrd="0" destOrd="1" presId="urn:microsoft.com/office/officeart/2005/8/layout/hList1"/>
    <dgm:cxn modelId="{330F108F-71BD-7E4B-B2D0-DE2C88CF58DD}" type="presOf" srcId="{872AB631-9023-F746-AEF5-17E976154D89}" destId="{EA2067E8-D015-724F-A6D9-01FD8E8C2326}" srcOrd="0" destOrd="0" presId="urn:microsoft.com/office/officeart/2005/8/layout/hList1"/>
    <dgm:cxn modelId="{B42E9821-B656-7A42-90D9-C16314DF0138}" srcId="{22C0272B-4914-EB4C-9CBD-62917C882938}" destId="{872AB631-9023-F746-AEF5-17E976154D89}" srcOrd="0" destOrd="0" parTransId="{9149AEEB-CC4E-834B-8CD3-8AE6F6443E26}" sibTransId="{978D8A17-8A63-124E-8A6E-8BD1C13D9990}"/>
    <dgm:cxn modelId="{1EDFA303-4A0C-694D-91F3-50B5F251E502}" srcId="{2AF3CA4B-10EA-3D43-8C0D-213D905E1182}" destId="{124D48D0-04A3-4649-82C5-81860953FD99}" srcOrd="2" destOrd="0" parTransId="{40A55C43-952D-0C41-9702-C08DD5DCF436}" sibTransId="{42795B37-5B17-9744-BF0A-F99763218EA7}"/>
    <dgm:cxn modelId="{4DBAC957-ECF7-6A4C-B31A-C80AC7DD249E}" srcId="{872AB631-9023-F746-AEF5-17E976154D89}" destId="{03E78150-90A9-1447-83F9-F7BE34D02DD6}" srcOrd="1" destOrd="0" parTransId="{0CD15305-26DF-4E4C-B87A-790D36E771BF}" sibTransId="{3BD9948B-34E3-BD4D-A29A-03D06910B96E}"/>
    <dgm:cxn modelId="{78FDDDA3-2BAA-A145-9EF5-0259DDD88971}" type="presOf" srcId="{0E8E1104-482A-0646-9367-B49333547E53}" destId="{60AEB35D-395E-7248-B988-4F7040F08A1D}" srcOrd="0" destOrd="0" presId="urn:microsoft.com/office/officeart/2005/8/layout/hList1"/>
    <dgm:cxn modelId="{3742F307-B33F-FC4F-A065-2668AA6981D2}" srcId="{872AB631-9023-F746-AEF5-17E976154D89}" destId="{1FA7EB04-6770-5B41-B882-A029CF0EC5FF}" srcOrd="0" destOrd="0" parTransId="{98AC20ED-1CBC-2D4D-92A8-F4B7EEAB0980}" sibTransId="{92CC25E8-FB0E-C54E-9255-27F934B85213}"/>
    <dgm:cxn modelId="{081F85C9-BD15-E94E-9FED-510B3E6927F4}" type="presOf" srcId="{B1A5FB80-F25A-8943-8B88-C63FEB4F0C5A}" destId="{F4FA0B3D-F180-824B-B662-94E7B201BCC4}" srcOrd="0" destOrd="0" presId="urn:microsoft.com/office/officeart/2005/8/layout/hList1"/>
    <dgm:cxn modelId="{1A6AC808-9146-9843-B87F-CD2B06C7E06F}" type="presOf" srcId="{2AF3CA4B-10EA-3D43-8C0D-213D905E1182}" destId="{663EFBD1-AC5D-A54A-8148-1557104F3C60}" srcOrd="0" destOrd="0" presId="urn:microsoft.com/office/officeart/2005/8/layout/hList1"/>
    <dgm:cxn modelId="{25110819-A292-C641-ADA7-FCB8B39138C3}" srcId="{22C0272B-4914-EB4C-9CBD-62917C882938}" destId="{B1A5FB80-F25A-8943-8B88-C63FEB4F0C5A}" srcOrd="2" destOrd="0" parTransId="{01BC49EB-FD12-1F47-B880-749C57EB8141}" sibTransId="{00E13699-83B3-D04E-9DE4-1700322B5AB3}"/>
    <dgm:cxn modelId="{576A78D1-E59B-8441-9987-B2EAD46A9D02}" type="presOf" srcId="{22C0272B-4914-EB4C-9CBD-62917C882938}" destId="{EAB588A4-143F-5F43-AEC3-F22A05D7CE22}" srcOrd="0" destOrd="0" presId="urn:microsoft.com/office/officeart/2005/8/layout/hList1"/>
    <dgm:cxn modelId="{1FACA843-D723-1845-B2B7-165423AC1F40}" srcId="{2AF3CA4B-10EA-3D43-8C0D-213D905E1182}" destId="{0E8E1104-482A-0646-9367-B49333547E53}" srcOrd="0" destOrd="0" parTransId="{89CB0BC4-9F60-3A4D-82C3-9C1687F1FB2C}" sibTransId="{3F19ADE5-F4DB-8B44-B73F-5CD6E5A87496}"/>
    <dgm:cxn modelId="{B3EB9CD1-5C5F-D646-A423-1AD34C078A75}" type="presParOf" srcId="{EAB588A4-143F-5F43-AEC3-F22A05D7CE22}" destId="{4A14AB60-7463-9C47-9793-2761FDE9DC33}" srcOrd="0" destOrd="0" presId="urn:microsoft.com/office/officeart/2005/8/layout/hList1"/>
    <dgm:cxn modelId="{64E23AFE-92D0-3841-9FA4-C94967C3FA03}" type="presParOf" srcId="{4A14AB60-7463-9C47-9793-2761FDE9DC33}" destId="{EA2067E8-D015-724F-A6D9-01FD8E8C2326}" srcOrd="0" destOrd="0" presId="urn:microsoft.com/office/officeart/2005/8/layout/hList1"/>
    <dgm:cxn modelId="{ED7166C7-3A86-5441-BA15-DAB20BE40D64}" type="presParOf" srcId="{4A14AB60-7463-9C47-9793-2761FDE9DC33}" destId="{115E5DB0-61C9-8D44-BBAB-977880160C4D}" srcOrd="1" destOrd="0" presId="urn:microsoft.com/office/officeart/2005/8/layout/hList1"/>
    <dgm:cxn modelId="{1713AFAF-98AB-AE4B-810C-D9A326FD82C5}" type="presParOf" srcId="{EAB588A4-143F-5F43-AEC3-F22A05D7CE22}" destId="{14574FF1-F14E-3E49-8AB7-A4596DD47E21}" srcOrd="1" destOrd="0" presId="urn:microsoft.com/office/officeart/2005/8/layout/hList1"/>
    <dgm:cxn modelId="{ABD2D41D-C1AD-1A4A-A037-7A6706F6CEFA}" type="presParOf" srcId="{EAB588A4-143F-5F43-AEC3-F22A05D7CE22}" destId="{DE117FEB-BE01-394D-90C6-194148AE6FB8}" srcOrd="2" destOrd="0" presId="urn:microsoft.com/office/officeart/2005/8/layout/hList1"/>
    <dgm:cxn modelId="{7C9EF3A8-18A5-B749-81D7-08E8AED947B2}" type="presParOf" srcId="{DE117FEB-BE01-394D-90C6-194148AE6FB8}" destId="{663EFBD1-AC5D-A54A-8148-1557104F3C60}" srcOrd="0" destOrd="0" presId="urn:microsoft.com/office/officeart/2005/8/layout/hList1"/>
    <dgm:cxn modelId="{13E4ACFB-8351-0746-A41C-1E0632EBEC53}" type="presParOf" srcId="{DE117FEB-BE01-394D-90C6-194148AE6FB8}" destId="{60AEB35D-395E-7248-B988-4F7040F08A1D}" srcOrd="1" destOrd="0" presId="urn:microsoft.com/office/officeart/2005/8/layout/hList1"/>
    <dgm:cxn modelId="{A39603F2-FF1D-764A-BB70-7641DF163F7D}" type="presParOf" srcId="{EAB588A4-143F-5F43-AEC3-F22A05D7CE22}" destId="{E6B0FB6C-CC4C-BF42-86F6-38E2E8189923}" srcOrd="3" destOrd="0" presId="urn:microsoft.com/office/officeart/2005/8/layout/hList1"/>
    <dgm:cxn modelId="{33756C9A-4678-1C47-81E7-1349A6B41048}" type="presParOf" srcId="{EAB588A4-143F-5F43-AEC3-F22A05D7CE22}" destId="{2A0C2B3B-DFAC-9D4B-8ED1-CAA215BC6667}" srcOrd="4" destOrd="0" presId="urn:microsoft.com/office/officeart/2005/8/layout/hList1"/>
    <dgm:cxn modelId="{DBBD825D-357E-2041-BE04-C9DBC9942309}" type="presParOf" srcId="{2A0C2B3B-DFAC-9D4B-8ED1-CAA215BC6667}" destId="{F4FA0B3D-F180-824B-B662-94E7B201BCC4}" srcOrd="0" destOrd="0" presId="urn:microsoft.com/office/officeart/2005/8/layout/hList1"/>
    <dgm:cxn modelId="{30CDBF38-6BC5-5647-9F21-6C24C00196E5}" type="presParOf" srcId="{2A0C2B3B-DFAC-9D4B-8ED1-CAA215BC6667}" destId="{9F6DFE4C-FD59-734B-88F1-7D41D7DA07F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BCDA4-64E3-974C-A21B-1791EF066905}">
      <dsp:nvSpPr>
        <dsp:cNvPr id="0" name=""/>
        <dsp:cNvSpPr/>
      </dsp:nvSpPr>
      <dsp:spPr>
        <a:xfrm>
          <a:off x="283765" y="0"/>
          <a:ext cx="4873625" cy="4873625"/>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C0944EF-4243-7745-8FF6-4AB7CCBE51A0}">
      <dsp:nvSpPr>
        <dsp:cNvPr id="0" name=""/>
        <dsp:cNvSpPr/>
      </dsp:nvSpPr>
      <dsp:spPr>
        <a:xfrm>
          <a:off x="2720578" y="489980"/>
          <a:ext cx="3167856" cy="115367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b="1" kern="1200" dirty="0" smtClean="0"/>
            <a:t>概述</a:t>
          </a:r>
          <a:endParaRPr lang="en-US" sz="3100" b="1" kern="1200" dirty="0"/>
        </a:p>
      </dsp:txBody>
      <dsp:txXfrm>
        <a:off x="2776896" y="546298"/>
        <a:ext cx="3055220" cy="1041042"/>
      </dsp:txXfrm>
    </dsp:sp>
    <dsp:sp modelId="{CC990766-11C0-C247-92A6-469472012E0E}">
      <dsp:nvSpPr>
        <dsp:cNvPr id="0" name=""/>
        <dsp:cNvSpPr/>
      </dsp:nvSpPr>
      <dsp:spPr>
        <a:xfrm>
          <a:off x="2720578" y="1787868"/>
          <a:ext cx="3167856" cy="115367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b="1" kern="1200" dirty="0" smtClean="0"/>
            <a:t>不正当竞争行为</a:t>
          </a:r>
          <a:endParaRPr lang="en-US" sz="3100" b="1" kern="1200" dirty="0"/>
        </a:p>
      </dsp:txBody>
      <dsp:txXfrm>
        <a:off x="2776896" y="1844186"/>
        <a:ext cx="3055220" cy="1041042"/>
      </dsp:txXfrm>
    </dsp:sp>
    <dsp:sp modelId="{81F67F60-CB6B-C348-97B8-71E2A6D9AE78}">
      <dsp:nvSpPr>
        <dsp:cNvPr id="0" name=""/>
        <dsp:cNvSpPr/>
      </dsp:nvSpPr>
      <dsp:spPr>
        <a:xfrm>
          <a:off x="2693302" y="3055109"/>
          <a:ext cx="3167856" cy="115367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b="1" kern="1200" dirty="0" smtClean="0"/>
            <a:t>法律责任</a:t>
          </a:r>
          <a:endParaRPr lang="en-US" sz="3100" b="1" kern="1200" dirty="0"/>
        </a:p>
      </dsp:txBody>
      <dsp:txXfrm>
        <a:off x="2749620" y="3111427"/>
        <a:ext cx="3055220" cy="1041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543D0-2D08-FD45-B1B2-98F45293ADD8}">
      <dsp:nvSpPr>
        <dsp:cNvPr id="0" name=""/>
        <dsp:cNvSpPr/>
      </dsp:nvSpPr>
      <dsp:spPr>
        <a:xfrm>
          <a:off x="0" y="723"/>
          <a:ext cx="108650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803E31-B24A-9F46-A12B-9D060B9E26BB}">
      <dsp:nvSpPr>
        <dsp:cNvPr id="0" name=""/>
        <dsp:cNvSpPr/>
      </dsp:nvSpPr>
      <dsp:spPr>
        <a:xfrm>
          <a:off x="0" y="723"/>
          <a:ext cx="10865072" cy="846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zh-CN" altLang="en-US" sz="3400" b="1" kern="1200" dirty="0" smtClean="0"/>
            <a:t>混淆行为</a:t>
          </a:r>
          <a:endParaRPr lang="en-US" sz="3400" b="1" kern="1200" dirty="0"/>
        </a:p>
      </dsp:txBody>
      <dsp:txXfrm>
        <a:off x="0" y="723"/>
        <a:ext cx="10865072" cy="846837"/>
      </dsp:txXfrm>
    </dsp:sp>
    <dsp:sp modelId="{56669676-7C0D-454B-867E-CE9F784E96BF}">
      <dsp:nvSpPr>
        <dsp:cNvPr id="0" name=""/>
        <dsp:cNvSpPr/>
      </dsp:nvSpPr>
      <dsp:spPr>
        <a:xfrm>
          <a:off x="0" y="847561"/>
          <a:ext cx="108650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E9BC75-871A-1C4C-B038-4397BB999765}">
      <dsp:nvSpPr>
        <dsp:cNvPr id="0" name=""/>
        <dsp:cNvSpPr/>
      </dsp:nvSpPr>
      <dsp:spPr>
        <a:xfrm>
          <a:off x="0" y="847561"/>
          <a:ext cx="10865072" cy="846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3400" b="1" kern="1200" dirty="0" smtClean="0"/>
            <a:t>商业贿赂</a:t>
          </a:r>
          <a:endParaRPr lang="en-US" sz="3400" b="1" kern="1200" dirty="0"/>
        </a:p>
      </dsp:txBody>
      <dsp:txXfrm>
        <a:off x="0" y="847561"/>
        <a:ext cx="10865072" cy="846837"/>
      </dsp:txXfrm>
    </dsp:sp>
    <dsp:sp modelId="{2368C1A5-D443-F04D-8DDD-A0DEE69FB0EA}">
      <dsp:nvSpPr>
        <dsp:cNvPr id="0" name=""/>
        <dsp:cNvSpPr/>
      </dsp:nvSpPr>
      <dsp:spPr>
        <a:xfrm>
          <a:off x="0" y="1694399"/>
          <a:ext cx="108650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B5DB6-CAF9-A94B-9CEB-B6BC03CC0741}">
      <dsp:nvSpPr>
        <dsp:cNvPr id="0" name=""/>
        <dsp:cNvSpPr/>
      </dsp:nvSpPr>
      <dsp:spPr>
        <a:xfrm>
          <a:off x="0" y="1694399"/>
          <a:ext cx="10865072" cy="846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zh-CN" altLang="en-US" sz="3400" b="1" kern="1200" dirty="0" smtClean="0"/>
            <a:t>虚假宣传</a:t>
          </a:r>
          <a:endParaRPr lang="en-US" sz="3400" b="1" kern="1200" dirty="0"/>
        </a:p>
      </dsp:txBody>
      <dsp:txXfrm>
        <a:off x="0" y="1694399"/>
        <a:ext cx="10865072" cy="846837"/>
      </dsp:txXfrm>
    </dsp:sp>
    <dsp:sp modelId="{0A897223-3F01-ED42-9EA1-E5BC5F26185A}">
      <dsp:nvSpPr>
        <dsp:cNvPr id="0" name=""/>
        <dsp:cNvSpPr/>
      </dsp:nvSpPr>
      <dsp:spPr>
        <a:xfrm>
          <a:off x="0" y="2541237"/>
          <a:ext cx="108650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11FEA-AF32-2F42-8670-B317F72B5466}">
      <dsp:nvSpPr>
        <dsp:cNvPr id="0" name=""/>
        <dsp:cNvSpPr/>
      </dsp:nvSpPr>
      <dsp:spPr>
        <a:xfrm>
          <a:off x="0" y="2541237"/>
          <a:ext cx="10865072" cy="846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zh-CN" altLang="en-US" sz="3400" b="1" kern="1200" dirty="0" smtClean="0"/>
            <a:t>侵犯商业秘密</a:t>
          </a:r>
          <a:endParaRPr lang="en-US" sz="3400" b="1" kern="1200" dirty="0"/>
        </a:p>
      </dsp:txBody>
      <dsp:txXfrm>
        <a:off x="0" y="2541237"/>
        <a:ext cx="10865072" cy="846837"/>
      </dsp:txXfrm>
    </dsp:sp>
    <dsp:sp modelId="{194FBA4C-8904-6141-B62C-71AEF08EABF3}">
      <dsp:nvSpPr>
        <dsp:cNvPr id="0" name=""/>
        <dsp:cNvSpPr/>
      </dsp:nvSpPr>
      <dsp:spPr>
        <a:xfrm>
          <a:off x="0" y="3388074"/>
          <a:ext cx="108650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E872C-63EB-6848-A66F-1AAC560AF417}">
      <dsp:nvSpPr>
        <dsp:cNvPr id="0" name=""/>
        <dsp:cNvSpPr/>
      </dsp:nvSpPr>
      <dsp:spPr>
        <a:xfrm>
          <a:off x="0" y="3388074"/>
          <a:ext cx="10865072" cy="846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zh-CN" altLang="en-US" sz="3400" b="1" kern="1200" dirty="0" smtClean="0"/>
            <a:t>不正当有奖销售</a:t>
          </a:r>
          <a:endParaRPr lang="en-US" sz="3400" b="1" kern="1200" dirty="0"/>
        </a:p>
      </dsp:txBody>
      <dsp:txXfrm>
        <a:off x="0" y="3388074"/>
        <a:ext cx="10865072" cy="846837"/>
      </dsp:txXfrm>
    </dsp:sp>
    <dsp:sp modelId="{E2AA3C1D-D911-CD4A-A2AC-72C37B5D5922}">
      <dsp:nvSpPr>
        <dsp:cNvPr id="0" name=""/>
        <dsp:cNvSpPr/>
      </dsp:nvSpPr>
      <dsp:spPr>
        <a:xfrm>
          <a:off x="0" y="4234912"/>
          <a:ext cx="108650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712ECD-D65B-FC4B-8831-6F0A6EB86229}">
      <dsp:nvSpPr>
        <dsp:cNvPr id="0" name=""/>
        <dsp:cNvSpPr/>
      </dsp:nvSpPr>
      <dsp:spPr>
        <a:xfrm>
          <a:off x="0" y="4234912"/>
          <a:ext cx="10865072" cy="846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zh-CN" altLang="en-US" sz="3400" b="1" kern="1200" dirty="0" smtClean="0"/>
            <a:t>诋毁商誉</a:t>
          </a:r>
          <a:endParaRPr lang="en-US" sz="3400" b="1" kern="1200" dirty="0"/>
        </a:p>
      </dsp:txBody>
      <dsp:txXfrm>
        <a:off x="0" y="4234912"/>
        <a:ext cx="10865072" cy="846837"/>
      </dsp:txXfrm>
    </dsp:sp>
    <dsp:sp modelId="{B1402EB9-2D18-9B4D-87A2-91E1C634414C}">
      <dsp:nvSpPr>
        <dsp:cNvPr id="0" name=""/>
        <dsp:cNvSpPr/>
      </dsp:nvSpPr>
      <dsp:spPr>
        <a:xfrm>
          <a:off x="0" y="5081750"/>
          <a:ext cx="108650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5C24B-2906-E84A-A677-E744B641971D}">
      <dsp:nvSpPr>
        <dsp:cNvPr id="0" name=""/>
        <dsp:cNvSpPr/>
      </dsp:nvSpPr>
      <dsp:spPr>
        <a:xfrm>
          <a:off x="0" y="5081750"/>
          <a:ext cx="10865072" cy="846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zh-CN" altLang="en-US" sz="3400" b="1" kern="1200" dirty="0" smtClean="0"/>
            <a:t>互联网不正当竞争</a:t>
          </a:r>
          <a:endParaRPr lang="en-US" sz="3400" b="1" kern="1200" dirty="0"/>
        </a:p>
      </dsp:txBody>
      <dsp:txXfrm>
        <a:off x="0" y="5081750"/>
        <a:ext cx="10865072" cy="846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E2060-8F9B-514A-8361-0C8496127254}">
      <dsp:nvSpPr>
        <dsp:cNvPr id="0" name=""/>
        <dsp:cNvSpPr/>
      </dsp:nvSpPr>
      <dsp:spPr>
        <a:xfrm rot="5400000">
          <a:off x="7003516" y="-2897470"/>
          <a:ext cx="1015288" cy="706932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zh-CN" altLang="en-US" sz="2600" b="1" kern="1200" dirty="0" smtClean="0"/>
            <a:t>擅自使用与他人有</a:t>
          </a:r>
          <a:r>
            <a:rPr lang="zh-CN" altLang="en-US" sz="2600" b="1" kern="1200" dirty="0" smtClean="0">
              <a:solidFill>
                <a:srgbClr val="FF0000"/>
              </a:solidFill>
            </a:rPr>
            <a:t>一定影响</a:t>
          </a:r>
          <a:r>
            <a:rPr lang="zh-CN" altLang="en-US" sz="2600" b="1" kern="1200" dirty="0" smtClean="0"/>
            <a:t>的商品</a:t>
          </a:r>
          <a:r>
            <a:rPr lang="zh-CN" altLang="en-US" sz="2600" b="1" kern="1200" dirty="0" smtClean="0">
              <a:solidFill>
                <a:srgbClr val="FF0000"/>
              </a:solidFill>
            </a:rPr>
            <a:t>名称、包装、装潢</a:t>
          </a:r>
          <a:r>
            <a:rPr lang="zh-CN" altLang="en-US" sz="2600" b="1" kern="1200" dirty="0" smtClean="0"/>
            <a:t>等</a:t>
          </a:r>
          <a:r>
            <a:rPr lang="zh-CN" altLang="en-US" sz="2600" b="1" kern="1200" dirty="0" smtClean="0">
              <a:solidFill>
                <a:srgbClr val="FF0000"/>
              </a:solidFill>
            </a:rPr>
            <a:t>相同或近似</a:t>
          </a:r>
          <a:r>
            <a:rPr lang="zh-CN" altLang="en-US" sz="2600" b="1" kern="1200" dirty="0" smtClean="0"/>
            <a:t>的标识；</a:t>
          </a:r>
          <a:endParaRPr lang="en-US" sz="2600" b="1" kern="1200" dirty="0"/>
        </a:p>
      </dsp:txBody>
      <dsp:txXfrm rot="-5400000">
        <a:off x="3976496" y="179112"/>
        <a:ext cx="7019766" cy="916164"/>
      </dsp:txXfrm>
    </dsp:sp>
    <dsp:sp modelId="{3FEFDAC2-861D-124B-A384-A16E96EAC79D}">
      <dsp:nvSpPr>
        <dsp:cNvPr id="0" name=""/>
        <dsp:cNvSpPr/>
      </dsp:nvSpPr>
      <dsp:spPr>
        <a:xfrm>
          <a:off x="0" y="2638"/>
          <a:ext cx="3976497" cy="126911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b="1" kern="1200" dirty="0" smtClean="0"/>
            <a:t>擅自使用他人标识</a:t>
          </a:r>
          <a:endParaRPr lang="en-US" sz="3200" b="1" kern="1200" dirty="0"/>
        </a:p>
      </dsp:txBody>
      <dsp:txXfrm>
        <a:off x="61953" y="64591"/>
        <a:ext cx="3852591" cy="1145204"/>
      </dsp:txXfrm>
    </dsp:sp>
    <dsp:sp modelId="{796FE1BA-D5D2-994E-AA69-B3AA56939C3C}">
      <dsp:nvSpPr>
        <dsp:cNvPr id="0" name=""/>
        <dsp:cNvSpPr/>
      </dsp:nvSpPr>
      <dsp:spPr>
        <a:xfrm rot="5400000">
          <a:off x="7003516" y="-1564904"/>
          <a:ext cx="1015288" cy="706932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zh-CN" altLang="en-US" sz="2600" b="1" kern="1200" dirty="0" smtClean="0"/>
            <a:t>擅自使用他人有</a:t>
          </a:r>
          <a:r>
            <a:rPr lang="zh-CN" altLang="en-US" sz="2600" b="1" kern="1200" dirty="0" smtClean="0">
              <a:solidFill>
                <a:srgbClr val="FF0000"/>
              </a:solidFill>
            </a:rPr>
            <a:t>一定影响</a:t>
          </a:r>
          <a:r>
            <a:rPr lang="zh-CN" altLang="en-US" sz="2600" b="1" kern="1200" dirty="0" smtClean="0"/>
            <a:t>的</a:t>
          </a:r>
          <a:r>
            <a:rPr lang="zh-CN" altLang="en-US" sz="2600" b="1" kern="1200" dirty="0" smtClean="0">
              <a:solidFill>
                <a:srgbClr val="FF0000"/>
              </a:solidFill>
            </a:rPr>
            <a:t>企业名称、社会组织名称、姓名</a:t>
          </a:r>
          <a:r>
            <a:rPr lang="zh-CN" altLang="en-US" sz="2600" b="1" kern="1200" dirty="0" smtClean="0"/>
            <a:t>；</a:t>
          </a:r>
          <a:endParaRPr lang="en-US" sz="2600" b="1" kern="1200" dirty="0"/>
        </a:p>
      </dsp:txBody>
      <dsp:txXfrm rot="-5400000">
        <a:off x="3976496" y="1511678"/>
        <a:ext cx="7019766" cy="916164"/>
      </dsp:txXfrm>
    </dsp:sp>
    <dsp:sp modelId="{61A3C79D-24BF-8341-80BD-999056214EB8}">
      <dsp:nvSpPr>
        <dsp:cNvPr id="0" name=""/>
        <dsp:cNvSpPr/>
      </dsp:nvSpPr>
      <dsp:spPr>
        <a:xfrm>
          <a:off x="0" y="1335204"/>
          <a:ext cx="3976497" cy="126911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b="1" kern="1200" dirty="0" smtClean="0"/>
            <a:t>擅自使用他人企业名称或姓名</a:t>
          </a:r>
          <a:endParaRPr lang="en-US" sz="3200" b="1" kern="1200" dirty="0"/>
        </a:p>
      </dsp:txBody>
      <dsp:txXfrm>
        <a:off x="61953" y="1397157"/>
        <a:ext cx="3852591" cy="1145204"/>
      </dsp:txXfrm>
    </dsp:sp>
    <dsp:sp modelId="{469EE4FC-12D7-EE40-B213-92D2CE2E7F2A}">
      <dsp:nvSpPr>
        <dsp:cNvPr id="0" name=""/>
        <dsp:cNvSpPr/>
      </dsp:nvSpPr>
      <dsp:spPr>
        <a:xfrm rot="5400000">
          <a:off x="7003516" y="-232337"/>
          <a:ext cx="1015288" cy="706932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zh-CN" altLang="en-US" sz="2600" b="1" kern="1200" dirty="0" smtClean="0"/>
            <a:t>擅自使用他人有</a:t>
          </a:r>
          <a:r>
            <a:rPr lang="zh-CN" altLang="en-US" sz="2600" b="1" kern="1200" dirty="0" smtClean="0">
              <a:solidFill>
                <a:srgbClr val="FF0000"/>
              </a:solidFill>
            </a:rPr>
            <a:t>一定影响</a:t>
          </a:r>
          <a:r>
            <a:rPr lang="zh-CN" altLang="en-US" sz="2600" b="1" kern="1200" dirty="0" smtClean="0"/>
            <a:t>的</a:t>
          </a:r>
          <a:r>
            <a:rPr lang="zh-CN" altLang="en-US" sz="2600" b="1" kern="1200" dirty="0" smtClean="0">
              <a:solidFill>
                <a:srgbClr val="FF0000"/>
              </a:solidFill>
            </a:rPr>
            <a:t>域名主体部分、网站名称、网页</a:t>
          </a:r>
          <a:r>
            <a:rPr lang="zh-CN" altLang="en-US" sz="2600" b="1" kern="1200" dirty="0" smtClean="0"/>
            <a:t>等；</a:t>
          </a:r>
          <a:endParaRPr lang="en-US" sz="2600" b="1" kern="1200" dirty="0"/>
        </a:p>
      </dsp:txBody>
      <dsp:txXfrm rot="-5400000">
        <a:off x="3976496" y="2844245"/>
        <a:ext cx="7019766" cy="916164"/>
      </dsp:txXfrm>
    </dsp:sp>
    <dsp:sp modelId="{6B7532EB-A367-8B44-827F-4D8B860BE49F}">
      <dsp:nvSpPr>
        <dsp:cNvPr id="0" name=""/>
        <dsp:cNvSpPr/>
      </dsp:nvSpPr>
      <dsp:spPr>
        <a:xfrm>
          <a:off x="0" y="2667770"/>
          <a:ext cx="3976497" cy="126911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b="1" kern="1200" dirty="0" smtClean="0"/>
            <a:t>擅自使用他人域名</a:t>
          </a:r>
          <a:endParaRPr lang="en-US" sz="3200" b="1" kern="1200" dirty="0"/>
        </a:p>
      </dsp:txBody>
      <dsp:txXfrm>
        <a:off x="61953" y="2729723"/>
        <a:ext cx="3852591" cy="1145204"/>
      </dsp:txXfrm>
    </dsp:sp>
    <dsp:sp modelId="{D172B367-142D-634A-893D-5D4DFD0C9367}">
      <dsp:nvSpPr>
        <dsp:cNvPr id="0" name=""/>
        <dsp:cNvSpPr/>
      </dsp:nvSpPr>
      <dsp:spPr>
        <a:xfrm rot="5400000">
          <a:off x="7003516" y="1100228"/>
          <a:ext cx="1015288" cy="706932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zh-CN" altLang="en-US" sz="2600" b="1" kern="1200" dirty="0" smtClean="0"/>
            <a:t>其他足以引人误认为是他人商品或者与他人存在特定联系的混淆行为</a:t>
          </a:r>
          <a:endParaRPr lang="en-US" sz="2600" b="1" kern="1200" dirty="0"/>
        </a:p>
      </dsp:txBody>
      <dsp:txXfrm rot="-5400000">
        <a:off x="3976496" y="4176810"/>
        <a:ext cx="7019766" cy="916164"/>
      </dsp:txXfrm>
    </dsp:sp>
    <dsp:sp modelId="{DEE8AF53-6D46-CF4C-A5A2-CB39FB529DBD}">
      <dsp:nvSpPr>
        <dsp:cNvPr id="0" name=""/>
        <dsp:cNvSpPr/>
      </dsp:nvSpPr>
      <dsp:spPr>
        <a:xfrm>
          <a:off x="0" y="4000336"/>
          <a:ext cx="3976497" cy="126911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b="1" kern="1200" dirty="0" smtClean="0"/>
            <a:t>其他混淆行为</a:t>
          </a:r>
          <a:endParaRPr lang="en-US" sz="3200" b="1" kern="1200" dirty="0"/>
        </a:p>
      </dsp:txBody>
      <dsp:txXfrm>
        <a:off x="61953" y="4062289"/>
        <a:ext cx="3852591" cy="11452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4B465-CB05-E143-BD95-AEF260CC085C}">
      <dsp:nvSpPr>
        <dsp:cNvPr id="0" name=""/>
        <dsp:cNvSpPr/>
      </dsp:nvSpPr>
      <dsp:spPr>
        <a:xfrm>
          <a:off x="-4919424" y="-753830"/>
          <a:ext cx="5858998" cy="5858998"/>
        </a:xfrm>
        <a:prstGeom prst="blockArc">
          <a:avLst>
            <a:gd name="adj1" fmla="val 18900000"/>
            <a:gd name="adj2" fmla="val 2700000"/>
            <a:gd name="adj3" fmla="val 369"/>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71E808-A2F1-7B4A-B568-C9B5FCFB77D7}">
      <dsp:nvSpPr>
        <dsp:cNvPr id="0" name=""/>
        <dsp:cNvSpPr/>
      </dsp:nvSpPr>
      <dsp:spPr>
        <a:xfrm>
          <a:off x="604289" y="435133"/>
          <a:ext cx="9851585" cy="8702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0775" tIns="104140" rIns="104140" bIns="10414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tx1"/>
              </a:solidFill>
            </a:rPr>
            <a:t>不为公众所知悉</a:t>
          </a:r>
          <a:endParaRPr lang="en-US" sz="4100" kern="1200" dirty="0">
            <a:solidFill>
              <a:schemeClr val="tx1"/>
            </a:solidFill>
          </a:endParaRPr>
        </a:p>
      </dsp:txBody>
      <dsp:txXfrm>
        <a:off x="604289" y="435133"/>
        <a:ext cx="9851585" cy="870267"/>
      </dsp:txXfrm>
    </dsp:sp>
    <dsp:sp modelId="{926D5AD3-0BAA-7443-A254-902EE3D8C40A}">
      <dsp:nvSpPr>
        <dsp:cNvPr id="0" name=""/>
        <dsp:cNvSpPr/>
      </dsp:nvSpPr>
      <dsp:spPr>
        <a:xfrm>
          <a:off x="60372" y="326350"/>
          <a:ext cx="1087834" cy="1087834"/>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2795C9B-A05C-E941-ABFC-815A80811C72}">
      <dsp:nvSpPr>
        <dsp:cNvPr id="0" name=""/>
        <dsp:cNvSpPr/>
      </dsp:nvSpPr>
      <dsp:spPr>
        <a:xfrm>
          <a:off x="920631" y="1740535"/>
          <a:ext cx="9535243" cy="8702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0775" tIns="104140" rIns="104140" bIns="10414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tx1"/>
              </a:solidFill>
            </a:rPr>
            <a:t>具有商业价值</a:t>
          </a:r>
          <a:endParaRPr lang="en-US" sz="4100" kern="1200" dirty="0">
            <a:solidFill>
              <a:schemeClr val="tx1"/>
            </a:solidFill>
          </a:endParaRPr>
        </a:p>
      </dsp:txBody>
      <dsp:txXfrm>
        <a:off x="920631" y="1740535"/>
        <a:ext cx="9535243" cy="870267"/>
      </dsp:txXfrm>
    </dsp:sp>
    <dsp:sp modelId="{06C199E8-28F5-0747-80A3-8404F0F02B33}">
      <dsp:nvSpPr>
        <dsp:cNvPr id="0" name=""/>
        <dsp:cNvSpPr/>
      </dsp:nvSpPr>
      <dsp:spPr>
        <a:xfrm>
          <a:off x="376714" y="1631751"/>
          <a:ext cx="1087834" cy="1087834"/>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56114B0-689E-1E41-86AE-7DC98A332979}">
      <dsp:nvSpPr>
        <dsp:cNvPr id="0" name=""/>
        <dsp:cNvSpPr/>
      </dsp:nvSpPr>
      <dsp:spPr>
        <a:xfrm>
          <a:off x="604289" y="3045936"/>
          <a:ext cx="9851585" cy="8702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0775" tIns="104140" rIns="104140" bIns="10414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tx1"/>
              </a:solidFill>
            </a:rPr>
            <a:t>采取保密措施</a:t>
          </a:r>
          <a:endParaRPr lang="en-US" sz="4100" kern="1200" dirty="0">
            <a:solidFill>
              <a:schemeClr val="tx1"/>
            </a:solidFill>
          </a:endParaRPr>
        </a:p>
      </dsp:txBody>
      <dsp:txXfrm>
        <a:off x="604289" y="3045936"/>
        <a:ext cx="9851585" cy="870267"/>
      </dsp:txXfrm>
    </dsp:sp>
    <dsp:sp modelId="{D01C77C8-A75A-3045-8366-49C5971E9A36}">
      <dsp:nvSpPr>
        <dsp:cNvPr id="0" name=""/>
        <dsp:cNvSpPr/>
      </dsp:nvSpPr>
      <dsp:spPr>
        <a:xfrm>
          <a:off x="60372" y="2937153"/>
          <a:ext cx="1087834" cy="1087834"/>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B023F-6239-6944-8F94-A89F1A6D57BE}">
      <dsp:nvSpPr>
        <dsp:cNvPr id="0" name=""/>
        <dsp:cNvSpPr/>
      </dsp:nvSpPr>
      <dsp:spPr>
        <a:xfrm>
          <a:off x="51" y="24646"/>
          <a:ext cx="4913783" cy="950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sz="3300" kern="1200" dirty="0" smtClean="0"/>
            <a:t> </a:t>
          </a:r>
          <a:r>
            <a:rPr lang="zh-CN" altLang="en-US" sz="3300" kern="1200" dirty="0" smtClean="0"/>
            <a:t>排除“普遍知悉”</a:t>
          </a:r>
          <a:endParaRPr lang="en-US" sz="3300" kern="1200" dirty="0"/>
        </a:p>
      </dsp:txBody>
      <dsp:txXfrm>
        <a:off x="51" y="24646"/>
        <a:ext cx="4913783" cy="950400"/>
      </dsp:txXfrm>
    </dsp:sp>
    <dsp:sp modelId="{D7A6A99B-7767-5C4B-94E0-E204C681C422}">
      <dsp:nvSpPr>
        <dsp:cNvPr id="0" name=""/>
        <dsp:cNvSpPr/>
      </dsp:nvSpPr>
      <dsp:spPr>
        <a:xfrm>
          <a:off x="51" y="975046"/>
          <a:ext cx="4913783" cy="335164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3300" kern="1200" dirty="0" smtClean="0"/>
            <a:t>商业秘密介于</a:t>
          </a:r>
          <a:r>
            <a:rPr lang="zh-CN" altLang="en-US" sz="3300" b="1" kern="1200" dirty="0" smtClean="0"/>
            <a:t>公知技术</a:t>
          </a:r>
          <a:r>
            <a:rPr lang="zh-CN" altLang="en-US" sz="3300" kern="1200" dirty="0" smtClean="0"/>
            <a:t>和</a:t>
          </a:r>
          <a:r>
            <a:rPr lang="zh-CN" altLang="en-US" sz="3300" b="1" kern="1200" dirty="0" smtClean="0"/>
            <a:t>专利</a:t>
          </a:r>
          <a:r>
            <a:rPr lang="zh-CN" altLang="en-US" sz="3300" kern="1200" dirty="0" smtClean="0"/>
            <a:t>之间；</a:t>
          </a:r>
          <a:endParaRPr lang="en-US" sz="3300" kern="1200" dirty="0"/>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3300" kern="1200" dirty="0" smtClean="0"/>
            <a:t>例如：某项技术的发明点很低，一般技术人员都知道，不构成秘密；</a:t>
          </a:r>
          <a:endParaRPr lang="en-US" sz="3300" kern="1200" dirty="0"/>
        </a:p>
      </dsp:txBody>
      <dsp:txXfrm>
        <a:off x="51" y="975046"/>
        <a:ext cx="4913783" cy="3351645"/>
      </dsp:txXfrm>
    </dsp:sp>
    <dsp:sp modelId="{B48C82DA-9E9E-5645-A10C-9E5F1118454D}">
      <dsp:nvSpPr>
        <dsp:cNvPr id="0" name=""/>
        <dsp:cNvSpPr/>
      </dsp:nvSpPr>
      <dsp:spPr>
        <a:xfrm>
          <a:off x="5601764" y="24646"/>
          <a:ext cx="4913783" cy="950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zh-CN" altLang="en-US" sz="3300" kern="1200" dirty="0" smtClean="0"/>
            <a:t>排除“容易获得”</a:t>
          </a:r>
          <a:endParaRPr lang="en-US" sz="3300" kern="1200" dirty="0"/>
        </a:p>
      </dsp:txBody>
      <dsp:txXfrm>
        <a:off x="5601764" y="24646"/>
        <a:ext cx="4913783" cy="950400"/>
      </dsp:txXfrm>
    </dsp:sp>
    <dsp:sp modelId="{00E3DA19-8C59-584E-8343-B6B3436D85AE}">
      <dsp:nvSpPr>
        <dsp:cNvPr id="0" name=""/>
        <dsp:cNvSpPr/>
      </dsp:nvSpPr>
      <dsp:spPr>
        <a:xfrm>
          <a:off x="5601764" y="975046"/>
          <a:ext cx="4913783" cy="335164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zh-CN" altLang="en-US" sz="3300" kern="1200" dirty="0" smtClean="0"/>
            <a:t>采取正当手段难以获得的信息；</a:t>
          </a:r>
          <a:endParaRPr lang="en-US" sz="3300" kern="1200" dirty="0"/>
        </a:p>
        <a:p>
          <a:pPr marL="285750" lvl="1" indent="-285750" algn="l" defTabSz="1466850">
            <a:lnSpc>
              <a:spcPct val="90000"/>
            </a:lnSpc>
            <a:spcBef>
              <a:spcPct val="0"/>
            </a:spcBef>
            <a:spcAft>
              <a:spcPct val="15000"/>
            </a:spcAft>
            <a:buChar char="•"/>
          </a:pPr>
          <a:r>
            <a:rPr lang="zh-CN" altLang="en-US" sz="3300" kern="1200" dirty="0" smtClean="0"/>
            <a:t>例如：通过观察、反向工程、公开的信息获得，不属于商业秘密。</a:t>
          </a:r>
          <a:endParaRPr lang="en-US" sz="3300" kern="1200" dirty="0"/>
        </a:p>
      </dsp:txBody>
      <dsp:txXfrm>
        <a:off x="5601764" y="975046"/>
        <a:ext cx="4913783" cy="33516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51FD4-6A27-7B45-869B-8D3A563383BC}">
      <dsp:nvSpPr>
        <dsp:cNvPr id="0" name=""/>
        <dsp:cNvSpPr/>
      </dsp:nvSpPr>
      <dsp:spPr>
        <a:xfrm>
          <a:off x="0" y="37741"/>
          <a:ext cx="10515600" cy="1094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a:lnSpc>
              <a:spcPct val="90000"/>
            </a:lnSpc>
            <a:spcBef>
              <a:spcPct val="0"/>
            </a:spcBef>
            <a:spcAft>
              <a:spcPct val="35000"/>
            </a:spcAft>
          </a:pPr>
          <a:r>
            <a:rPr lang="zh-CN" altLang="en-US" sz="3800" kern="1200" dirty="0" smtClean="0"/>
            <a:t>价值性</a:t>
          </a:r>
          <a:endParaRPr lang="en-US" sz="3800" kern="1200" dirty="0"/>
        </a:p>
      </dsp:txBody>
      <dsp:txXfrm>
        <a:off x="0" y="37741"/>
        <a:ext cx="10515600" cy="1094400"/>
      </dsp:txXfrm>
    </dsp:sp>
    <dsp:sp modelId="{6CFA5476-CB71-FE42-AD33-26F17C8528A2}">
      <dsp:nvSpPr>
        <dsp:cNvPr id="0" name=""/>
        <dsp:cNvSpPr/>
      </dsp:nvSpPr>
      <dsp:spPr>
        <a:xfrm>
          <a:off x="0" y="1132141"/>
          <a:ext cx="10515600" cy="3181454"/>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zh-CN" altLang="en-US" sz="3800" kern="1200" dirty="0" smtClean="0"/>
            <a:t>现实的和潜在的商业价值；</a:t>
          </a:r>
          <a:endParaRPr lang="en-US" sz="3800" kern="1200" dirty="0"/>
        </a:p>
        <a:p>
          <a:pPr marL="285750" lvl="1" indent="-285750" algn="l" defTabSz="1689100">
            <a:lnSpc>
              <a:spcPct val="90000"/>
            </a:lnSpc>
            <a:spcBef>
              <a:spcPct val="0"/>
            </a:spcBef>
            <a:spcAft>
              <a:spcPct val="15000"/>
            </a:spcAft>
            <a:buChar char="•"/>
          </a:pPr>
          <a:r>
            <a:rPr lang="zh-CN" altLang="en-US" sz="3800" kern="1200" dirty="0" smtClean="0"/>
            <a:t>价值体现在能为权利人带来竞争优势；</a:t>
          </a:r>
          <a:endParaRPr lang="en-US" sz="3800" kern="1200" dirty="0"/>
        </a:p>
        <a:p>
          <a:pPr marL="285750" lvl="1" indent="-285750" algn="l" defTabSz="1689100">
            <a:lnSpc>
              <a:spcPct val="90000"/>
            </a:lnSpc>
            <a:spcBef>
              <a:spcPct val="0"/>
            </a:spcBef>
            <a:spcAft>
              <a:spcPct val="15000"/>
            </a:spcAft>
            <a:buChar char="•"/>
          </a:pPr>
          <a:r>
            <a:rPr lang="zh-CN" altLang="en-US" sz="3800" kern="1200" dirty="0" smtClean="0"/>
            <a:t>可以是短暂的或持续使用的信息；</a:t>
          </a:r>
          <a:endParaRPr lang="en-US" sz="3800" kern="1200" dirty="0"/>
        </a:p>
        <a:p>
          <a:pPr marL="285750" lvl="1" indent="-285750" algn="l" defTabSz="1689100">
            <a:lnSpc>
              <a:spcPct val="90000"/>
            </a:lnSpc>
            <a:spcBef>
              <a:spcPct val="0"/>
            </a:spcBef>
            <a:spcAft>
              <a:spcPct val="15000"/>
            </a:spcAft>
            <a:buChar char="•"/>
          </a:pPr>
          <a:r>
            <a:rPr lang="zh-CN" altLang="en-US" sz="3800" kern="1200" dirty="0" smtClean="0"/>
            <a:t>价值是客观存在的；</a:t>
          </a:r>
          <a:endParaRPr lang="en-US" sz="3800" kern="1200" dirty="0"/>
        </a:p>
      </dsp:txBody>
      <dsp:txXfrm>
        <a:off x="0" y="1132141"/>
        <a:ext cx="10515600" cy="31814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937A6-99A6-BB4E-891F-93688E916E6D}">
      <dsp:nvSpPr>
        <dsp:cNvPr id="0" name=""/>
        <dsp:cNvSpPr/>
      </dsp:nvSpPr>
      <dsp:spPr>
        <a:xfrm>
          <a:off x="4516709" y="1925"/>
          <a:ext cx="6775065" cy="1527225"/>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smtClean="0"/>
            <a:t>未经其他经营者同意，</a:t>
          </a:r>
          <a:endParaRPr lang="en-US" sz="2800" kern="1200" dirty="0"/>
        </a:p>
        <a:p>
          <a:pPr marL="285750" lvl="1" indent="-285750" algn="l" defTabSz="1244600">
            <a:lnSpc>
              <a:spcPct val="90000"/>
            </a:lnSpc>
            <a:spcBef>
              <a:spcPct val="0"/>
            </a:spcBef>
            <a:spcAft>
              <a:spcPct val="15000"/>
            </a:spcAft>
            <a:buChar char="•"/>
          </a:pPr>
          <a:r>
            <a:rPr lang="zh-CN" altLang="en-US" sz="2800" kern="1200" dirty="0" smtClean="0"/>
            <a:t>插入链接、强制进行目标跳转；</a:t>
          </a:r>
          <a:endParaRPr lang="en-US" sz="2800" kern="1200" dirty="0"/>
        </a:p>
      </dsp:txBody>
      <dsp:txXfrm>
        <a:off x="4516709" y="192828"/>
        <a:ext cx="6202356" cy="1145419"/>
      </dsp:txXfrm>
    </dsp:sp>
    <dsp:sp modelId="{246E8E41-7C01-5A4F-B166-58031E0809AA}">
      <dsp:nvSpPr>
        <dsp:cNvPr id="0" name=""/>
        <dsp:cNvSpPr/>
      </dsp:nvSpPr>
      <dsp:spPr>
        <a:xfrm>
          <a:off x="0" y="1925"/>
          <a:ext cx="4516710" cy="15272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强制跳转</a:t>
          </a:r>
          <a:endParaRPr lang="en-US" sz="3900" kern="1200" dirty="0"/>
        </a:p>
      </dsp:txBody>
      <dsp:txXfrm>
        <a:off x="74553" y="76478"/>
        <a:ext cx="4367604" cy="1378119"/>
      </dsp:txXfrm>
    </dsp:sp>
    <dsp:sp modelId="{60366C8D-8CDD-B24C-AA73-9A0CE7F549B2}">
      <dsp:nvSpPr>
        <dsp:cNvPr id="0" name=""/>
        <dsp:cNvSpPr/>
      </dsp:nvSpPr>
      <dsp:spPr>
        <a:xfrm>
          <a:off x="4516709" y="1681873"/>
          <a:ext cx="6775065" cy="1527225"/>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smtClean="0"/>
            <a:t>误导、欺骗、强迫用户</a:t>
          </a:r>
          <a:endParaRPr lang="en-US" sz="2800" kern="1200" dirty="0"/>
        </a:p>
        <a:p>
          <a:pPr marL="285750" lvl="1" indent="-285750" algn="l" defTabSz="1244600">
            <a:lnSpc>
              <a:spcPct val="90000"/>
            </a:lnSpc>
            <a:spcBef>
              <a:spcPct val="0"/>
            </a:spcBef>
            <a:spcAft>
              <a:spcPct val="15000"/>
            </a:spcAft>
            <a:buChar char="•"/>
          </a:pPr>
          <a:r>
            <a:rPr lang="zh-CN" altLang="en-US" sz="2800" kern="1200" dirty="0" smtClean="0"/>
            <a:t>修改、关闭、卸载其他经营者的网络产品或者服务</a:t>
          </a:r>
          <a:endParaRPr lang="en-US" sz="2800" kern="1200" dirty="0"/>
        </a:p>
      </dsp:txBody>
      <dsp:txXfrm>
        <a:off x="4516709" y="1872776"/>
        <a:ext cx="6202356" cy="1145419"/>
      </dsp:txXfrm>
    </dsp:sp>
    <dsp:sp modelId="{EC477EEF-B8E6-874E-B154-3E38B41CE058}">
      <dsp:nvSpPr>
        <dsp:cNvPr id="0" name=""/>
        <dsp:cNvSpPr/>
      </dsp:nvSpPr>
      <dsp:spPr>
        <a:xfrm>
          <a:off x="0" y="1681873"/>
          <a:ext cx="4516710" cy="15272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强制用户二选一</a:t>
          </a:r>
          <a:endParaRPr lang="en-US" sz="3900" kern="1200" dirty="0"/>
        </a:p>
      </dsp:txBody>
      <dsp:txXfrm>
        <a:off x="74553" y="1756426"/>
        <a:ext cx="4367604" cy="1378119"/>
      </dsp:txXfrm>
    </dsp:sp>
    <dsp:sp modelId="{7A880CEE-CE7F-CF46-A139-3238398C0A30}">
      <dsp:nvSpPr>
        <dsp:cNvPr id="0" name=""/>
        <dsp:cNvSpPr/>
      </dsp:nvSpPr>
      <dsp:spPr>
        <a:xfrm>
          <a:off x="4516709" y="3361821"/>
          <a:ext cx="6775065" cy="1527225"/>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285750" lvl="1" indent="-285750" algn="l" defTabSz="1333500">
            <a:lnSpc>
              <a:spcPct val="90000"/>
            </a:lnSpc>
            <a:spcBef>
              <a:spcPct val="0"/>
            </a:spcBef>
            <a:spcAft>
              <a:spcPct val="15000"/>
            </a:spcAft>
            <a:buChar char="•"/>
          </a:pPr>
          <a:r>
            <a:rPr lang="zh-CN" altLang="en-US" sz="3000" kern="1200" dirty="0" smtClean="0"/>
            <a:t>恶意</a:t>
          </a:r>
          <a:endParaRPr lang="en-US" sz="3000" kern="1200" dirty="0"/>
        </a:p>
        <a:p>
          <a:pPr marL="285750" lvl="1" indent="-285750" algn="l" defTabSz="1333500">
            <a:lnSpc>
              <a:spcPct val="90000"/>
            </a:lnSpc>
            <a:spcBef>
              <a:spcPct val="0"/>
            </a:spcBef>
            <a:spcAft>
              <a:spcPct val="15000"/>
            </a:spcAft>
            <a:buChar char="•"/>
          </a:pPr>
          <a:r>
            <a:rPr lang="zh-CN" altLang="en-US" sz="3000" kern="1200" dirty="0" smtClean="0"/>
            <a:t>不兼容</a:t>
          </a:r>
          <a:endParaRPr lang="en-US" sz="3000" kern="1200" dirty="0"/>
        </a:p>
      </dsp:txBody>
      <dsp:txXfrm>
        <a:off x="4516709" y="3552724"/>
        <a:ext cx="6202356" cy="1145419"/>
      </dsp:txXfrm>
    </dsp:sp>
    <dsp:sp modelId="{1B1C2968-A8F3-0A49-B4BD-0C5C3DF34EE2}">
      <dsp:nvSpPr>
        <dsp:cNvPr id="0" name=""/>
        <dsp:cNvSpPr/>
      </dsp:nvSpPr>
      <dsp:spPr>
        <a:xfrm>
          <a:off x="0" y="3361821"/>
          <a:ext cx="4516710" cy="15272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恶意不兼容</a:t>
          </a:r>
          <a:endParaRPr lang="en-US" sz="3900" kern="1200" dirty="0"/>
        </a:p>
      </dsp:txBody>
      <dsp:txXfrm>
        <a:off x="74553" y="3436374"/>
        <a:ext cx="4367604" cy="1378119"/>
      </dsp:txXfrm>
    </dsp:sp>
    <dsp:sp modelId="{746E41E2-086E-F348-B804-239458AA9EBF}">
      <dsp:nvSpPr>
        <dsp:cNvPr id="0" name=""/>
        <dsp:cNvSpPr/>
      </dsp:nvSpPr>
      <dsp:spPr>
        <a:xfrm>
          <a:off x="4516710" y="5041770"/>
          <a:ext cx="6775065" cy="1527225"/>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285750" lvl="1" indent="-285750" algn="l" defTabSz="1333500">
            <a:lnSpc>
              <a:spcPct val="90000"/>
            </a:lnSpc>
            <a:spcBef>
              <a:spcPct val="0"/>
            </a:spcBef>
            <a:spcAft>
              <a:spcPct val="15000"/>
            </a:spcAft>
            <a:buChar char="•"/>
          </a:pPr>
          <a:r>
            <a:rPr lang="zh-CN" altLang="en-US" sz="3000" kern="1200" dirty="0" smtClean="0"/>
            <a:t>妨碍、破坏其他经营者合法提供的网络产品或者服务正常运行的行为。</a:t>
          </a:r>
          <a:endParaRPr lang="en-US" sz="3000" kern="1200" dirty="0"/>
        </a:p>
      </dsp:txBody>
      <dsp:txXfrm>
        <a:off x="4516710" y="5232673"/>
        <a:ext cx="6202356" cy="1145419"/>
      </dsp:txXfrm>
    </dsp:sp>
    <dsp:sp modelId="{05C20AA5-A4CC-4C41-B624-3E1CFAA6DD53}">
      <dsp:nvSpPr>
        <dsp:cNvPr id="0" name=""/>
        <dsp:cNvSpPr/>
      </dsp:nvSpPr>
      <dsp:spPr>
        <a:xfrm>
          <a:off x="0" y="5041770"/>
          <a:ext cx="4516710" cy="15272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其他互联网不正当竞争</a:t>
          </a:r>
          <a:endParaRPr lang="en-US" sz="3900" kern="1200" dirty="0"/>
        </a:p>
      </dsp:txBody>
      <dsp:txXfrm>
        <a:off x="74553" y="5116323"/>
        <a:ext cx="4367604" cy="13781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067E8-D015-724F-A6D9-01FD8E8C2326}">
      <dsp:nvSpPr>
        <dsp:cNvPr id="0" name=""/>
        <dsp:cNvSpPr/>
      </dsp:nvSpPr>
      <dsp:spPr>
        <a:xfrm>
          <a:off x="3130" y="54216"/>
          <a:ext cx="3052576" cy="979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a:lnSpc>
              <a:spcPct val="90000"/>
            </a:lnSpc>
            <a:spcBef>
              <a:spcPct val="0"/>
            </a:spcBef>
            <a:spcAft>
              <a:spcPct val="35000"/>
            </a:spcAft>
          </a:pPr>
          <a:r>
            <a:rPr lang="zh-CN" altLang="en-US" sz="3400" kern="1200" dirty="0" smtClean="0"/>
            <a:t>民事责任</a:t>
          </a:r>
          <a:endParaRPr lang="en-US" sz="3400" kern="1200" dirty="0"/>
        </a:p>
      </dsp:txBody>
      <dsp:txXfrm>
        <a:off x="3130" y="54216"/>
        <a:ext cx="3052576" cy="979200"/>
      </dsp:txXfrm>
    </dsp:sp>
    <dsp:sp modelId="{115E5DB0-61C9-8D44-BBAB-977880160C4D}">
      <dsp:nvSpPr>
        <dsp:cNvPr id="0" name=""/>
        <dsp:cNvSpPr/>
      </dsp:nvSpPr>
      <dsp:spPr>
        <a:xfrm>
          <a:off x="3130" y="1033416"/>
          <a:ext cx="3052576" cy="442734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zh-CN" altLang="en-US" sz="3400" kern="1200" dirty="0" smtClean="0"/>
            <a:t>损害赔偿责任</a:t>
          </a:r>
          <a:endParaRPr lang="en-US" sz="3400" kern="1200" dirty="0"/>
        </a:p>
        <a:p>
          <a:pPr marL="285750" lvl="1" indent="-285750" algn="l" defTabSz="1511300">
            <a:lnSpc>
              <a:spcPct val="90000"/>
            </a:lnSpc>
            <a:spcBef>
              <a:spcPct val="0"/>
            </a:spcBef>
            <a:spcAft>
              <a:spcPct val="15000"/>
            </a:spcAft>
            <a:buChar char="•"/>
          </a:pPr>
          <a:r>
            <a:rPr lang="zh-CN" altLang="en-US" sz="3400" kern="1200" dirty="0" smtClean="0"/>
            <a:t>损害难以计算的，以因侵权获得的利润加相关费用计算</a:t>
          </a:r>
          <a:endParaRPr lang="en-US" sz="3400" kern="1200" dirty="0"/>
        </a:p>
      </dsp:txBody>
      <dsp:txXfrm>
        <a:off x="3130" y="1033416"/>
        <a:ext cx="3052576" cy="4427341"/>
      </dsp:txXfrm>
    </dsp:sp>
    <dsp:sp modelId="{663EFBD1-AC5D-A54A-8148-1557104F3C60}">
      <dsp:nvSpPr>
        <dsp:cNvPr id="0" name=""/>
        <dsp:cNvSpPr/>
      </dsp:nvSpPr>
      <dsp:spPr>
        <a:xfrm>
          <a:off x="3483067" y="54216"/>
          <a:ext cx="3052576" cy="979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a:lnSpc>
              <a:spcPct val="90000"/>
            </a:lnSpc>
            <a:spcBef>
              <a:spcPct val="0"/>
            </a:spcBef>
            <a:spcAft>
              <a:spcPct val="35000"/>
            </a:spcAft>
          </a:pPr>
          <a:r>
            <a:rPr lang="zh-CN" altLang="en-US" sz="3400" kern="1200" dirty="0" smtClean="0"/>
            <a:t>行政责任</a:t>
          </a:r>
          <a:endParaRPr lang="en-US" sz="3400" kern="1200" dirty="0"/>
        </a:p>
      </dsp:txBody>
      <dsp:txXfrm>
        <a:off x="3483067" y="54216"/>
        <a:ext cx="3052576" cy="979200"/>
      </dsp:txXfrm>
    </dsp:sp>
    <dsp:sp modelId="{60AEB35D-395E-7248-B988-4F7040F08A1D}">
      <dsp:nvSpPr>
        <dsp:cNvPr id="0" name=""/>
        <dsp:cNvSpPr/>
      </dsp:nvSpPr>
      <dsp:spPr>
        <a:xfrm>
          <a:off x="3483067" y="1033416"/>
          <a:ext cx="3052576" cy="442734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zh-CN" altLang="en-US" sz="3400" kern="1200" dirty="0" smtClean="0"/>
            <a:t>责令停止违法行为</a:t>
          </a:r>
          <a:endParaRPr lang="en-US" sz="3400" kern="1200" dirty="0"/>
        </a:p>
        <a:p>
          <a:pPr marL="285750" lvl="1" indent="-285750" algn="l" defTabSz="1511300">
            <a:lnSpc>
              <a:spcPct val="90000"/>
            </a:lnSpc>
            <a:spcBef>
              <a:spcPct val="0"/>
            </a:spcBef>
            <a:spcAft>
              <a:spcPct val="15000"/>
            </a:spcAft>
            <a:buChar char="•"/>
          </a:pPr>
          <a:r>
            <a:rPr lang="zh-CN" altLang="en-US" sz="3400" kern="1200" dirty="0" smtClean="0"/>
            <a:t>罚款</a:t>
          </a:r>
          <a:endParaRPr lang="en-US" sz="3400" kern="1200" dirty="0"/>
        </a:p>
        <a:p>
          <a:pPr marL="285750" lvl="1" indent="-285750" algn="l" defTabSz="1511300">
            <a:lnSpc>
              <a:spcPct val="90000"/>
            </a:lnSpc>
            <a:spcBef>
              <a:spcPct val="0"/>
            </a:spcBef>
            <a:spcAft>
              <a:spcPct val="15000"/>
            </a:spcAft>
            <a:buChar char="•"/>
          </a:pPr>
          <a:r>
            <a:rPr lang="zh-CN" altLang="en-US" sz="3400" kern="1200" dirty="0" smtClean="0"/>
            <a:t>没收违法所得</a:t>
          </a:r>
          <a:endParaRPr lang="en-US" sz="3400" kern="1200" dirty="0"/>
        </a:p>
        <a:p>
          <a:pPr marL="285750" lvl="1" indent="-285750" algn="l" defTabSz="1511300">
            <a:lnSpc>
              <a:spcPct val="90000"/>
            </a:lnSpc>
            <a:spcBef>
              <a:spcPct val="0"/>
            </a:spcBef>
            <a:spcAft>
              <a:spcPct val="15000"/>
            </a:spcAft>
            <a:buChar char="•"/>
          </a:pPr>
          <a:r>
            <a:rPr lang="zh-CN" altLang="en-US" sz="3400" kern="1200" dirty="0" smtClean="0"/>
            <a:t>吊销营业执照</a:t>
          </a:r>
          <a:endParaRPr lang="en-US" sz="3400" kern="1200" dirty="0"/>
        </a:p>
      </dsp:txBody>
      <dsp:txXfrm>
        <a:off x="3483067" y="1033416"/>
        <a:ext cx="3052576" cy="4427341"/>
      </dsp:txXfrm>
    </dsp:sp>
    <dsp:sp modelId="{F4FA0B3D-F180-824B-B662-94E7B201BCC4}">
      <dsp:nvSpPr>
        <dsp:cNvPr id="0" name=""/>
        <dsp:cNvSpPr/>
      </dsp:nvSpPr>
      <dsp:spPr>
        <a:xfrm>
          <a:off x="6963004" y="54216"/>
          <a:ext cx="3052576" cy="979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a:lnSpc>
              <a:spcPct val="90000"/>
            </a:lnSpc>
            <a:spcBef>
              <a:spcPct val="0"/>
            </a:spcBef>
            <a:spcAft>
              <a:spcPct val="35000"/>
            </a:spcAft>
          </a:pPr>
          <a:r>
            <a:rPr lang="zh-CN" altLang="en-US" sz="3400" kern="1200" dirty="0" smtClean="0"/>
            <a:t>刑事责任</a:t>
          </a:r>
          <a:endParaRPr lang="en-US" sz="3400" kern="1200" dirty="0"/>
        </a:p>
      </dsp:txBody>
      <dsp:txXfrm>
        <a:off x="6963004" y="54216"/>
        <a:ext cx="3052576" cy="979200"/>
      </dsp:txXfrm>
    </dsp:sp>
    <dsp:sp modelId="{9F6DFE4C-FD59-734B-88F1-7D41D7DA07FE}">
      <dsp:nvSpPr>
        <dsp:cNvPr id="0" name=""/>
        <dsp:cNvSpPr/>
      </dsp:nvSpPr>
      <dsp:spPr>
        <a:xfrm>
          <a:off x="6963004" y="1033416"/>
          <a:ext cx="3052576" cy="442734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zh-CN" altLang="en-US" sz="3400" kern="1200" dirty="0" smtClean="0"/>
            <a:t>情节严重</a:t>
          </a:r>
          <a:endParaRPr lang="en-US" sz="3400" kern="1200" dirty="0"/>
        </a:p>
      </dsp:txBody>
      <dsp:txXfrm>
        <a:off x="6963004" y="1033416"/>
        <a:ext cx="3052576" cy="442734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F6BC4-FA7D-C54F-AD2A-095A9BDC7526}" type="datetimeFigureOut">
              <a:rPr lang="en-US" smtClean="0"/>
              <a:t>4/30/19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A2032-62EE-1542-A885-2DC4FE0F55A2}" type="slidenum">
              <a:rPr lang="en-US" smtClean="0"/>
              <a:t>‹#›</a:t>
            </a:fld>
            <a:endParaRPr lang="en-US"/>
          </a:p>
        </p:txBody>
      </p:sp>
    </p:spTree>
    <p:extLst>
      <p:ext uri="{BB962C8B-B14F-4D97-AF65-F5344CB8AC3E}">
        <p14:creationId xmlns:p14="http://schemas.microsoft.com/office/powerpoint/2010/main" val="100470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75EE26-1957-4E4C-8EBD-35ADBC8DD784}"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13347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5EE26-1957-4E4C-8EBD-35ADBC8DD784}"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13836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5EE26-1957-4E4C-8EBD-35ADBC8DD784}"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6081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5EE26-1957-4E4C-8EBD-35ADBC8DD784}"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127558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75EE26-1957-4E4C-8EBD-35ADBC8DD784}"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36599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75EE26-1957-4E4C-8EBD-35ADBC8DD784}"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92243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75EE26-1957-4E4C-8EBD-35ADBC8DD784}" type="datetimeFigureOut">
              <a:rPr lang="en-US" smtClean="0"/>
              <a:t>4/30/19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61110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75EE26-1957-4E4C-8EBD-35ADBC8DD784}" type="datetimeFigureOut">
              <a:rPr lang="en-US" smtClean="0"/>
              <a:t>4/30/19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149698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5EE26-1957-4E4C-8EBD-35ADBC8DD784}" type="datetimeFigureOut">
              <a:rPr lang="en-US" smtClean="0"/>
              <a:t>4/30/19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204218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5EE26-1957-4E4C-8EBD-35ADBC8DD784}"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198107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5EE26-1957-4E4C-8EBD-35ADBC8DD784}"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9F1F6-03BE-B54A-8524-CA44204848E2}" type="slidenum">
              <a:rPr lang="en-US" smtClean="0"/>
              <a:t>‹#›</a:t>
            </a:fld>
            <a:endParaRPr lang="en-US"/>
          </a:p>
        </p:txBody>
      </p:sp>
    </p:spTree>
    <p:extLst>
      <p:ext uri="{BB962C8B-B14F-4D97-AF65-F5344CB8AC3E}">
        <p14:creationId xmlns:p14="http://schemas.microsoft.com/office/powerpoint/2010/main" val="13953653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5EE26-1957-4E4C-8EBD-35ADBC8DD784}" type="datetimeFigureOut">
              <a:rPr lang="en-US" smtClean="0"/>
              <a:t>4/30/19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9F1F6-03BE-B54A-8524-CA44204848E2}" type="slidenum">
              <a:rPr lang="en-US" smtClean="0"/>
              <a:t>‹#›</a:t>
            </a:fld>
            <a:endParaRPr lang="en-US"/>
          </a:p>
        </p:txBody>
      </p:sp>
    </p:spTree>
    <p:extLst>
      <p:ext uri="{BB962C8B-B14F-4D97-AF65-F5344CB8AC3E}">
        <p14:creationId xmlns:p14="http://schemas.microsoft.com/office/powerpoint/2010/main" val="190715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aidu.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8.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反不正当竞争法</a:t>
            </a:r>
            <a:endParaRPr lang="en-US" dirty="0"/>
          </a:p>
        </p:txBody>
      </p:sp>
      <p:sp>
        <p:nvSpPr>
          <p:cNvPr id="3" name="Subtitle 2"/>
          <p:cNvSpPr>
            <a:spLocks noGrp="1"/>
          </p:cNvSpPr>
          <p:nvPr>
            <p:ph type="subTitle" idx="1"/>
          </p:nvPr>
        </p:nvSpPr>
        <p:spPr/>
        <p:txBody>
          <a:bodyPr/>
          <a:lstStyle/>
          <a:p>
            <a:r>
              <a:rPr lang="zh-CN" altLang="en-US" dirty="0" smtClean="0"/>
              <a:t>工商大学 </a:t>
            </a:r>
            <a:endParaRPr lang="en-US" dirty="0"/>
          </a:p>
        </p:txBody>
      </p:sp>
    </p:spTree>
    <p:extLst>
      <p:ext uri="{BB962C8B-B14F-4D97-AF65-F5344CB8AC3E}">
        <p14:creationId xmlns:p14="http://schemas.microsoft.com/office/powerpoint/2010/main" val="1099624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2912" y="142875"/>
            <a:ext cx="8388352" cy="671513"/>
          </a:xfrm>
        </p:spPr>
        <p:txBody>
          <a:bodyPr>
            <a:normAutofit fontScale="90000"/>
          </a:bodyPr>
          <a:lstStyle/>
          <a:p>
            <a:r>
              <a:rPr lang="en-US" altLang="zh-CN" dirty="0" smtClean="0"/>
              <a:t>2. </a:t>
            </a:r>
            <a:r>
              <a:rPr lang="zh-CN" altLang="en-US" dirty="0" smtClean="0"/>
              <a:t>混淆行为</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9326286"/>
              </p:ext>
            </p:extLst>
          </p:nvPr>
        </p:nvGraphicFramePr>
        <p:xfrm>
          <a:off x="457200" y="1214439"/>
          <a:ext cx="11045825" cy="5272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5634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2.1</a:t>
            </a:r>
            <a:r>
              <a:rPr lang="zh-CN" altLang="en-US" dirty="0" smtClean="0"/>
              <a:t>擅自使用他人标识</a:t>
            </a:r>
            <a:endParaRPr lang="en-US" dirty="0"/>
          </a:p>
        </p:txBody>
      </p:sp>
      <p:sp>
        <p:nvSpPr>
          <p:cNvPr id="3" name="Content Placeholder 2"/>
          <p:cNvSpPr>
            <a:spLocks noGrp="1"/>
          </p:cNvSpPr>
          <p:nvPr>
            <p:ph idx="1"/>
          </p:nvPr>
        </p:nvSpPr>
        <p:spPr>
          <a:xfrm>
            <a:off x="542926" y="1724026"/>
            <a:ext cx="10960098" cy="4814887"/>
          </a:xfrm>
        </p:spPr>
        <p:txBody>
          <a:bodyPr>
            <a:normAutofit/>
          </a:bodyPr>
          <a:lstStyle/>
          <a:p>
            <a:endParaRPr lang="en-US" altLang="zh-CN" b="1" dirty="0"/>
          </a:p>
          <a:p>
            <a:pPr lvl="0"/>
            <a:r>
              <a:rPr lang="zh-CN" altLang="en-US" b="1" dirty="0"/>
              <a:t>擅自使用与他人有</a:t>
            </a:r>
            <a:r>
              <a:rPr lang="zh-CN" altLang="en-US" b="1" dirty="0">
                <a:solidFill>
                  <a:srgbClr val="FF0000"/>
                </a:solidFill>
              </a:rPr>
              <a:t>一定影响</a:t>
            </a:r>
            <a:r>
              <a:rPr lang="zh-CN" altLang="en-US" b="1" dirty="0"/>
              <a:t>的商品</a:t>
            </a:r>
            <a:r>
              <a:rPr lang="zh-CN" altLang="en-US" b="1" dirty="0">
                <a:solidFill>
                  <a:srgbClr val="FF0000"/>
                </a:solidFill>
              </a:rPr>
              <a:t>名称、包装、装潢</a:t>
            </a:r>
            <a:r>
              <a:rPr lang="zh-CN" altLang="en-US" b="1" dirty="0"/>
              <a:t>等</a:t>
            </a:r>
            <a:r>
              <a:rPr lang="zh-CN" altLang="en-US" b="1" dirty="0">
                <a:solidFill>
                  <a:srgbClr val="FF0000"/>
                </a:solidFill>
              </a:rPr>
              <a:t>相同或近似</a:t>
            </a:r>
            <a:r>
              <a:rPr lang="zh-CN" altLang="en-US" b="1" dirty="0"/>
              <a:t>的标识</a:t>
            </a:r>
            <a:endParaRPr lang="en-US" b="1" dirty="0"/>
          </a:p>
          <a:p>
            <a:endParaRPr lang="en-US" altLang="zh-CN" b="1" dirty="0" smtClean="0"/>
          </a:p>
          <a:p>
            <a:r>
              <a:rPr lang="zh-CN" altLang="en-US" b="1" dirty="0" smtClean="0"/>
              <a:t>构成要件：</a:t>
            </a:r>
            <a:endParaRPr lang="en-US" altLang="zh-CN" b="1" dirty="0" smtClean="0"/>
          </a:p>
          <a:p>
            <a:pPr marL="514350" indent="-514350">
              <a:buFont typeface="+mj-lt"/>
              <a:buAutoNum type="arabicParenR"/>
            </a:pPr>
            <a:r>
              <a:rPr lang="zh-CN" altLang="en-US" b="1" dirty="0" smtClean="0"/>
              <a:t>擅自使用；</a:t>
            </a:r>
            <a:endParaRPr lang="en-US" altLang="zh-CN" b="1" dirty="0" smtClean="0"/>
          </a:p>
          <a:p>
            <a:pPr marL="514350" indent="-514350">
              <a:buFont typeface="+mj-lt"/>
              <a:buAutoNum type="arabicParenR"/>
            </a:pPr>
            <a:r>
              <a:rPr lang="zh-CN" altLang="en-US" b="1" dirty="0" smtClean="0"/>
              <a:t>有一定影响的商品的标识；</a:t>
            </a:r>
            <a:endParaRPr lang="en-US" altLang="zh-CN" b="1" dirty="0" smtClean="0"/>
          </a:p>
          <a:p>
            <a:pPr marL="514350" indent="-514350">
              <a:buFont typeface="+mj-lt"/>
              <a:buAutoNum type="arabicParenR"/>
            </a:pPr>
            <a:r>
              <a:rPr lang="zh-CN" altLang="en-US" b="1" dirty="0" smtClean="0"/>
              <a:t>标识：商品名称、包装、装潢</a:t>
            </a:r>
            <a:endParaRPr lang="en-US" altLang="zh-CN" b="1" dirty="0" smtClean="0"/>
          </a:p>
          <a:p>
            <a:pPr marL="514350" indent="-514350">
              <a:buFont typeface="+mj-lt"/>
              <a:buAutoNum type="arabicParenR"/>
            </a:pPr>
            <a:r>
              <a:rPr lang="zh-CN" altLang="en-US" b="1" dirty="0" smtClean="0"/>
              <a:t>相同或近似地使用</a:t>
            </a:r>
            <a:endParaRPr lang="en-US" b="1" dirty="0"/>
          </a:p>
        </p:txBody>
      </p:sp>
    </p:spTree>
    <p:extLst>
      <p:ext uri="{BB962C8B-B14F-4D97-AF65-F5344CB8AC3E}">
        <p14:creationId xmlns:p14="http://schemas.microsoft.com/office/powerpoint/2010/main" val="816850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2.2</a:t>
            </a:r>
            <a:r>
              <a:rPr lang="zh-CN" altLang="en-US" dirty="0" smtClean="0"/>
              <a:t> 擅自使用他人企业名称、社会组织名称、姓名</a:t>
            </a:r>
            <a:endParaRPr lang="en-US" dirty="0"/>
          </a:p>
        </p:txBody>
      </p:sp>
      <p:sp>
        <p:nvSpPr>
          <p:cNvPr id="3" name="Content Placeholder 2"/>
          <p:cNvSpPr>
            <a:spLocks noGrp="1"/>
          </p:cNvSpPr>
          <p:nvPr>
            <p:ph idx="1"/>
          </p:nvPr>
        </p:nvSpPr>
        <p:spPr>
          <a:xfrm>
            <a:off x="1484310" y="1690689"/>
            <a:ext cx="10018713" cy="4953000"/>
          </a:xfrm>
        </p:spPr>
        <p:txBody>
          <a:bodyPr>
            <a:normAutofit/>
          </a:bodyPr>
          <a:lstStyle/>
          <a:p>
            <a:endParaRPr lang="en-US" altLang="zh-CN" dirty="0" smtClean="0"/>
          </a:p>
          <a:p>
            <a:r>
              <a:rPr lang="zh-CN" altLang="en-US" dirty="0" smtClean="0"/>
              <a:t>企业名称：简称、字号；</a:t>
            </a:r>
            <a:endParaRPr lang="en-US" altLang="zh-CN" dirty="0" smtClean="0"/>
          </a:p>
          <a:p>
            <a:r>
              <a:rPr lang="zh-CN" altLang="en-US" dirty="0" smtClean="0"/>
              <a:t>社会组织名称：简称；</a:t>
            </a:r>
            <a:endParaRPr lang="en-US" altLang="zh-CN" dirty="0" smtClean="0"/>
          </a:p>
          <a:p>
            <a:r>
              <a:rPr lang="zh-CN" altLang="en-US" dirty="0" smtClean="0"/>
              <a:t>姓名：笔名、艺名、译名；</a:t>
            </a:r>
            <a:endParaRPr lang="en-US" altLang="zh-CN" dirty="0" smtClean="0"/>
          </a:p>
          <a:p>
            <a:endParaRPr lang="en-US" altLang="zh-CN" dirty="0" smtClean="0"/>
          </a:p>
          <a:p>
            <a:r>
              <a:rPr lang="zh-CN" altLang="en-US" dirty="0" smtClean="0"/>
              <a:t>行为构成要件：</a:t>
            </a:r>
            <a:endParaRPr lang="en-US" altLang="zh-CN" dirty="0" smtClean="0"/>
          </a:p>
          <a:p>
            <a:r>
              <a:rPr lang="zh-CN" altLang="en-US" dirty="0" smtClean="0"/>
              <a:t>（</a:t>
            </a:r>
            <a:r>
              <a:rPr lang="en-US" altLang="zh-CN" dirty="0" smtClean="0"/>
              <a:t>1</a:t>
            </a:r>
            <a:r>
              <a:rPr lang="zh-CN" altLang="en-US" dirty="0" smtClean="0"/>
              <a:t>）明知是他人企业名称、社会组织名称、姓名；</a:t>
            </a:r>
            <a:endParaRPr lang="en-US" altLang="zh-CN" dirty="0" smtClean="0"/>
          </a:p>
          <a:p>
            <a:r>
              <a:rPr lang="zh-CN" altLang="en-US" dirty="0" smtClean="0"/>
              <a:t>（</a:t>
            </a:r>
            <a:r>
              <a:rPr lang="en-US" altLang="zh-CN" dirty="0" smtClean="0"/>
              <a:t>2</a:t>
            </a:r>
            <a:r>
              <a:rPr lang="zh-CN" altLang="en-US" dirty="0" smtClean="0"/>
              <a:t>）客观上有擅自使用的行为；</a:t>
            </a:r>
            <a:endParaRPr lang="en-US" altLang="zh-CN" dirty="0" smtClean="0"/>
          </a:p>
          <a:p>
            <a:r>
              <a:rPr lang="zh-CN" altLang="en-US" dirty="0" smtClean="0"/>
              <a:t>（</a:t>
            </a:r>
            <a:r>
              <a:rPr lang="en-US" altLang="zh-CN" dirty="0" smtClean="0"/>
              <a:t>3</a:t>
            </a:r>
            <a:r>
              <a:rPr lang="zh-CN" altLang="en-US" dirty="0" smtClean="0"/>
              <a:t>）擅自使用造成购买者的误认。</a:t>
            </a:r>
            <a:endParaRPr lang="en-US" dirty="0"/>
          </a:p>
        </p:txBody>
      </p:sp>
    </p:spTree>
    <p:extLst>
      <p:ext uri="{BB962C8B-B14F-4D97-AF65-F5344CB8AC3E}">
        <p14:creationId xmlns:p14="http://schemas.microsoft.com/office/powerpoint/2010/main" val="21947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a:t>
            </a:r>
            <a:r>
              <a:rPr lang="zh-CN" altLang="en-US" dirty="0" smtClean="0"/>
              <a:t>擅自使用他人的域名主体部分、网站名称、网页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www.baidu.com</a:t>
            </a:r>
            <a:endParaRPr lang="en-US" dirty="0" smtClean="0"/>
          </a:p>
          <a:p>
            <a:endParaRPr lang="en-US" dirty="0"/>
          </a:p>
          <a:p>
            <a:endParaRPr lang="en-US" dirty="0"/>
          </a:p>
        </p:txBody>
      </p:sp>
    </p:spTree>
    <p:extLst>
      <p:ext uri="{BB962C8B-B14F-4D97-AF65-F5344CB8AC3E}">
        <p14:creationId xmlns:p14="http://schemas.microsoft.com/office/powerpoint/2010/main" val="766416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成都市皇泰商贸有限公司商业贿赂案</a:t>
            </a:r>
            <a:endParaRPr kumimoji="1" lang="zh-CN" altLang="en-US" dirty="0"/>
          </a:p>
        </p:txBody>
      </p:sp>
      <p:sp>
        <p:nvSpPr>
          <p:cNvPr id="3" name="内容占位符 2"/>
          <p:cNvSpPr>
            <a:spLocks noGrp="1"/>
          </p:cNvSpPr>
          <p:nvPr>
            <p:ph idx="1"/>
          </p:nvPr>
        </p:nvSpPr>
        <p:spPr>
          <a:xfrm>
            <a:off x="0" y="1382234"/>
            <a:ext cx="11993526" cy="5475766"/>
          </a:xfrm>
        </p:spPr>
        <p:txBody>
          <a:bodyPr>
            <a:normAutofit/>
          </a:bodyPr>
          <a:lstStyle/>
          <a:p>
            <a:r>
              <a:rPr lang="zh-CN" altLang="en-US" dirty="0"/>
              <a:t>成都市皇泰商贸有限公司主要从事旅游市场工艺美术品经营活动。</a:t>
            </a:r>
            <a:r>
              <a:rPr lang="en-US" altLang="zh-CN" dirty="0"/>
              <a:t>2018</a:t>
            </a:r>
            <a:r>
              <a:rPr lang="zh-CN" altLang="en-US" dirty="0"/>
              <a:t>年</a:t>
            </a:r>
            <a:r>
              <a:rPr lang="en-US" altLang="zh-CN" dirty="0"/>
              <a:t>5</a:t>
            </a:r>
            <a:r>
              <a:rPr lang="zh-CN" altLang="en-US" dirty="0"/>
              <a:t>月开始，当事人为了争取与游客更多的交易机会，分别与天府、佳诚、遥之旅</a:t>
            </a:r>
            <a:r>
              <a:rPr lang="en-US" altLang="zh-CN" dirty="0"/>
              <a:t>3</a:t>
            </a:r>
            <a:r>
              <a:rPr lang="zh-CN" altLang="en-US" dirty="0"/>
              <a:t>家旅行社达成口头协议：只要旅行社将团队客人带到其公司购物店，就以现金的形式，按月向旅行社支付相应费用。支付给旅行社的费用有两部分，一部分是停车费，按照每车次</a:t>
            </a:r>
            <a:r>
              <a:rPr lang="en-US" altLang="zh-CN" dirty="0"/>
              <a:t>40</a:t>
            </a:r>
            <a:r>
              <a:rPr lang="zh-CN" altLang="en-US" dirty="0"/>
              <a:t>元至</a:t>
            </a:r>
            <a:r>
              <a:rPr lang="en-US" altLang="zh-CN" dirty="0"/>
              <a:t>400</a:t>
            </a:r>
            <a:r>
              <a:rPr lang="zh-CN" altLang="en-US" dirty="0"/>
              <a:t>元固定支付；另一部分是返还的所谓“佣金”，根据每车客人消费的金额，扣除两倍停车费后按照</a:t>
            </a:r>
            <a:r>
              <a:rPr lang="en-US" altLang="zh-CN" dirty="0"/>
              <a:t>30%</a:t>
            </a:r>
            <a:r>
              <a:rPr lang="zh-CN" altLang="en-US" dirty="0"/>
              <a:t>比例支付。两部分总和就是最终应支付给旅行社的费用。截至</a:t>
            </a:r>
            <a:r>
              <a:rPr lang="en-US" altLang="zh-CN" dirty="0"/>
              <a:t>6</a:t>
            </a:r>
            <a:r>
              <a:rPr lang="zh-CN" altLang="en-US" dirty="0"/>
              <a:t>月</a:t>
            </a:r>
            <a:r>
              <a:rPr lang="en-US" altLang="zh-CN" dirty="0"/>
              <a:t>27</a:t>
            </a:r>
            <a:r>
              <a:rPr lang="zh-CN" altLang="en-US" dirty="0"/>
              <a:t>日，当事人共向</a:t>
            </a:r>
            <a:r>
              <a:rPr lang="en-US" altLang="zh-CN" dirty="0"/>
              <a:t>3</a:t>
            </a:r>
            <a:r>
              <a:rPr lang="zh-CN" altLang="en-US" dirty="0"/>
              <a:t>家旅行社实际支付费用</a:t>
            </a:r>
            <a:r>
              <a:rPr lang="en-US" altLang="zh-CN" dirty="0"/>
              <a:t>13.6</a:t>
            </a:r>
            <a:r>
              <a:rPr lang="zh-CN" altLang="en-US" dirty="0"/>
              <a:t>万元，其违法所得无法计算</a:t>
            </a:r>
            <a:r>
              <a:rPr lang="zh-CN" altLang="en-US" dirty="0" smtClean="0"/>
              <a:t>。</a:t>
            </a:r>
            <a:endParaRPr lang="zh-CN" altLang="en-US" dirty="0"/>
          </a:p>
          <a:p>
            <a:r>
              <a:rPr lang="zh-CN" altLang="en-US" dirty="0"/>
              <a:t>都江堰市市场和质监局认为，当事人利用旅行社对游客购买旅游产品的影响力，采取向旅行社支付费用的形式，要求旅行社将自己的团队游客带到其经营场所，以便牟取大量与游客进行交易的机会，其行为违反新</a:t>
            </a:r>
            <a:r>
              <a:rPr lang="en-US" altLang="zh-CN" dirty="0"/>
              <a:t>《</a:t>
            </a:r>
            <a:r>
              <a:rPr lang="zh-CN" altLang="en-US" dirty="0"/>
              <a:t>反不正当竞争法</a:t>
            </a:r>
            <a:r>
              <a:rPr lang="en-US" altLang="zh-CN" dirty="0"/>
              <a:t>》</a:t>
            </a:r>
            <a:r>
              <a:rPr lang="zh-CN" altLang="en-US" dirty="0"/>
              <a:t>第七条的规定。根据新</a:t>
            </a:r>
            <a:r>
              <a:rPr lang="en-US" altLang="zh-CN" dirty="0"/>
              <a:t>《</a:t>
            </a:r>
            <a:r>
              <a:rPr lang="zh-CN" altLang="en-US" dirty="0"/>
              <a:t>反不正当竞争法</a:t>
            </a:r>
            <a:r>
              <a:rPr lang="en-US" altLang="zh-CN" dirty="0"/>
              <a:t>》</a:t>
            </a:r>
            <a:r>
              <a:rPr lang="zh-CN" altLang="en-US" dirty="0"/>
              <a:t>第十九条之规定，该局对其作出行政处罚。</a:t>
            </a:r>
          </a:p>
        </p:txBody>
      </p:sp>
    </p:spTree>
    <p:extLst>
      <p:ext uri="{BB962C8B-B14F-4D97-AF65-F5344CB8AC3E}">
        <p14:creationId xmlns:p14="http://schemas.microsoft.com/office/powerpoint/2010/main" val="88379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981" y="-177800"/>
            <a:ext cx="10515600" cy="1325563"/>
          </a:xfrm>
        </p:spPr>
        <p:txBody>
          <a:bodyPr/>
          <a:lstStyle/>
          <a:p>
            <a:r>
              <a:rPr lang="en-US" altLang="zh-CN" dirty="0" smtClean="0"/>
              <a:t>3.</a:t>
            </a:r>
            <a:r>
              <a:rPr lang="zh-CN" altLang="en-US" dirty="0" smtClean="0"/>
              <a:t> 商业贿赂</a:t>
            </a:r>
            <a:endParaRPr lang="en-US" dirty="0"/>
          </a:p>
        </p:txBody>
      </p:sp>
      <p:sp>
        <p:nvSpPr>
          <p:cNvPr id="3" name="Content Placeholder 2"/>
          <p:cNvSpPr>
            <a:spLocks noGrp="1"/>
          </p:cNvSpPr>
          <p:nvPr>
            <p:ph idx="1"/>
          </p:nvPr>
        </p:nvSpPr>
        <p:spPr>
          <a:xfrm>
            <a:off x="385762" y="1071563"/>
            <a:ext cx="10968037" cy="5572125"/>
          </a:xfrm>
        </p:spPr>
        <p:txBody>
          <a:bodyPr>
            <a:normAutofit/>
          </a:bodyPr>
          <a:lstStyle/>
          <a:p>
            <a:r>
              <a:rPr lang="zh-CN" altLang="en-US" dirty="0"/>
              <a:t>第七条：经营者不得采用</a:t>
            </a:r>
            <a:r>
              <a:rPr lang="zh-CN" altLang="en-US" b="1" dirty="0">
                <a:solidFill>
                  <a:srgbClr val="FF0000"/>
                </a:solidFill>
              </a:rPr>
              <a:t>财物或者其他手段</a:t>
            </a:r>
            <a:r>
              <a:rPr lang="zh-CN" altLang="en-US" dirty="0"/>
              <a:t>贿赂下列单位或者个人，以谋取交易机会或者竞争优势：</a:t>
            </a:r>
          </a:p>
          <a:p>
            <a:r>
              <a:rPr lang="zh-CN" altLang="en-US" dirty="0"/>
              <a:t>（一）</a:t>
            </a:r>
            <a:r>
              <a:rPr lang="zh-CN" altLang="en-US" b="1" dirty="0">
                <a:solidFill>
                  <a:srgbClr val="FF0000"/>
                </a:solidFill>
              </a:rPr>
              <a:t>交易相对方的工作人员</a:t>
            </a:r>
            <a:r>
              <a:rPr lang="zh-CN" altLang="en-US" dirty="0"/>
              <a:t>；</a:t>
            </a:r>
          </a:p>
          <a:p>
            <a:r>
              <a:rPr lang="zh-CN" altLang="en-US" dirty="0"/>
              <a:t>（二）</a:t>
            </a:r>
            <a:r>
              <a:rPr lang="zh-CN" altLang="en-US" b="1" dirty="0">
                <a:solidFill>
                  <a:srgbClr val="FF0000"/>
                </a:solidFill>
              </a:rPr>
              <a:t>受交易相对方委托办理相关事务的单位或者个人</a:t>
            </a:r>
            <a:r>
              <a:rPr lang="zh-CN" altLang="en-US" dirty="0"/>
              <a:t>；</a:t>
            </a:r>
          </a:p>
          <a:p>
            <a:r>
              <a:rPr lang="zh-CN" altLang="en-US" dirty="0"/>
              <a:t>（三）</a:t>
            </a:r>
            <a:r>
              <a:rPr lang="zh-CN" altLang="en-US" b="1" dirty="0">
                <a:solidFill>
                  <a:srgbClr val="FF0000"/>
                </a:solidFill>
              </a:rPr>
              <a:t>利用职权或者影响力影响交易的单位或者个人</a:t>
            </a:r>
            <a:r>
              <a:rPr lang="zh-CN" altLang="en-US" dirty="0" smtClean="0"/>
              <a:t>。</a:t>
            </a:r>
            <a:endParaRPr lang="zh-CN" altLang="en-US" dirty="0"/>
          </a:p>
          <a:p>
            <a:r>
              <a:rPr lang="zh-CN" altLang="en-US" dirty="0"/>
              <a:t>经营者在交易活动中，可以</a:t>
            </a:r>
            <a:r>
              <a:rPr lang="zh-CN" altLang="en-US" b="1" dirty="0"/>
              <a:t>以明示方式向交易相对方支付折扣</a:t>
            </a:r>
            <a:r>
              <a:rPr lang="zh-CN" altLang="en-US" dirty="0"/>
              <a:t>，或者</a:t>
            </a:r>
            <a:r>
              <a:rPr lang="zh-CN" altLang="en-US" b="1" dirty="0"/>
              <a:t>向中间人支付佣金</a:t>
            </a:r>
            <a:r>
              <a:rPr lang="zh-CN" altLang="en-US" dirty="0"/>
              <a:t>。经营者向交易相对方支付折扣、向中间人支付佣金的，应当</a:t>
            </a:r>
            <a:r>
              <a:rPr lang="zh-CN" altLang="en-US" b="1" dirty="0">
                <a:solidFill>
                  <a:srgbClr val="FF0000"/>
                </a:solidFill>
              </a:rPr>
              <a:t>如实入账</a:t>
            </a:r>
            <a:r>
              <a:rPr lang="zh-CN" altLang="en-US" dirty="0"/>
              <a:t>。接受折扣、佣金的经营者也应当</a:t>
            </a:r>
            <a:r>
              <a:rPr lang="zh-CN" altLang="en-US" b="1" dirty="0">
                <a:solidFill>
                  <a:srgbClr val="FF0000"/>
                </a:solidFill>
              </a:rPr>
              <a:t>如实入账</a:t>
            </a:r>
            <a:r>
              <a:rPr lang="zh-CN" altLang="en-US" dirty="0"/>
              <a:t>。</a:t>
            </a:r>
          </a:p>
          <a:p>
            <a:r>
              <a:rPr lang="zh-CN" altLang="en-US" dirty="0"/>
              <a:t>经营者的工作人员进行贿赂的，应当认定为经营者的行为；但是，经营者有证据证明该工作人员的行为与为经营者谋取交易机会或者竞争优势无关的除外。</a:t>
            </a:r>
          </a:p>
          <a:p>
            <a:endParaRPr lang="en-US" dirty="0"/>
          </a:p>
        </p:txBody>
      </p:sp>
    </p:spTree>
    <p:extLst>
      <p:ext uri="{BB962C8B-B14F-4D97-AF65-F5344CB8AC3E}">
        <p14:creationId xmlns:p14="http://schemas.microsoft.com/office/powerpoint/2010/main" val="1828023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a:t>
            </a:r>
            <a:r>
              <a:rPr lang="zh-CN" altLang="en-US" dirty="0" smtClean="0"/>
              <a:t> 商业贿赂</a:t>
            </a:r>
            <a:endParaRPr lang="en-US" dirty="0"/>
          </a:p>
        </p:txBody>
      </p:sp>
      <p:sp>
        <p:nvSpPr>
          <p:cNvPr id="3" name="Content Placeholder 2"/>
          <p:cNvSpPr>
            <a:spLocks noGrp="1"/>
          </p:cNvSpPr>
          <p:nvPr>
            <p:ph idx="1"/>
          </p:nvPr>
        </p:nvSpPr>
        <p:spPr/>
        <p:txBody>
          <a:bodyPr/>
          <a:lstStyle/>
          <a:p>
            <a:r>
              <a:rPr lang="zh-CN" altLang="en-US" dirty="0" smtClean="0"/>
              <a:t>概念：经营者不得为了争取交易机会或竞争优势而采用财物或其他手段进行贿赂。</a:t>
            </a:r>
            <a:endParaRPr lang="en-US" altLang="zh-CN" dirty="0" smtClean="0"/>
          </a:p>
          <a:p>
            <a:endParaRPr lang="en-US" altLang="zh-CN" dirty="0" smtClean="0"/>
          </a:p>
          <a:p>
            <a:r>
              <a:rPr lang="zh-CN" altLang="en-US" dirty="0" smtClean="0"/>
              <a:t>行为方式：</a:t>
            </a:r>
            <a:r>
              <a:rPr lang="zh-CN" altLang="en-US" b="1" u="sng" dirty="0" smtClean="0"/>
              <a:t>账外暗中</a:t>
            </a:r>
            <a:r>
              <a:rPr lang="en-US" altLang="zh-CN" dirty="0" smtClean="0"/>
              <a:t>——</a:t>
            </a:r>
            <a:r>
              <a:rPr lang="zh-CN" altLang="en-US" dirty="0" smtClean="0"/>
              <a:t>行贿、受贿罪（达到一定数额）</a:t>
            </a:r>
            <a:endParaRPr lang="en-US" altLang="zh-CN" dirty="0" smtClean="0"/>
          </a:p>
          <a:p>
            <a:r>
              <a:rPr lang="zh-CN" altLang="en-US" dirty="0" smtClean="0"/>
              <a:t>注意：</a:t>
            </a:r>
            <a:r>
              <a:rPr lang="zh-CN" altLang="en-US" b="1" u="sng" dirty="0" smtClean="0"/>
              <a:t>账内明示</a:t>
            </a:r>
            <a:r>
              <a:rPr lang="zh-CN" altLang="en-US" dirty="0" smtClean="0"/>
              <a:t>给予对方佣金、折扣，对方接受后也入账，属于合法行为。</a:t>
            </a:r>
            <a:endParaRPr lang="en-US" altLang="zh-CN" dirty="0" smtClean="0"/>
          </a:p>
          <a:p>
            <a:endParaRPr lang="en-US" altLang="zh-CN" dirty="0" smtClean="0"/>
          </a:p>
          <a:p>
            <a:r>
              <a:rPr lang="zh-CN" altLang="en-US" dirty="0" smtClean="0"/>
              <a:t>其他手段：免费旅游、高档宴席、色情服务、赠送高档礼品</a:t>
            </a:r>
            <a:endParaRPr lang="en-US" altLang="zh-CN" dirty="0" smtClean="0"/>
          </a:p>
        </p:txBody>
      </p:sp>
    </p:spTree>
    <p:extLst>
      <p:ext uri="{BB962C8B-B14F-4D97-AF65-F5344CB8AC3E}">
        <p14:creationId xmlns:p14="http://schemas.microsoft.com/office/powerpoint/2010/main" val="97822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77801"/>
            <a:ext cx="10515600" cy="935039"/>
          </a:xfrm>
        </p:spPr>
        <p:txBody>
          <a:bodyPr/>
          <a:lstStyle/>
          <a:p>
            <a:r>
              <a:rPr lang="en-US" altLang="zh-CN" dirty="0" smtClean="0"/>
              <a:t>3.</a:t>
            </a:r>
            <a:r>
              <a:rPr lang="zh-CN" altLang="en-US" dirty="0" smtClean="0"/>
              <a:t> 商业贿赂的构成要件</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469083"/>
              </p:ext>
            </p:extLst>
          </p:nvPr>
        </p:nvGraphicFramePr>
        <p:xfrm>
          <a:off x="404037" y="757238"/>
          <a:ext cx="11376837" cy="5856213"/>
        </p:xfrm>
        <a:graphic>
          <a:graphicData uri="http://schemas.openxmlformats.org/drawingml/2006/table">
            <a:tbl>
              <a:tblPr firstRow="1" bandRow="1">
                <a:tableStyleId>{3B4B98B0-60AC-42C2-AFA5-B58CD77FA1E5}</a:tableStyleId>
              </a:tblPr>
              <a:tblGrid>
                <a:gridCol w="1782783"/>
                <a:gridCol w="9594054"/>
              </a:tblGrid>
              <a:tr h="3300182">
                <a:tc>
                  <a:txBody>
                    <a:bodyPr/>
                    <a:lstStyle/>
                    <a:p>
                      <a:r>
                        <a:rPr lang="zh-CN" altLang="en-US" sz="3200" dirty="0" smtClean="0"/>
                        <a:t>主体</a:t>
                      </a:r>
                      <a:endParaRPr lang="en-US" sz="3200" dirty="0"/>
                    </a:p>
                  </a:txBody>
                  <a:tcPr/>
                </a:tc>
                <a:tc>
                  <a:txBody>
                    <a:bodyPr/>
                    <a:lstStyle/>
                    <a:p>
                      <a:r>
                        <a:rPr lang="zh-CN" altLang="en-US" sz="3200" dirty="0" smtClean="0"/>
                        <a:t>行贿人：经营者及其工作人员（除非证明该员工行为与经营者无关）；</a:t>
                      </a:r>
                      <a:endParaRPr lang="en-US" altLang="zh-CN" sz="3200" dirty="0" smtClean="0"/>
                    </a:p>
                    <a:p>
                      <a:r>
                        <a:rPr lang="zh-CN" altLang="en-US" sz="3200" dirty="0" smtClean="0"/>
                        <a:t>受贿人：</a:t>
                      </a:r>
                      <a:endParaRPr lang="en-US" altLang="zh-CN" sz="3200" dirty="0" smtClean="0"/>
                    </a:p>
                    <a:p>
                      <a:pPr marL="514350" indent="-514350">
                        <a:buFont typeface="+mj-lt"/>
                        <a:buAutoNum type="arabicParenR"/>
                      </a:pPr>
                      <a:r>
                        <a:rPr lang="zh-CN" altLang="en-US" sz="3200" b="1" dirty="0" smtClean="0">
                          <a:solidFill>
                            <a:srgbClr val="FF0000"/>
                          </a:solidFill>
                        </a:rPr>
                        <a:t>交易相对方的工作人员</a:t>
                      </a:r>
                      <a:r>
                        <a:rPr lang="zh-CN" altLang="en-US" sz="3200" dirty="0" smtClean="0"/>
                        <a:t>；</a:t>
                      </a:r>
                    </a:p>
                    <a:p>
                      <a:pPr marL="514350" indent="-514350">
                        <a:buFont typeface="+mj-lt"/>
                        <a:buAutoNum type="arabicParenR"/>
                      </a:pPr>
                      <a:r>
                        <a:rPr lang="zh-CN" altLang="en-US" sz="3200" b="1" dirty="0" smtClean="0">
                          <a:solidFill>
                            <a:srgbClr val="FF0000"/>
                          </a:solidFill>
                        </a:rPr>
                        <a:t>受交易相对方委托办理相关事务的单位或者个人</a:t>
                      </a:r>
                      <a:r>
                        <a:rPr lang="zh-CN" altLang="en-US" sz="3200" dirty="0" smtClean="0"/>
                        <a:t>；</a:t>
                      </a:r>
                      <a:endParaRPr lang="en-US" altLang="zh-CN" sz="3200" dirty="0" smtClean="0"/>
                    </a:p>
                    <a:p>
                      <a:pPr marL="514350" indent="-514350">
                        <a:buFont typeface="+mj-lt"/>
                        <a:buAutoNum type="arabicParenR"/>
                      </a:pPr>
                      <a:r>
                        <a:rPr lang="zh-CN" altLang="en-US" sz="3200" b="1" dirty="0" smtClean="0">
                          <a:solidFill>
                            <a:srgbClr val="FF0000"/>
                          </a:solidFill>
                        </a:rPr>
                        <a:t>利用职权或者影响力影响交易的单位或者个人</a:t>
                      </a:r>
                      <a:r>
                        <a:rPr lang="zh-CN" altLang="en-US" sz="3200" dirty="0" smtClean="0"/>
                        <a:t>。</a:t>
                      </a:r>
                    </a:p>
                  </a:txBody>
                  <a:tcPr/>
                </a:tc>
              </a:tr>
              <a:tr h="787889">
                <a:tc>
                  <a:txBody>
                    <a:bodyPr/>
                    <a:lstStyle/>
                    <a:p>
                      <a:r>
                        <a:rPr lang="zh-CN" altLang="en-US" sz="3200" b="1" dirty="0" smtClean="0"/>
                        <a:t>客体</a:t>
                      </a:r>
                      <a:endParaRPr lang="en-US" sz="3200" b="1" dirty="0"/>
                    </a:p>
                  </a:txBody>
                  <a:tcPr/>
                </a:tc>
                <a:tc>
                  <a:txBody>
                    <a:bodyPr/>
                    <a:lstStyle/>
                    <a:p>
                      <a:r>
                        <a:rPr lang="zh-CN" altLang="en-US" sz="3200" b="1" dirty="0" smtClean="0"/>
                        <a:t>财物或其他手段；</a:t>
                      </a:r>
                      <a:endParaRPr lang="en-US" sz="3200" b="1" dirty="0"/>
                    </a:p>
                  </a:txBody>
                  <a:tcPr/>
                </a:tc>
              </a:tr>
              <a:tr h="1768142">
                <a:tc>
                  <a:txBody>
                    <a:bodyPr/>
                    <a:lstStyle/>
                    <a:p>
                      <a:r>
                        <a:rPr lang="zh-CN" altLang="en-US" sz="3200" b="1" dirty="0" smtClean="0"/>
                        <a:t>主观方面</a:t>
                      </a:r>
                      <a:endParaRPr lang="en-US" sz="3200" b="1" dirty="0"/>
                    </a:p>
                  </a:txBody>
                  <a:tcPr/>
                </a:tc>
                <a:tc>
                  <a:txBody>
                    <a:bodyPr/>
                    <a:lstStyle/>
                    <a:p>
                      <a:r>
                        <a:rPr lang="zh-CN" altLang="en-US" sz="3200" b="1" dirty="0" smtClean="0"/>
                        <a:t>故意；</a:t>
                      </a:r>
                      <a:endParaRPr lang="en-US" altLang="zh-CN" sz="3200" b="1" dirty="0" smtClean="0"/>
                    </a:p>
                    <a:p>
                      <a:r>
                        <a:rPr lang="zh-CN" altLang="en-US" sz="3200" b="1" dirty="0" smtClean="0"/>
                        <a:t>行贿者有商业上的目的，为了谋取交易机会或者竞争优势；</a:t>
                      </a:r>
                      <a:endParaRPr lang="en-US" sz="3200" b="1" dirty="0"/>
                    </a:p>
                  </a:txBody>
                  <a:tcPr/>
                </a:tc>
              </a:tr>
            </a:tbl>
          </a:graphicData>
        </a:graphic>
      </p:graphicFrame>
    </p:spTree>
    <p:extLst>
      <p:ext uri="{BB962C8B-B14F-4D97-AF65-F5344CB8AC3E}">
        <p14:creationId xmlns:p14="http://schemas.microsoft.com/office/powerpoint/2010/main" val="807281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泸州信宝网络科技有限公司虚假宣传案</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t>2018</a:t>
            </a:r>
            <a:r>
              <a:rPr lang="zh-CN" altLang="en-US" dirty="0"/>
              <a:t>年</a:t>
            </a:r>
            <a:r>
              <a:rPr lang="en-US" altLang="zh-CN" dirty="0"/>
              <a:t>1</a:t>
            </a:r>
            <a:r>
              <a:rPr lang="zh-CN" altLang="en-US" dirty="0"/>
              <a:t>月</a:t>
            </a:r>
            <a:r>
              <a:rPr lang="en-US" altLang="zh-CN" dirty="0"/>
              <a:t>1</a:t>
            </a:r>
            <a:r>
              <a:rPr lang="zh-CN" altLang="en-US" dirty="0"/>
              <a:t>日，泸州信宝网络科技有限公司为了提升其信誉度，吸引客户，在没有获取任何有效许可手续的情况下，自行虚构国资委商业发展中心大数据研究与应用中心电商支付系统大数据研究所泸州实验基地的名称，并委托他人制作牌匾悬挂于其经营场所。同时，当事人在对客户宣传时，也将其自身宣传为国资委商业发展中心大数据研究与应用中心电商支付系统大数据研究所泸州实验基地，借以提高商誉</a:t>
            </a:r>
            <a:r>
              <a:rPr lang="zh-CN" altLang="en-US" dirty="0" smtClean="0"/>
              <a:t>。</a:t>
            </a:r>
            <a:endParaRPr lang="zh-CN" altLang="en-US" dirty="0"/>
          </a:p>
          <a:p>
            <a:r>
              <a:rPr lang="zh-CN" altLang="en-US" dirty="0"/>
              <a:t>泸州市江阳区工商局认为，当事人的行为违反新</a:t>
            </a:r>
            <a:r>
              <a:rPr lang="en-US" altLang="zh-CN" dirty="0"/>
              <a:t>《</a:t>
            </a:r>
            <a:r>
              <a:rPr lang="zh-CN" altLang="en-US" dirty="0"/>
              <a:t>反不正当竞争法</a:t>
            </a:r>
            <a:r>
              <a:rPr lang="en-US" altLang="zh-CN" dirty="0"/>
              <a:t>》</a:t>
            </a:r>
            <a:r>
              <a:rPr lang="zh-CN" altLang="en-US" dirty="0"/>
              <a:t>第八条的规定。鉴于当事人积极配合调查、主动减轻违法行为危害后果，该局根据新</a:t>
            </a:r>
            <a:r>
              <a:rPr lang="en-US" altLang="zh-CN" dirty="0"/>
              <a:t>《</a:t>
            </a:r>
            <a:r>
              <a:rPr lang="zh-CN" altLang="en-US" dirty="0"/>
              <a:t>反不正当竞争法</a:t>
            </a:r>
            <a:r>
              <a:rPr lang="en-US" altLang="zh-CN" dirty="0"/>
              <a:t>》</a:t>
            </a:r>
            <a:r>
              <a:rPr lang="zh-CN" altLang="en-US" dirty="0"/>
              <a:t>第二十条之规定，责令当事人停止违法行为，并处罚款。</a:t>
            </a:r>
          </a:p>
        </p:txBody>
      </p:sp>
    </p:spTree>
    <p:extLst>
      <p:ext uri="{BB962C8B-B14F-4D97-AF65-F5344CB8AC3E}">
        <p14:creationId xmlns:p14="http://schemas.microsoft.com/office/powerpoint/2010/main" val="177418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什邡市若涵商贸有限公司以虚假交易和虚假用户评价方式进行虚假宣传案</a:t>
            </a:r>
            <a:endParaRPr kumimoji="1" lang="zh-CN" altLang="en-US" dirty="0"/>
          </a:p>
        </p:txBody>
      </p:sp>
      <p:sp>
        <p:nvSpPr>
          <p:cNvPr id="3" name="内容占位符 2"/>
          <p:cNvSpPr>
            <a:spLocks noGrp="1"/>
          </p:cNvSpPr>
          <p:nvPr>
            <p:ph idx="1"/>
          </p:nvPr>
        </p:nvSpPr>
        <p:spPr/>
        <p:txBody>
          <a:bodyPr>
            <a:normAutofit lnSpcReduction="10000"/>
          </a:bodyPr>
          <a:lstStyle/>
          <a:p>
            <a:r>
              <a:rPr lang="zh-CN" altLang="en-US" dirty="0"/>
              <a:t>当事人在淘宝网开设名为长吉图企业店铺的网店，主要从事木制品销售。自</a:t>
            </a:r>
            <a:r>
              <a:rPr lang="en-US" altLang="zh-CN" dirty="0"/>
              <a:t>2017</a:t>
            </a:r>
            <a:r>
              <a:rPr lang="zh-CN" altLang="en-US" dirty="0"/>
              <a:t>年</a:t>
            </a:r>
            <a:r>
              <a:rPr lang="en-US" altLang="zh-CN" dirty="0"/>
              <a:t>1</a:t>
            </a:r>
            <a:r>
              <a:rPr lang="zh-CN" altLang="en-US" dirty="0"/>
              <a:t>月开始，当事人为了其网店所售商品参加淘宝“双</a:t>
            </a:r>
            <a:r>
              <a:rPr lang="en-US" altLang="zh-CN" dirty="0"/>
              <a:t>11”“</a:t>
            </a:r>
            <a:r>
              <a:rPr lang="zh-CN" altLang="en-US" dirty="0"/>
              <a:t>双</a:t>
            </a:r>
            <a:r>
              <a:rPr lang="en-US" altLang="zh-CN" dirty="0"/>
              <a:t>12”</a:t>
            </a:r>
            <a:r>
              <a:rPr lang="zh-CN" altLang="en-US" dirty="0"/>
              <a:t>、天天特价等平台活动并出现在显著页面，通过利用公司员工和公司客服的朋友账号下单购买自己网店商品、以虚构快递收货确认好评或实际收货给予好评、过段时间再退货退款的方式，提升网店的销售额和好评率，并支付对方相应报酬。截至</a:t>
            </a:r>
            <a:r>
              <a:rPr lang="en-US" altLang="zh-CN" dirty="0"/>
              <a:t>2018</a:t>
            </a:r>
            <a:r>
              <a:rPr lang="zh-CN" altLang="en-US" dirty="0"/>
              <a:t>年</a:t>
            </a:r>
            <a:r>
              <a:rPr lang="en-US" altLang="zh-CN" dirty="0"/>
              <a:t>3</a:t>
            </a:r>
            <a:r>
              <a:rPr lang="zh-CN" altLang="en-US" dirty="0"/>
              <a:t>月，当事人共虚构交易</a:t>
            </a:r>
            <a:r>
              <a:rPr lang="en-US" altLang="zh-CN" dirty="0"/>
              <a:t>6100</a:t>
            </a:r>
            <a:r>
              <a:rPr lang="zh-CN" altLang="en-US" dirty="0"/>
              <a:t>单，虚构交易金额</a:t>
            </a:r>
            <a:r>
              <a:rPr lang="en-US" altLang="zh-CN" dirty="0"/>
              <a:t>126</a:t>
            </a:r>
            <a:r>
              <a:rPr lang="zh-CN" altLang="en-US" dirty="0"/>
              <a:t>万元</a:t>
            </a:r>
            <a:r>
              <a:rPr lang="zh-CN" altLang="en-US" dirty="0" smtClean="0"/>
              <a:t>。</a:t>
            </a:r>
            <a:endParaRPr lang="zh-CN" altLang="en-US" dirty="0"/>
          </a:p>
          <a:p>
            <a:r>
              <a:rPr lang="zh-CN" altLang="en-US" dirty="0"/>
              <a:t>什邡市工商和质监局认为，当事人的行为违反新</a:t>
            </a:r>
            <a:r>
              <a:rPr lang="en-US" altLang="zh-CN" dirty="0"/>
              <a:t>《</a:t>
            </a:r>
            <a:r>
              <a:rPr lang="zh-CN" altLang="en-US" dirty="0"/>
              <a:t>反不正当竞争法</a:t>
            </a:r>
            <a:r>
              <a:rPr lang="en-US" altLang="zh-CN" dirty="0"/>
              <a:t>》</a:t>
            </a:r>
            <a:r>
              <a:rPr lang="zh-CN" altLang="en-US" dirty="0"/>
              <a:t>第八条的规定。鉴于当事人积极配合调查，主动减轻违法行为危害后果，该局根据新</a:t>
            </a:r>
            <a:r>
              <a:rPr lang="en-US" altLang="zh-CN" dirty="0"/>
              <a:t>《</a:t>
            </a:r>
            <a:r>
              <a:rPr lang="zh-CN" altLang="en-US" dirty="0"/>
              <a:t>反不正当竞争法</a:t>
            </a:r>
            <a:r>
              <a:rPr lang="en-US" altLang="zh-CN" dirty="0"/>
              <a:t>》</a:t>
            </a:r>
            <a:r>
              <a:rPr lang="zh-CN" altLang="en-US" dirty="0"/>
              <a:t>第二十条之规定，责令当事人停止违法行为，并处罚款。</a:t>
            </a:r>
          </a:p>
          <a:p>
            <a:endParaRPr kumimoji="1" lang="zh-CN" altLang="en-US" dirty="0"/>
          </a:p>
        </p:txBody>
      </p:sp>
    </p:spTree>
    <p:extLst>
      <p:ext uri="{BB962C8B-B14F-4D97-AF65-F5344CB8AC3E}">
        <p14:creationId xmlns:p14="http://schemas.microsoft.com/office/powerpoint/2010/main" val="201494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smtClean="0"/>
              <a:t>《</a:t>
            </a:r>
            <a:r>
              <a:rPr lang="zh-CN" altLang="en-US" b="1" dirty="0" smtClean="0"/>
              <a:t>中华人民共和国反不正当竞争法</a:t>
            </a:r>
            <a:r>
              <a:rPr lang="en-US" altLang="zh-CN" b="1" dirty="0" smtClean="0"/>
              <a:t>》</a:t>
            </a:r>
            <a:r>
              <a:rPr lang="en-US" altLang="zh-CN" b="1" dirty="0" smtClean="0"/>
              <a:t>2017</a:t>
            </a:r>
            <a:br>
              <a:rPr lang="en-US" altLang="zh-CN" b="1" dirty="0" smtClean="0"/>
            </a:br>
            <a:r>
              <a:rPr lang="zh-CN" altLang="en-US" b="1" dirty="0" smtClean="0"/>
              <a:t>（</a:t>
            </a:r>
            <a:r>
              <a:rPr lang="en-US" altLang="zh-CN" b="1" dirty="0" smtClean="0"/>
              <a:t>2019</a:t>
            </a:r>
            <a:r>
              <a:rPr lang="zh-CN" altLang="en-US" b="1" dirty="0" smtClean="0"/>
              <a:t>年对侵犯商业秘密条款进行修改）</a:t>
            </a:r>
            <a:endParaRPr lang="en-US" b="1" dirty="0"/>
          </a:p>
        </p:txBody>
      </p:sp>
      <p:graphicFrame>
        <p:nvGraphicFramePr>
          <p:cNvPr id="5" name="Content Placeholder 4"/>
          <p:cNvGraphicFramePr>
            <a:graphicFrameLocks noGrp="1"/>
          </p:cNvGraphicFramePr>
          <p:nvPr>
            <p:ph idx="1"/>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normAutofit/>
          </a:bodyPr>
          <a:lstStyle/>
          <a:p>
            <a:r>
              <a:rPr lang="zh-CN" altLang="en-US" sz="2400" b="1" dirty="0" smtClean="0"/>
              <a:t>主要学习框架</a:t>
            </a:r>
            <a:endParaRPr lang="en-US" sz="2400" b="1" dirty="0"/>
          </a:p>
        </p:txBody>
      </p:sp>
    </p:spTree>
    <p:extLst>
      <p:ext uri="{BB962C8B-B14F-4D97-AF65-F5344CB8AC3E}">
        <p14:creationId xmlns:p14="http://schemas.microsoft.com/office/powerpoint/2010/main" val="819920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a:t>
            </a:r>
            <a:r>
              <a:rPr lang="zh-CN" altLang="en-US" dirty="0" smtClean="0"/>
              <a:t> 虚假宣传（虚假广告）</a:t>
            </a:r>
            <a:endParaRPr lang="en-US" dirty="0"/>
          </a:p>
        </p:txBody>
      </p:sp>
      <p:sp>
        <p:nvSpPr>
          <p:cNvPr id="3" name="Content Placeholder 2"/>
          <p:cNvSpPr>
            <a:spLocks noGrp="1"/>
          </p:cNvSpPr>
          <p:nvPr>
            <p:ph idx="1"/>
          </p:nvPr>
        </p:nvSpPr>
        <p:spPr/>
        <p:txBody>
          <a:bodyPr/>
          <a:lstStyle/>
          <a:p>
            <a:r>
              <a:rPr lang="zh-CN" altLang="en-US" dirty="0"/>
              <a:t>第</a:t>
            </a:r>
            <a:r>
              <a:rPr lang="zh-CN" altLang="en-US" sz="3200" dirty="0"/>
              <a:t>八条</a:t>
            </a:r>
            <a:r>
              <a:rPr lang="zh-CN" altLang="en-US" sz="3200" dirty="0" smtClean="0"/>
              <a:t>：</a:t>
            </a:r>
            <a:endParaRPr lang="en-US" altLang="zh-CN" sz="3200" dirty="0" smtClean="0"/>
          </a:p>
          <a:p>
            <a:r>
              <a:rPr lang="zh-CN" altLang="en-US" sz="3200" dirty="0" smtClean="0"/>
              <a:t>经营者</a:t>
            </a:r>
            <a:r>
              <a:rPr lang="zh-CN" altLang="en-US" sz="3200" dirty="0"/>
              <a:t>不得对其商品的性能、功能、质量、销售状况、用户评价、曾获荣誉等</a:t>
            </a:r>
            <a:r>
              <a:rPr lang="zh-CN" altLang="en-US" sz="3200" b="1" dirty="0">
                <a:solidFill>
                  <a:srgbClr val="FF0000"/>
                </a:solidFill>
              </a:rPr>
              <a:t>作虚假或者引人误解</a:t>
            </a:r>
            <a:r>
              <a:rPr lang="zh-CN" altLang="en-US" sz="3200" dirty="0"/>
              <a:t>的商业宣传，欺骗、误导消费者。</a:t>
            </a:r>
          </a:p>
          <a:p>
            <a:r>
              <a:rPr lang="zh-CN" altLang="en-US" sz="3200" dirty="0"/>
              <a:t>经营者不得通过组织</a:t>
            </a:r>
            <a:r>
              <a:rPr lang="zh-CN" altLang="en-US" sz="3200" b="1" dirty="0">
                <a:solidFill>
                  <a:srgbClr val="FF0000"/>
                </a:solidFill>
              </a:rPr>
              <a:t>虚假交易</a:t>
            </a:r>
            <a:r>
              <a:rPr lang="zh-CN" altLang="en-US" sz="3200" dirty="0"/>
              <a:t>等方式，帮助其他经营者进行虚假或者引人误解的商业宣传</a:t>
            </a:r>
            <a:r>
              <a:rPr lang="zh-CN" altLang="en-US" sz="3200" dirty="0" smtClean="0"/>
              <a:t>。</a:t>
            </a:r>
            <a:endParaRPr lang="zh-CN" altLang="en-US" sz="3200" dirty="0"/>
          </a:p>
          <a:p>
            <a:endParaRPr lang="en-US" dirty="0"/>
          </a:p>
        </p:txBody>
      </p:sp>
    </p:spTree>
    <p:extLst>
      <p:ext uri="{BB962C8B-B14F-4D97-AF65-F5344CB8AC3E}">
        <p14:creationId xmlns:p14="http://schemas.microsoft.com/office/powerpoint/2010/main" val="628273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4.1 </a:t>
            </a:r>
            <a:r>
              <a:rPr lang="zh-CN" altLang="en-US" dirty="0" smtClean="0"/>
              <a:t>虚假宣传（虚假广告）</a:t>
            </a:r>
            <a:endParaRPr lang="en-US" dirty="0"/>
          </a:p>
        </p:txBody>
      </p:sp>
      <p:sp>
        <p:nvSpPr>
          <p:cNvPr id="3" name="Content Placeholder 2"/>
          <p:cNvSpPr>
            <a:spLocks noGrp="1"/>
          </p:cNvSpPr>
          <p:nvPr>
            <p:ph idx="1"/>
          </p:nvPr>
        </p:nvSpPr>
        <p:spPr>
          <a:xfrm>
            <a:off x="552894" y="1690688"/>
            <a:ext cx="10950130" cy="4837703"/>
          </a:xfrm>
        </p:spPr>
        <p:txBody>
          <a:bodyPr>
            <a:normAutofit lnSpcReduction="10000"/>
          </a:bodyPr>
          <a:lstStyle/>
          <a:p>
            <a:pPr marL="0" indent="0">
              <a:buNone/>
            </a:pPr>
            <a:r>
              <a:rPr lang="zh-CN" altLang="en-US" dirty="0" smtClean="0"/>
              <a:t>构成要件：</a:t>
            </a:r>
            <a:endParaRPr lang="en-US" altLang="zh-CN" dirty="0" smtClean="0"/>
          </a:p>
          <a:p>
            <a:pPr marL="514350" indent="-514350">
              <a:buFont typeface="+mj-lt"/>
              <a:buAutoNum type="arabicParenR"/>
            </a:pPr>
            <a:r>
              <a:rPr lang="zh-CN" altLang="en-US" b="1" dirty="0" smtClean="0"/>
              <a:t>作</a:t>
            </a:r>
            <a:r>
              <a:rPr lang="zh-CN" altLang="en-US" b="1" dirty="0"/>
              <a:t>虚假或者引人误解</a:t>
            </a:r>
            <a:r>
              <a:rPr lang="zh-CN" altLang="en-US" dirty="0"/>
              <a:t>的商业</a:t>
            </a:r>
            <a:r>
              <a:rPr lang="zh-CN" altLang="en-US" dirty="0" smtClean="0"/>
              <a:t>宣传；</a:t>
            </a:r>
            <a:endParaRPr lang="en-US" altLang="zh-CN" dirty="0" smtClean="0"/>
          </a:p>
          <a:p>
            <a:pPr marL="514350" indent="-514350">
              <a:buFont typeface="+mj-lt"/>
              <a:buAutoNum type="arabicParenR"/>
            </a:pPr>
            <a:r>
              <a:rPr lang="zh-CN" altLang="en-US" dirty="0"/>
              <a:t>对其商品的性能、功能、质量、销售状况、用户评价、曾获</a:t>
            </a:r>
            <a:r>
              <a:rPr lang="zh-CN" altLang="en-US" dirty="0" smtClean="0"/>
              <a:t>荣誉等内容进行虚假宣传；</a:t>
            </a:r>
            <a:endParaRPr lang="en-US" altLang="zh-CN" dirty="0" smtClean="0"/>
          </a:p>
          <a:p>
            <a:pPr marL="514350" indent="-514350">
              <a:buFont typeface="+mj-lt"/>
              <a:buAutoNum type="arabicParenR"/>
            </a:pPr>
            <a:r>
              <a:rPr lang="zh-CN" altLang="en-US" dirty="0" smtClean="0"/>
              <a:t>目的是为了欺骗、误导消费者。</a:t>
            </a:r>
            <a:endParaRPr lang="en-US" altLang="zh-CN" dirty="0" smtClean="0"/>
          </a:p>
          <a:p>
            <a:pPr marL="514350" indent="-514350">
              <a:buFont typeface="+mj-lt"/>
              <a:buAutoNum type="arabicParenR"/>
            </a:pPr>
            <a:r>
              <a:rPr lang="zh-CN" altLang="en-US" dirty="0" smtClean="0"/>
              <a:t>虚假交易：组织虚假交易，帮助进行虚假宣传</a:t>
            </a:r>
            <a:endParaRPr lang="en-US" altLang="zh-CN" dirty="0" smtClean="0"/>
          </a:p>
          <a:p>
            <a:pPr marL="0" indent="0">
              <a:buNone/>
            </a:pPr>
            <a:endParaRPr lang="en-US" altLang="zh-CN" dirty="0"/>
          </a:p>
          <a:p>
            <a:pPr marL="0" indent="0">
              <a:buNone/>
            </a:pPr>
            <a:r>
              <a:rPr lang="en-US" altLang="zh-CN" dirty="0" smtClean="0"/>
              <a:t>Q</a:t>
            </a:r>
            <a:r>
              <a:rPr lang="zh-CN" altLang="en-US" dirty="0" smtClean="0"/>
              <a:t>： 欺骗、误导上下游经营者如何认定？</a:t>
            </a:r>
            <a:endParaRPr lang="en-US" altLang="zh-CN" dirty="0" smtClean="0"/>
          </a:p>
          <a:p>
            <a:pPr marL="514350" indent="-514350">
              <a:buFont typeface="+mj-lt"/>
              <a:buAutoNum type="arabicParenR"/>
            </a:pPr>
            <a:endParaRPr lang="en-US" altLang="zh-CN" dirty="0" smtClean="0"/>
          </a:p>
          <a:p>
            <a:r>
              <a:rPr lang="zh-CN" altLang="en-US" dirty="0"/>
              <a:t>经营者的</a:t>
            </a:r>
            <a:r>
              <a:rPr lang="zh-CN" altLang="en-US" dirty="0" smtClean="0"/>
              <a:t>义务</a:t>
            </a:r>
            <a:r>
              <a:rPr lang="zh-CN" altLang="en-US" dirty="0"/>
              <a:t>：</a:t>
            </a:r>
            <a:r>
              <a:rPr lang="zh-CN" altLang="en-US" dirty="0" smtClean="0"/>
              <a:t>真实告知；禁止</a:t>
            </a:r>
            <a:r>
              <a:rPr lang="zh-CN" altLang="en-US" dirty="0"/>
              <a:t>欺骗</a:t>
            </a:r>
            <a:endParaRPr lang="en-US" altLang="zh-CN" dirty="0"/>
          </a:p>
          <a:p>
            <a:pPr marL="514350" indent="-514350">
              <a:buFont typeface="+mj-lt"/>
              <a:buAutoNum type="arabicParenR"/>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82942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极限性用语：</a:t>
            </a:r>
            <a:r>
              <a:rPr lang="zh-CN" altLang="en-US" b="1" dirty="0"/>
              <a:t>最高级、国家级、最佳</a:t>
            </a:r>
            <a:endParaRPr lang="en-US" dirty="0"/>
          </a:p>
        </p:txBody>
      </p:sp>
      <p:pic>
        <p:nvPicPr>
          <p:cNvPr id="4" name="Content Placeholder 3"/>
          <p:cNvPicPr>
            <a:picLocks noGrp="1" noChangeAspect="1"/>
          </p:cNvPicPr>
          <p:nvPr>
            <p:ph idx="1"/>
          </p:nvPr>
        </p:nvPicPr>
        <p:blipFill>
          <a:blip r:embed="rId2"/>
          <a:stretch>
            <a:fillRect/>
          </a:stretch>
        </p:blipFill>
        <p:spPr>
          <a:xfrm>
            <a:off x="6096000" y="1520567"/>
            <a:ext cx="5222358" cy="4795172"/>
          </a:xfrm>
        </p:spPr>
      </p:pic>
      <p:sp>
        <p:nvSpPr>
          <p:cNvPr id="5" name="TextBox 4"/>
          <p:cNvSpPr txBox="1"/>
          <p:nvPr/>
        </p:nvSpPr>
        <p:spPr>
          <a:xfrm>
            <a:off x="489097" y="1690688"/>
            <a:ext cx="5316279" cy="4401205"/>
          </a:xfrm>
          <a:prstGeom prst="rect">
            <a:avLst/>
          </a:prstGeom>
          <a:noFill/>
        </p:spPr>
        <p:txBody>
          <a:bodyPr wrap="square" rtlCol="0">
            <a:spAutoFit/>
          </a:bodyPr>
          <a:lstStyle/>
          <a:p>
            <a:pPr marL="457200" indent="-457200">
              <a:buFont typeface="Wingdings" charset="2"/>
              <a:buChar char="v"/>
            </a:pPr>
            <a:r>
              <a:rPr lang="zh-CN" altLang="en-US" sz="2800" dirty="0" smtClean="0"/>
              <a:t>好</a:t>
            </a:r>
            <a:r>
              <a:rPr lang="zh-CN" altLang="en-US" sz="2800" dirty="0"/>
              <a:t>到违反广告法、价格优惠不让说”</a:t>
            </a:r>
            <a:r>
              <a:rPr lang="zh-CN" altLang="en-US" sz="2800" dirty="0" smtClean="0"/>
              <a:t>；</a:t>
            </a:r>
            <a:endParaRPr lang="en-US" altLang="zh-CN" sz="2800" dirty="0" smtClean="0"/>
          </a:p>
          <a:p>
            <a:pPr marL="457200" indent="-457200">
              <a:buFont typeface="Wingdings" charset="2"/>
              <a:buChar char="v"/>
            </a:pPr>
            <a:r>
              <a:rPr lang="zh-CN" altLang="en-US" sz="2800" dirty="0" smtClean="0"/>
              <a:t>不</a:t>
            </a:r>
            <a:r>
              <a:rPr lang="zh-CN" altLang="en-US" sz="2800" dirty="0"/>
              <a:t>让说第一，就</a:t>
            </a:r>
            <a:r>
              <a:rPr lang="zh-CN" altLang="en-US" sz="2800"/>
              <a:t>直接</a:t>
            </a:r>
            <a:r>
              <a:rPr lang="zh-CN" altLang="en-US" sz="2800" smtClean="0"/>
              <a:t>争第二，</a:t>
            </a:r>
            <a:r>
              <a:rPr lang="en-US" altLang="zh-CN" sz="2800" dirty="0" smtClean="0"/>
              <a:t>“</a:t>
            </a:r>
            <a:r>
              <a:rPr lang="zh-CN" altLang="en-US" sz="2800" dirty="0"/>
              <a:t>全球第二好用的智能手机”</a:t>
            </a:r>
            <a:r>
              <a:rPr lang="zh-CN" altLang="en-US" sz="2800" dirty="0" smtClean="0"/>
              <a:t>；</a:t>
            </a:r>
            <a:endParaRPr lang="en-US" altLang="zh-CN" sz="2800" dirty="0" smtClean="0"/>
          </a:p>
          <a:p>
            <a:pPr marL="457200" indent="-457200">
              <a:buFont typeface="Wingdings" charset="2"/>
              <a:buChar char="v"/>
            </a:pPr>
            <a:endParaRPr lang="en-US" altLang="zh-CN" sz="2800" dirty="0" smtClean="0"/>
          </a:p>
          <a:p>
            <a:pPr marL="457200" indent="-457200">
              <a:buFont typeface="Wingdings" charset="2"/>
              <a:buChar char="v"/>
            </a:pPr>
            <a:r>
              <a:rPr lang="zh-CN" altLang="en-US" sz="2800" dirty="0" smtClean="0"/>
              <a:t>当当</a:t>
            </a:r>
            <a:r>
              <a:rPr lang="zh-CN" altLang="en-US" sz="2800" dirty="0"/>
              <a:t>网在</a:t>
            </a:r>
            <a:r>
              <a:rPr lang="en-US" altLang="zh-CN" sz="2800" dirty="0"/>
              <a:t>9</a:t>
            </a:r>
            <a:r>
              <a:rPr lang="zh-CN" altLang="en-US" sz="2800" dirty="0"/>
              <a:t>月</a:t>
            </a:r>
            <a:r>
              <a:rPr lang="en-US" altLang="zh-CN" sz="2800" dirty="0"/>
              <a:t>1</a:t>
            </a:r>
            <a:r>
              <a:rPr lang="zh-CN" altLang="en-US" sz="2800" dirty="0"/>
              <a:t>日后将图书等商品介绍信息中的“最高”字样一律屏蔽，甚至将“最高人民法院”字样也一刀切屏蔽为“某某人民法院</a:t>
            </a:r>
            <a:r>
              <a:rPr lang="zh-CN" altLang="en-US" sz="2800" dirty="0" smtClean="0"/>
              <a:t>”。</a:t>
            </a:r>
            <a:endParaRPr lang="en-US" sz="2800" dirty="0"/>
          </a:p>
        </p:txBody>
      </p:sp>
    </p:spTree>
    <p:extLst>
      <p:ext uri="{BB962C8B-B14F-4D97-AF65-F5344CB8AC3E}">
        <p14:creationId xmlns:p14="http://schemas.microsoft.com/office/powerpoint/2010/main" val="1866175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423"/>
            <a:ext cx="10515600" cy="5581540"/>
          </a:xfrm>
        </p:spPr>
        <p:txBody>
          <a:bodyPr>
            <a:normAutofit fontScale="92500" lnSpcReduction="20000"/>
          </a:bodyPr>
          <a:lstStyle/>
          <a:p>
            <a:r>
              <a:rPr lang="zh-CN" altLang="en-US" sz="3600" dirty="0" smtClean="0"/>
              <a:t>引人误解</a:t>
            </a:r>
            <a:r>
              <a:rPr lang="en-US" altLang="zh-CN" sz="3600" dirty="0" smtClean="0"/>
              <a:t>=</a:t>
            </a:r>
            <a:r>
              <a:rPr lang="zh-CN" altLang="en-US" sz="3600" dirty="0" smtClean="0"/>
              <a:t>虚假？ </a:t>
            </a:r>
            <a:r>
              <a:rPr lang="en-US" altLang="zh-CN" sz="3600" dirty="0" smtClean="0"/>
              <a:t>Or</a:t>
            </a:r>
            <a:r>
              <a:rPr lang="zh-CN" altLang="en-US" sz="3600" dirty="0" smtClean="0"/>
              <a:t> 引人误解</a:t>
            </a:r>
            <a:r>
              <a:rPr lang="en-US" altLang="zh-CN" sz="3600" dirty="0" smtClean="0"/>
              <a:t>+</a:t>
            </a:r>
            <a:r>
              <a:rPr lang="zh-CN" altLang="en-US" sz="3600" dirty="0" smtClean="0"/>
              <a:t>虚假？</a:t>
            </a:r>
            <a:endParaRPr lang="en-US" altLang="zh-CN" sz="3600" dirty="0" smtClean="0"/>
          </a:p>
          <a:p>
            <a:endParaRPr lang="en-US" altLang="zh-CN" sz="3600" dirty="0" smtClean="0"/>
          </a:p>
          <a:p>
            <a:r>
              <a:rPr lang="zh-CN" altLang="en-US" sz="3600" dirty="0" smtClean="0"/>
              <a:t>经营者</a:t>
            </a:r>
            <a:r>
              <a:rPr lang="zh-CN" altLang="en-US" sz="3600" dirty="0"/>
              <a:t>具有下列行为之一，足以造成相关公众误解的，可以认定</a:t>
            </a:r>
            <a:r>
              <a:rPr lang="zh-CN" altLang="en-US" sz="3600" dirty="0" smtClean="0"/>
              <a:t>为引人</a:t>
            </a:r>
            <a:r>
              <a:rPr lang="zh-CN" altLang="en-US" sz="3600" dirty="0"/>
              <a:t>误解的虚假宣传行为</a:t>
            </a:r>
            <a:r>
              <a:rPr lang="zh-CN" altLang="en-US" sz="3600" dirty="0" smtClean="0"/>
              <a:t>：</a:t>
            </a:r>
            <a:endParaRPr lang="en-US" altLang="zh-CN" sz="3600" dirty="0" smtClean="0"/>
          </a:p>
          <a:p>
            <a:r>
              <a:rPr lang="zh-CN" altLang="en-US" sz="3600" dirty="0" smtClean="0"/>
              <a:t>（</a:t>
            </a:r>
            <a:r>
              <a:rPr lang="zh-CN" altLang="en-US" sz="3600" dirty="0"/>
              <a:t>一）对商品作片面的宣传或者对比的</a:t>
            </a:r>
            <a:r>
              <a:rPr lang="zh-CN" altLang="en-US" sz="3600" dirty="0" smtClean="0"/>
              <a:t>；</a:t>
            </a:r>
            <a:endParaRPr lang="en-US" altLang="zh-CN" sz="3600" dirty="0" smtClean="0"/>
          </a:p>
          <a:p>
            <a:r>
              <a:rPr lang="zh-CN" altLang="en-US" sz="3600" dirty="0" smtClean="0"/>
              <a:t>（</a:t>
            </a:r>
            <a:r>
              <a:rPr lang="zh-CN" altLang="en-US" sz="3600" dirty="0"/>
              <a:t>二）将科学上未定论的观点、现象等当作定论的事实用于商品宣传的</a:t>
            </a:r>
            <a:r>
              <a:rPr lang="zh-CN" altLang="en-US" sz="3600" dirty="0" smtClean="0"/>
              <a:t>；</a:t>
            </a:r>
            <a:endParaRPr lang="en-US" altLang="zh-CN" sz="3600" dirty="0" smtClean="0"/>
          </a:p>
          <a:p>
            <a:r>
              <a:rPr lang="zh-CN" altLang="en-US" sz="3600" dirty="0" smtClean="0"/>
              <a:t>（</a:t>
            </a:r>
            <a:r>
              <a:rPr lang="zh-CN" altLang="en-US" sz="3600" dirty="0"/>
              <a:t>三）以歧义性语言或者其他引人误解的方式进行商品宣传的</a:t>
            </a:r>
            <a:r>
              <a:rPr lang="zh-CN" altLang="en-US" sz="3600" dirty="0" smtClean="0"/>
              <a:t>。</a:t>
            </a:r>
            <a:endParaRPr lang="en-US" altLang="zh-CN" sz="3600" dirty="0" smtClean="0"/>
          </a:p>
          <a:p>
            <a:endParaRPr lang="en-US" altLang="zh-CN" sz="3600" dirty="0" smtClean="0"/>
          </a:p>
          <a:p>
            <a:r>
              <a:rPr lang="zh-CN" altLang="en-US" sz="3600" dirty="0" smtClean="0"/>
              <a:t>以</a:t>
            </a:r>
            <a:r>
              <a:rPr lang="zh-CN" altLang="en-US" sz="3600" dirty="0"/>
              <a:t>明显的夸张方式宣传商品，不足以造成相关公众误解的，不属于引人误解的虚假宣传行为。</a:t>
            </a:r>
            <a:endParaRPr lang="en-US" sz="3600" dirty="0"/>
          </a:p>
        </p:txBody>
      </p:sp>
    </p:spTree>
    <p:extLst>
      <p:ext uri="{BB962C8B-B14F-4D97-AF65-F5344CB8AC3E}">
        <p14:creationId xmlns:p14="http://schemas.microsoft.com/office/powerpoint/2010/main" val="74041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4.1 </a:t>
            </a:r>
            <a:r>
              <a:rPr lang="zh-CN" altLang="en-US" dirty="0" smtClean="0"/>
              <a:t>“引人误解”的认定</a:t>
            </a:r>
            <a:endParaRPr lang="en-US" dirty="0"/>
          </a:p>
        </p:txBody>
      </p:sp>
      <p:sp>
        <p:nvSpPr>
          <p:cNvPr id="5" name="Content Placeholder 4"/>
          <p:cNvSpPr>
            <a:spLocks noGrp="1"/>
          </p:cNvSpPr>
          <p:nvPr>
            <p:ph idx="1"/>
          </p:nvPr>
        </p:nvSpPr>
        <p:spPr/>
        <p:txBody>
          <a:bodyPr/>
          <a:lstStyle/>
          <a:p>
            <a:r>
              <a:rPr lang="zh-CN" altLang="en-US" dirty="0" smtClean="0"/>
              <a:t>主要判断标准：</a:t>
            </a:r>
            <a:endParaRPr lang="en-US" altLang="zh-CN" dirty="0" smtClean="0"/>
          </a:p>
          <a:p>
            <a:pPr marL="514350" indent="-514350">
              <a:buFont typeface="+mj-lt"/>
              <a:buAutoNum type="arabicParenR"/>
            </a:pPr>
            <a:r>
              <a:rPr lang="zh-CN" altLang="en-US" dirty="0"/>
              <a:t>日常生活经验；</a:t>
            </a:r>
            <a:endParaRPr lang="en-US" altLang="zh-CN" dirty="0"/>
          </a:p>
          <a:p>
            <a:pPr marL="514350" indent="-514350">
              <a:buFont typeface="+mj-lt"/>
              <a:buAutoNum type="arabicParenR"/>
            </a:pPr>
            <a:r>
              <a:rPr lang="zh-CN" altLang="en-US" dirty="0"/>
              <a:t>相关公众的一般注意力；</a:t>
            </a:r>
            <a:endParaRPr lang="en-US" altLang="zh-CN" dirty="0"/>
          </a:p>
          <a:p>
            <a:pPr marL="514350" indent="-514350">
              <a:buFont typeface="+mj-lt"/>
              <a:buAutoNum type="arabicParenR"/>
            </a:pPr>
            <a:r>
              <a:rPr lang="zh-CN" altLang="en-US" dirty="0"/>
              <a:t>发生误解的事实和被宣传对象的实际情况。</a:t>
            </a:r>
            <a:endParaRPr lang="en-US" altLang="zh-CN" dirty="0"/>
          </a:p>
          <a:p>
            <a:endParaRPr lang="en-US" dirty="0"/>
          </a:p>
        </p:txBody>
      </p:sp>
    </p:spTree>
    <p:extLst>
      <p:ext uri="{BB962C8B-B14F-4D97-AF65-F5344CB8AC3E}">
        <p14:creationId xmlns:p14="http://schemas.microsoft.com/office/powerpoint/2010/main" val="748784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4.2 </a:t>
            </a:r>
            <a:r>
              <a:rPr lang="zh-CN" altLang="en-US" dirty="0" smtClean="0"/>
              <a:t>行为主体</a:t>
            </a:r>
            <a:endParaRPr lang="en-US" dirty="0"/>
          </a:p>
        </p:txBody>
      </p:sp>
      <p:sp>
        <p:nvSpPr>
          <p:cNvPr id="3" name="Content Placeholder 2"/>
          <p:cNvSpPr>
            <a:spLocks noGrp="1"/>
          </p:cNvSpPr>
          <p:nvPr>
            <p:ph idx="1"/>
          </p:nvPr>
        </p:nvSpPr>
        <p:spPr/>
        <p:txBody>
          <a:bodyPr/>
          <a:lstStyle/>
          <a:p>
            <a:r>
              <a:rPr lang="zh-CN" altLang="en-US" b="1" dirty="0" smtClean="0"/>
              <a:t>广告主、</a:t>
            </a:r>
            <a:endParaRPr lang="en-US" altLang="zh-CN" b="1" dirty="0" smtClean="0"/>
          </a:p>
          <a:p>
            <a:r>
              <a:rPr lang="zh-CN" altLang="en-US" b="1" dirty="0" smtClean="0"/>
              <a:t>广告代理制作者（一般是广告公司）、</a:t>
            </a:r>
            <a:endParaRPr lang="en-US" altLang="zh-CN" b="1" dirty="0" smtClean="0"/>
          </a:p>
          <a:p>
            <a:r>
              <a:rPr lang="zh-CN" altLang="en-US" b="1" dirty="0" smtClean="0"/>
              <a:t>广告发布者（一般是媒体）</a:t>
            </a:r>
            <a:endParaRPr lang="en-US" altLang="zh-CN" b="1" dirty="0" smtClean="0"/>
          </a:p>
          <a:p>
            <a:r>
              <a:rPr lang="zh-CN" altLang="en-US" b="1" dirty="0" smtClean="0"/>
              <a:t>其他主体</a:t>
            </a:r>
            <a:endParaRPr lang="en-US" altLang="zh-CN" b="1" dirty="0" smtClean="0"/>
          </a:p>
          <a:p>
            <a:endParaRPr lang="en-US" altLang="zh-CN" b="1" dirty="0" smtClean="0"/>
          </a:p>
        </p:txBody>
      </p:sp>
    </p:spTree>
    <p:extLst>
      <p:ext uri="{BB962C8B-B14F-4D97-AF65-F5344CB8AC3E}">
        <p14:creationId xmlns:p14="http://schemas.microsoft.com/office/powerpoint/2010/main" val="805748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4.3</a:t>
            </a:r>
            <a:r>
              <a:rPr lang="zh-CN" altLang="en-US" b="1" dirty="0" smtClean="0"/>
              <a:t> 法律</a:t>
            </a:r>
            <a:r>
              <a:rPr lang="zh-CN" altLang="en-US" b="1" dirty="0"/>
              <a:t>责任： </a:t>
            </a:r>
            <a:r>
              <a:rPr lang="en-US" altLang="zh-CN" b="1" dirty="0"/>
              <a:t/>
            </a:r>
            <a:br>
              <a:rPr lang="en-US" altLang="zh-CN" b="1" dirty="0"/>
            </a:br>
            <a:endParaRPr lang="en-US" dirty="0"/>
          </a:p>
        </p:txBody>
      </p:sp>
      <p:sp>
        <p:nvSpPr>
          <p:cNvPr id="3" name="Content Placeholder 2"/>
          <p:cNvSpPr>
            <a:spLocks noGrp="1"/>
          </p:cNvSpPr>
          <p:nvPr>
            <p:ph idx="1"/>
          </p:nvPr>
        </p:nvSpPr>
        <p:spPr/>
        <p:txBody>
          <a:bodyPr/>
          <a:lstStyle/>
          <a:p>
            <a:r>
              <a:rPr lang="zh-CN" altLang="en-US" b="1" dirty="0" smtClean="0"/>
              <a:t>（</a:t>
            </a:r>
            <a:r>
              <a:rPr lang="en-US" altLang="zh-CN" b="1" dirty="0"/>
              <a:t>1</a:t>
            </a:r>
            <a:r>
              <a:rPr lang="zh-CN" altLang="en-US" b="1" dirty="0"/>
              <a:t>）广告经营者、广告发布者在明知或应知的情况下，方对虚假广告承担法律</a:t>
            </a:r>
            <a:r>
              <a:rPr lang="zh-CN" altLang="en-US" b="1" dirty="0" smtClean="0"/>
              <a:t>责任；</a:t>
            </a:r>
            <a:endParaRPr lang="en-US" altLang="zh-CN" b="1" dirty="0" smtClean="0"/>
          </a:p>
          <a:p>
            <a:r>
              <a:rPr lang="zh-CN" altLang="en-US" b="1" dirty="0" smtClean="0"/>
              <a:t>（</a:t>
            </a:r>
            <a:r>
              <a:rPr lang="en-US" altLang="zh-CN" b="1" dirty="0"/>
              <a:t>2</a:t>
            </a:r>
            <a:r>
              <a:rPr lang="zh-CN" altLang="en-US" b="1" dirty="0"/>
              <a:t>）广告经营者、广告发布者不能提供广告主的真实名称、地址的，应承担全部民事责任</a:t>
            </a:r>
            <a:r>
              <a:rPr lang="zh-CN" altLang="en-US" b="1" dirty="0" smtClean="0"/>
              <a:t>；</a:t>
            </a:r>
            <a:endParaRPr lang="en-US" altLang="zh-CN" b="1" dirty="0" smtClean="0"/>
          </a:p>
          <a:p>
            <a:r>
              <a:rPr lang="zh-CN" altLang="en-US" b="1" dirty="0" smtClean="0"/>
              <a:t>（</a:t>
            </a:r>
            <a:r>
              <a:rPr lang="en-US" altLang="zh-CN" b="1" dirty="0"/>
              <a:t>3</a:t>
            </a:r>
            <a:r>
              <a:rPr lang="zh-CN" altLang="en-US" b="1" dirty="0"/>
              <a:t>）社会团体或其他组织在虚假广告中向消费者推荐商品的，应承担连带责任</a:t>
            </a:r>
            <a:r>
              <a:rPr lang="zh-CN" altLang="en-US" b="1" dirty="0" smtClean="0"/>
              <a:t>；</a:t>
            </a:r>
            <a:endParaRPr lang="en-US" altLang="zh-CN" b="1" dirty="0" smtClean="0"/>
          </a:p>
          <a:p>
            <a:r>
              <a:rPr lang="zh-CN" altLang="en-US" b="1" dirty="0" smtClean="0"/>
              <a:t>（</a:t>
            </a:r>
            <a:r>
              <a:rPr lang="en-US" altLang="zh-CN" b="1" dirty="0"/>
              <a:t>4</a:t>
            </a:r>
            <a:r>
              <a:rPr lang="zh-CN" altLang="en-US" b="1" dirty="0"/>
              <a:t>）涉及生命健康领域，个人也要承担连带责任。</a:t>
            </a:r>
            <a:endParaRPr lang="en-US" b="1" dirty="0"/>
          </a:p>
          <a:p>
            <a:endParaRPr lang="en-US" dirty="0"/>
          </a:p>
        </p:txBody>
      </p:sp>
    </p:spTree>
    <p:extLst>
      <p:ext uri="{BB962C8B-B14F-4D97-AF65-F5344CB8AC3E}">
        <p14:creationId xmlns:p14="http://schemas.microsoft.com/office/powerpoint/2010/main" val="103198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朋友圈转发虚假广告也要承担法律责任么？</a:t>
            </a:r>
            <a:endParaRPr lang="en-US" dirty="0"/>
          </a:p>
        </p:txBody>
      </p:sp>
      <p:sp>
        <p:nvSpPr>
          <p:cNvPr id="3" name="Content Placeholder 2"/>
          <p:cNvSpPr>
            <a:spLocks noGrp="1"/>
          </p:cNvSpPr>
          <p:nvPr>
            <p:ph idx="1"/>
          </p:nvPr>
        </p:nvSpPr>
        <p:spPr/>
        <p:txBody>
          <a:bodyPr/>
          <a:lstStyle/>
          <a:p>
            <a:r>
              <a:rPr lang="zh-CN" altLang="en-US" dirty="0" smtClean="0"/>
              <a:t>目前存在争议</a:t>
            </a:r>
            <a:endParaRPr lang="en-US" dirty="0"/>
          </a:p>
        </p:txBody>
      </p:sp>
    </p:spTree>
    <p:extLst>
      <p:ext uri="{BB962C8B-B14F-4D97-AF65-F5344CB8AC3E}">
        <p14:creationId xmlns:p14="http://schemas.microsoft.com/office/powerpoint/2010/main" val="1102199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四川品制低温设备有限公司侵犯商业秘密案</a:t>
            </a:r>
            <a:endParaRPr kumimoji="1" lang="zh-CN" altLang="en-US" dirty="0"/>
          </a:p>
        </p:txBody>
      </p:sp>
      <p:sp>
        <p:nvSpPr>
          <p:cNvPr id="3" name="内容占位符 2"/>
          <p:cNvSpPr>
            <a:spLocks noGrp="1"/>
          </p:cNvSpPr>
          <p:nvPr>
            <p:ph idx="1"/>
          </p:nvPr>
        </p:nvSpPr>
        <p:spPr/>
        <p:txBody>
          <a:bodyPr>
            <a:normAutofit/>
          </a:bodyPr>
          <a:lstStyle/>
          <a:p>
            <a:r>
              <a:rPr lang="zh-CN" altLang="en-US" dirty="0"/>
              <a:t>四川品制低温设备有限公司法定代表人王某为四川盛杰低温设备制造股份有限公司生产部原经理，与原公司签订企业商业秘密竞业保密协议。</a:t>
            </a:r>
            <a:r>
              <a:rPr lang="en-US" altLang="zh-CN" dirty="0"/>
              <a:t>2017</a:t>
            </a:r>
            <a:r>
              <a:rPr lang="zh-CN" altLang="en-US" dirty="0"/>
              <a:t>年</a:t>
            </a:r>
            <a:r>
              <a:rPr lang="en-US" altLang="zh-CN" dirty="0"/>
              <a:t>2</a:t>
            </a:r>
            <a:r>
              <a:rPr lang="zh-CN" altLang="en-US" dirty="0"/>
              <a:t>月，王某在离职前后利用职务之便，窃取</a:t>
            </a:r>
            <a:r>
              <a:rPr lang="en-US" altLang="zh-CN" dirty="0"/>
              <a:t>72</a:t>
            </a:r>
            <a:r>
              <a:rPr lang="zh-CN" altLang="en-US" dirty="0"/>
              <a:t>张属于原公司商业秘密的设计图纸，并于</a:t>
            </a:r>
            <a:r>
              <a:rPr lang="en-US" altLang="zh-CN" dirty="0"/>
              <a:t>2018</a:t>
            </a:r>
            <a:r>
              <a:rPr lang="zh-CN" altLang="en-US" dirty="0"/>
              <a:t>年</a:t>
            </a:r>
            <a:r>
              <a:rPr lang="en-US" altLang="zh-CN" dirty="0"/>
              <a:t>4</a:t>
            </a:r>
            <a:r>
              <a:rPr lang="zh-CN" altLang="en-US" dirty="0"/>
              <a:t>月成立四川品制低温设备有限公司，使用其窃取的图纸进行产品研发生产。至</a:t>
            </a:r>
            <a:r>
              <a:rPr lang="en-US" altLang="zh-CN" dirty="0"/>
              <a:t>7</a:t>
            </a:r>
            <a:r>
              <a:rPr lang="zh-CN" altLang="en-US" dirty="0"/>
              <a:t>月</a:t>
            </a:r>
            <a:r>
              <a:rPr lang="en-US" altLang="zh-CN" dirty="0"/>
              <a:t>13</a:t>
            </a:r>
            <a:r>
              <a:rPr lang="zh-CN" altLang="en-US" dirty="0"/>
              <a:t>日案发，该公司已生产液氮罐成品</a:t>
            </a:r>
            <a:r>
              <a:rPr lang="en-US" altLang="zh-CN" dirty="0"/>
              <a:t>3</a:t>
            </a:r>
            <a:r>
              <a:rPr lang="zh-CN" altLang="en-US" dirty="0"/>
              <a:t>个、液氮冰淇淋机半成品</a:t>
            </a:r>
            <a:r>
              <a:rPr lang="en-US" altLang="zh-CN" dirty="0"/>
              <a:t>2</a:t>
            </a:r>
            <a:r>
              <a:rPr lang="zh-CN" altLang="en-US" dirty="0"/>
              <a:t>台，尚未对外销售。</a:t>
            </a:r>
          </a:p>
          <a:p>
            <a:r>
              <a:rPr lang="zh-CN" altLang="en-US" dirty="0"/>
              <a:t> </a:t>
            </a:r>
            <a:r>
              <a:rPr lang="zh-CN" altLang="en-US" dirty="0" smtClean="0"/>
              <a:t>成都市</a:t>
            </a:r>
            <a:r>
              <a:rPr lang="zh-CN" altLang="en-US" dirty="0"/>
              <a:t>温江区市场和质监局认为，当事人的行为违反新</a:t>
            </a:r>
            <a:r>
              <a:rPr lang="en-US" altLang="zh-CN" dirty="0"/>
              <a:t>《</a:t>
            </a:r>
            <a:r>
              <a:rPr lang="zh-CN" altLang="en-US" dirty="0"/>
              <a:t>反不正当竞争法</a:t>
            </a:r>
            <a:r>
              <a:rPr lang="en-US" altLang="zh-CN" dirty="0"/>
              <a:t>》</a:t>
            </a:r>
            <a:r>
              <a:rPr lang="zh-CN" altLang="en-US" dirty="0"/>
              <a:t>第九条的规定。根据新</a:t>
            </a:r>
            <a:r>
              <a:rPr lang="en-US" altLang="zh-CN" dirty="0"/>
              <a:t>《</a:t>
            </a:r>
            <a:r>
              <a:rPr lang="zh-CN" altLang="en-US" dirty="0"/>
              <a:t>反不正当竞争法</a:t>
            </a:r>
            <a:r>
              <a:rPr lang="en-US" altLang="zh-CN" dirty="0"/>
              <a:t>》</a:t>
            </a:r>
            <a:r>
              <a:rPr lang="zh-CN" altLang="en-US" dirty="0"/>
              <a:t>第二十一条之规定，该局对其作出行政处罚。</a:t>
            </a:r>
          </a:p>
        </p:txBody>
      </p:sp>
    </p:spTree>
    <p:extLst>
      <p:ext uri="{BB962C8B-B14F-4D97-AF65-F5344CB8AC3E}">
        <p14:creationId xmlns:p14="http://schemas.microsoft.com/office/powerpoint/2010/main" val="1499622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977" y="-357889"/>
            <a:ext cx="10515600" cy="1325563"/>
          </a:xfrm>
        </p:spPr>
        <p:txBody>
          <a:bodyPr/>
          <a:lstStyle/>
          <a:p>
            <a:r>
              <a:rPr lang="en-US" altLang="zh-CN" dirty="0" smtClean="0"/>
              <a:t>5.</a:t>
            </a:r>
            <a:r>
              <a:rPr lang="zh-CN" altLang="en-US" dirty="0" smtClean="0"/>
              <a:t> 侵犯商业秘密</a:t>
            </a:r>
            <a:endParaRPr lang="en-US" dirty="0"/>
          </a:p>
        </p:txBody>
      </p:sp>
      <p:sp>
        <p:nvSpPr>
          <p:cNvPr id="3" name="Content Placeholder 2"/>
          <p:cNvSpPr>
            <a:spLocks noGrp="1"/>
          </p:cNvSpPr>
          <p:nvPr>
            <p:ph idx="1"/>
          </p:nvPr>
        </p:nvSpPr>
        <p:spPr>
          <a:xfrm>
            <a:off x="318977" y="595423"/>
            <a:ext cx="11525693" cy="6262577"/>
          </a:xfrm>
        </p:spPr>
        <p:txBody>
          <a:bodyPr>
            <a:normAutofit fontScale="70000" lnSpcReduction="20000"/>
          </a:bodyPr>
          <a:lstStyle/>
          <a:p>
            <a:pPr>
              <a:lnSpc>
                <a:spcPct val="110000"/>
              </a:lnSpc>
            </a:pPr>
            <a:r>
              <a:rPr lang="zh-CN" altLang="en-US" sz="3400" dirty="0"/>
              <a:t>第九条 经营者不得实施下列侵犯商业秘密的行为：</a:t>
            </a:r>
          </a:p>
          <a:p>
            <a:pPr>
              <a:lnSpc>
                <a:spcPct val="110000"/>
              </a:lnSpc>
            </a:pPr>
            <a:r>
              <a:rPr lang="en-US" altLang="zh-CN" sz="3400" dirty="0"/>
              <a:t>(</a:t>
            </a:r>
            <a:r>
              <a:rPr lang="zh-CN" altLang="en-US" sz="3400" dirty="0"/>
              <a:t>一</a:t>
            </a:r>
            <a:r>
              <a:rPr lang="en-US" altLang="zh-CN" sz="3400" dirty="0"/>
              <a:t>)</a:t>
            </a:r>
            <a:r>
              <a:rPr lang="zh-CN" altLang="en-US" sz="3400" dirty="0"/>
              <a:t>以盗窃、贿赂、欺诈、胁迫、电子侵入或者其他不正当手段获取权利人</a:t>
            </a:r>
            <a:r>
              <a:rPr lang="zh-CN" altLang="en-US" sz="3400" dirty="0" smtClean="0"/>
              <a:t>的商业秘密</a:t>
            </a:r>
            <a:r>
              <a:rPr lang="en-US" altLang="zh-CN" sz="3400" dirty="0" smtClean="0"/>
              <a:t>;</a:t>
            </a:r>
            <a:endParaRPr lang="en-US" altLang="zh-CN" sz="3400" dirty="0"/>
          </a:p>
          <a:p>
            <a:pPr>
              <a:lnSpc>
                <a:spcPct val="110000"/>
              </a:lnSpc>
            </a:pPr>
            <a:r>
              <a:rPr lang="en-US" altLang="zh-CN" sz="3400" dirty="0"/>
              <a:t>(</a:t>
            </a:r>
            <a:r>
              <a:rPr lang="zh-CN" altLang="en-US" sz="3400" dirty="0"/>
              <a:t>二</a:t>
            </a:r>
            <a:r>
              <a:rPr lang="en-US" altLang="zh-CN" sz="3400" dirty="0"/>
              <a:t>)</a:t>
            </a:r>
            <a:r>
              <a:rPr lang="zh-CN" altLang="en-US" sz="3400" dirty="0"/>
              <a:t>披露、使用或者允许他人使用以前项手段获取的权利人的商业秘密</a:t>
            </a:r>
            <a:r>
              <a:rPr lang="en-US" altLang="zh-CN" sz="3400" dirty="0"/>
              <a:t>;</a:t>
            </a:r>
          </a:p>
          <a:p>
            <a:pPr>
              <a:lnSpc>
                <a:spcPct val="110000"/>
              </a:lnSpc>
            </a:pPr>
            <a:r>
              <a:rPr lang="en-US" altLang="zh-CN" sz="3400" dirty="0"/>
              <a:t>(</a:t>
            </a:r>
            <a:r>
              <a:rPr lang="zh-CN" altLang="en-US" sz="3400" dirty="0"/>
              <a:t>三</a:t>
            </a:r>
            <a:r>
              <a:rPr lang="en-US" altLang="zh-CN" sz="3400" dirty="0"/>
              <a:t>)</a:t>
            </a:r>
            <a:r>
              <a:rPr lang="zh-CN" altLang="en-US" sz="3400" dirty="0"/>
              <a:t>违反保密义务或者违反权利人有关保守商业秘密的要求，披露、使用或者允许他人使用其所掌握的商业秘密</a:t>
            </a:r>
            <a:r>
              <a:rPr lang="en-US" altLang="zh-CN" sz="3400" dirty="0"/>
              <a:t>;</a:t>
            </a:r>
          </a:p>
          <a:p>
            <a:pPr>
              <a:lnSpc>
                <a:spcPct val="110000"/>
              </a:lnSpc>
            </a:pPr>
            <a:r>
              <a:rPr lang="en-US" altLang="zh-CN" sz="3400" dirty="0"/>
              <a:t>(</a:t>
            </a:r>
            <a:r>
              <a:rPr lang="zh-CN" altLang="en-US" sz="3400" dirty="0"/>
              <a:t>四</a:t>
            </a:r>
            <a:r>
              <a:rPr lang="en-US" altLang="zh-CN" sz="3400" dirty="0"/>
              <a:t>)</a:t>
            </a:r>
            <a:r>
              <a:rPr lang="zh-CN" altLang="en-US" sz="3400" dirty="0"/>
              <a:t>教唆、引诱、帮助他人违反保密义务或者违反权利人有关保守商业秘密的要求，获取、披露、使用或者允许他人使用权利人的商业秘密。</a:t>
            </a:r>
          </a:p>
          <a:p>
            <a:pPr>
              <a:lnSpc>
                <a:spcPct val="110000"/>
              </a:lnSpc>
            </a:pPr>
            <a:r>
              <a:rPr lang="zh-CN" altLang="en-US" sz="3400" dirty="0"/>
              <a:t>经营者以外的其他自然人、法人和非法人组织实施前款所列违法行为的，视为侵犯商业秘密。</a:t>
            </a:r>
          </a:p>
          <a:p>
            <a:pPr>
              <a:lnSpc>
                <a:spcPct val="110000"/>
              </a:lnSpc>
            </a:pPr>
            <a:r>
              <a:rPr lang="zh-CN" altLang="en-US" sz="3400" dirty="0"/>
              <a:t>第三人明知或者应知商业秘密权利人的员工、前员工或者其他单位、个人实施本条第一款所列违法行为，仍获取、披露、使用或者允许他人使用该商业秘密的，视为侵犯商业秘密。</a:t>
            </a:r>
          </a:p>
          <a:p>
            <a:pPr>
              <a:lnSpc>
                <a:spcPct val="110000"/>
              </a:lnSpc>
            </a:pPr>
            <a:r>
              <a:rPr lang="zh-CN" altLang="en-US" sz="3400" dirty="0"/>
              <a:t>本法所称的商业秘密，是指不为公众所知悉、具有商业价值并经权利人采取相应保密措施的技术信息、经营信息等商业信息。</a:t>
            </a:r>
          </a:p>
          <a:p>
            <a:endParaRPr lang="en-US" dirty="0"/>
          </a:p>
        </p:txBody>
      </p:sp>
    </p:spTree>
    <p:extLst>
      <p:ext uri="{BB962C8B-B14F-4D97-AF65-F5344CB8AC3E}">
        <p14:creationId xmlns:p14="http://schemas.microsoft.com/office/powerpoint/2010/main" val="482597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en-US" altLang="zh-CN" dirty="0"/>
              <a:t>.</a:t>
            </a:r>
            <a:r>
              <a:rPr lang="zh-CN" altLang="en-US" dirty="0" smtClean="0"/>
              <a:t> 不正当竞争行为</a:t>
            </a:r>
            <a:endParaRPr lang="en-US" dirty="0"/>
          </a:p>
        </p:txBody>
      </p:sp>
      <p:sp>
        <p:nvSpPr>
          <p:cNvPr id="3" name="Content Placeholder 2"/>
          <p:cNvSpPr>
            <a:spLocks noGrp="1"/>
          </p:cNvSpPr>
          <p:nvPr>
            <p:ph idx="1"/>
          </p:nvPr>
        </p:nvSpPr>
        <p:spPr/>
        <p:txBody>
          <a:bodyPr/>
          <a:lstStyle/>
          <a:p>
            <a:r>
              <a:rPr lang="zh-CN" altLang="en-US" b="1" dirty="0" smtClean="0"/>
              <a:t>概念：</a:t>
            </a:r>
            <a:r>
              <a:rPr lang="zh-CN" altLang="en-US" b="1" dirty="0"/>
              <a:t>是指经营者在生产经营活动中，违反本法规定，扰乱市场竞争秩序，损害其他经营者或者消费者的合法权益的行为。</a:t>
            </a:r>
            <a:endParaRPr lang="en-US" b="1" dirty="0"/>
          </a:p>
        </p:txBody>
      </p:sp>
    </p:spTree>
    <p:extLst>
      <p:ext uri="{BB962C8B-B14F-4D97-AF65-F5344CB8AC3E}">
        <p14:creationId xmlns:p14="http://schemas.microsoft.com/office/powerpoint/2010/main" val="1699358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272" y="-151039"/>
            <a:ext cx="10018713" cy="1752599"/>
          </a:xfrm>
        </p:spPr>
        <p:txBody>
          <a:bodyPr/>
          <a:lstStyle/>
          <a:p>
            <a:r>
              <a:rPr lang="en-US" altLang="zh-CN" dirty="0"/>
              <a:t> </a:t>
            </a:r>
            <a:r>
              <a:rPr lang="zh-CN" altLang="en-US" dirty="0" smtClean="0"/>
              <a:t> </a:t>
            </a:r>
            <a:r>
              <a:rPr lang="en-US" altLang="zh-CN" dirty="0" smtClean="0"/>
              <a:t>5. </a:t>
            </a:r>
            <a:r>
              <a:rPr lang="zh-CN" altLang="en-US" dirty="0" smtClean="0"/>
              <a:t>商业秘密的认定</a:t>
            </a:r>
            <a:endParaRPr lang="en-US" dirty="0"/>
          </a:p>
        </p:txBody>
      </p:sp>
      <p:sp>
        <p:nvSpPr>
          <p:cNvPr id="3" name="Content Placeholder 2"/>
          <p:cNvSpPr>
            <a:spLocks noGrp="1"/>
          </p:cNvSpPr>
          <p:nvPr>
            <p:ph idx="1"/>
          </p:nvPr>
        </p:nvSpPr>
        <p:spPr>
          <a:xfrm>
            <a:off x="1184272" y="1385888"/>
            <a:ext cx="10018713" cy="4891087"/>
          </a:xfrm>
        </p:spPr>
        <p:txBody>
          <a:bodyPr>
            <a:normAutofit lnSpcReduction="10000"/>
          </a:bodyPr>
          <a:lstStyle/>
          <a:p>
            <a:pPr>
              <a:lnSpc>
                <a:spcPct val="110000"/>
              </a:lnSpc>
            </a:pPr>
            <a:r>
              <a:rPr lang="zh-CN" altLang="en-US" dirty="0" smtClean="0"/>
              <a:t>商业秘密</a:t>
            </a:r>
            <a:r>
              <a:rPr lang="zh-CN" altLang="en-US" dirty="0" smtClean="0"/>
              <a:t>：是</a:t>
            </a:r>
            <a:r>
              <a:rPr lang="zh-CN" altLang="en-US" dirty="0"/>
              <a:t>指</a:t>
            </a:r>
            <a:r>
              <a:rPr lang="zh-CN" altLang="en-US" b="1" dirty="0"/>
              <a:t>不为公众所知悉</a:t>
            </a:r>
            <a:r>
              <a:rPr lang="zh-CN" altLang="en-US" dirty="0"/>
              <a:t>、</a:t>
            </a:r>
            <a:r>
              <a:rPr lang="zh-CN" altLang="en-US" b="1" dirty="0"/>
              <a:t>具有商业价值</a:t>
            </a:r>
            <a:r>
              <a:rPr lang="zh-CN" altLang="en-US" dirty="0"/>
              <a:t>并</a:t>
            </a:r>
            <a:r>
              <a:rPr lang="zh-CN" altLang="en-US" b="1" dirty="0"/>
              <a:t>经权利人采取相应保密措施</a:t>
            </a:r>
            <a:r>
              <a:rPr lang="zh-CN" altLang="en-US" dirty="0"/>
              <a:t>的</a:t>
            </a:r>
            <a:r>
              <a:rPr lang="zh-CN" altLang="en-US" b="1" dirty="0"/>
              <a:t>技术信息、经营信息等商业信息</a:t>
            </a:r>
            <a:r>
              <a:rPr lang="zh-CN" altLang="en-US" dirty="0"/>
              <a:t>。</a:t>
            </a:r>
          </a:p>
          <a:p>
            <a:endParaRPr lang="en-US" altLang="zh-CN" b="1" dirty="0" smtClean="0"/>
          </a:p>
          <a:p>
            <a:r>
              <a:rPr lang="zh-CN" altLang="en-US" b="1" dirty="0" smtClean="0"/>
              <a:t>诸如：产品配方、制作工艺、产销策略、客户名单、供货渠道、尚未公布的合同、重大资产置换方案等。</a:t>
            </a:r>
            <a:endParaRPr lang="en-US" altLang="zh-CN" b="1" dirty="0" smtClean="0"/>
          </a:p>
          <a:p>
            <a:endParaRPr lang="en-US" altLang="zh-CN" b="1" dirty="0"/>
          </a:p>
          <a:p>
            <a:r>
              <a:rPr lang="en-US" altLang="zh-CN" b="1" dirty="0" smtClean="0"/>
              <a:t>TRIPS</a:t>
            </a:r>
            <a:r>
              <a:rPr lang="zh-CN" altLang="en-US" b="1" dirty="0" smtClean="0"/>
              <a:t>协议：商业秘密应该具有</a:t>
            </a:r>
            <a:endParaRPr lang="en-US" altLang="zh-CN" b="1" dirty="0" smtClean="0"/>
          </a:p>
          <a:p>
            <a:pPr marL="514350" indent="-514350">
              <a:buFont typeface="+mj-lt"/>
              <a:buAutoNum type="arabicParenR"/>
            </a:pPr>
            <a:r>
              <a:rPr lang="zh-CN" altLang="en-US" b="1" dirty="0" smtClean="0"/>
              <a:t>新颖性（未被从事该类信息工作的人所知悉或容易获得）；</a:t>
            </a:r>
            <a:endParaRPr lang="en-US" altLang="zh-CN" b="1" dirty="0" smtClean="0"/>
          </a:p>
          <a:p>
            <a:pPr marL="514350" indent="-514350">
              <a:buFont typeface="+mj-lt"/>
              <a:buAutoNum type="arabicParenR"/>
            </a:pPr>
            <a:r>
              <a:rPr lang="zh-CN" altLang="en-US" b="1" dirty="0" smtClean="0"/>
              <a:t>商业价值；</a:t>
            </a:r>
            <a:endParaRPr lang="en-US" altLang="zh-CN" b="1" dirty="0" smtClean="0"/>
          </a:p>
          <a:p>
            <a:pPr marL="514350" indent="-514350">
              <a:buFont typeface="+mj-lt"/>
              <a:buAutoNum type="arabicParenR"/>
            </a:pPr>
            <a:r>
              <a:rPr lang="zh-CN" altLang="en-US" b="1" dirty="0" smtClean="0"/>
              <a:t>保密措施。</a:t>
            </a:r>
            <a:endParaRPr lang="en-US" altLang="zh-CN" b="1" dirty="0" smtClean="0"/>
          </a:p>
        </p:txBody>
      </p:sp>
    </p:spTree>
    <p:extLst>
      <p:ext uri="{BB962C8B-B14F-4D97-AF65-F5344CB8AC3E}">
        <p14:creationId xmlns:p14="http://schemas.microsoft.com/office/powerpoint/2010/main" val="213256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客户名单作为商业秘密</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zh-CN" altLang="en-US" dirty="0"/>
              <a:t>客户的名称、地址、联系方式以及交易的习惯、意向、内容等构成的区别于相关公知信息的特殊客户</a:t>
            </a:r>
            <a:r>
              <a:rPr lang="zh-CN" altLang="en-US" dirty="0" smtClean="0"/>
              <a:t>信息；</a:t>
            </a:r>
            <a:endParaRPr lang="en-US" altLang="zh-CN" dirty="0" smtClean="0"/>
          </a:p>
          <a:p>
            <a:pPr marL="514350" indent="-514350">
              <a:buFont typeface="+mj-lt"/>
              <a:buAutoNum type="arabicParenR"/>
            </a:pPr>
            <a:endParaRPr lang="en-US" altLang="zh-CN" dirty="0" smtClean="0"/>
          </a:p>
          <a:p>
            <a:pPr marL="514350" indent="-514350">
              <a:buFont typeface="+mj-lt"/>
              <a:buAutoNum type="arabicParenR"/>
            </a:pPr>
            <a:r>
              <a:rPr lang="zh-CN" altLang="en-US" dirty="0" smtClean="0"/>
              <a:t>客户基于对职工个人的信赖，自愿与其或其新单位交易的，不认定为采取不正当手段，</a:t>
            </a:r>
            <a:r>
              <a:rPr lang="zh-CN" altLang="en-US" dirty="0"/>
              <a:t>但职工与原单位另有约定的除外。 </a:t>
            </a:r>
            <a:br>
              <a:rPr lang="zh-CN" altLang="en-US" dirty="0"/>
            </a:br>
            <a:endParaRPr lang="en-US" altLang="zh-CN" dirty="0" smtClean="0"/>
          </a:p>
          <a:p>
            <a:endParaRPr lang="en-US" dirty="0"/>
          </a:p>
          <a:p>
            <a:endParaRPr lang="en-US" dirty="0"/>
          </a:p>
        </p:txBody>
      </p:sp>
    </p:spTree>
    <p:extLst>
      <p:ext uri="{BB962C8B-B14F-4D97-AF65-F5344CB8AC3E}">
        <p14:creationId xmlns:p14="http://schemas.microsoft.com/office/powerpoint/2010/main" val="32043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5.1</a:t>
            </a:r>
            <a:r>
              <a:rPr lang="zh-CN" altLang="en-US" dirty="0" smtClean="0"/>
              <a:t>商业秘密的特征</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90429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8723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5.1.1 </a:t>
            </a:r>
            <a:r>
              <a:rPr lang="zh-CN" altLang="en-US" dirty="0" smtClean="0"/>
              <a:t>不为公众所知悉（秘密性、新颖性）</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6223439"/>
              </p:ext>
            </p:extLst>
          </p:nvPr>
        </p:nvGraphicFramePr>
        <p:xfrm>
          <a:off x="838200" y="1825624"/>
          <a:ext cx="10869386" cy="4677117"/>
        </p:xfrm>
        <a:graphic>
          <a:graphicData uri="http://schemas.openxmlformats.org/drawingml/2006/table">
            <a:tbl>
              <a:tblPr firstRow="1" bandRow="1">
                <a:tableStyleId>{5940675A-B579-460E-94D1-54222C63F5DA}</a:tableStyleId>
              </a:tblPr>
              <a:tblGrid>
                <a:gridCol w="2154749"/>
                <a:gridCol w="8714637"/>
              </a:tblGrid>
              <a:tr h="1179653">
                <a:tc>
                  <a:txBody>
                    <a:bodyPr/>
                    <a:lstStyle/>
                    <a:p>
                      <a:r>
                        <a:rPr lang="zh-CN" altLang="en-US" sz="2800" dirty="0" smtClean="0"/>
                        <a:t>概念</a:t>
                      </a:r>
                      <a:endParaRPr lang="en-US" sz="2800" dirty="0"/>
                    </a:p>
                  </a:txBody>
                  <a:tcPr/>
                </a:tc>
                <a:tc>
                  <a:txBody>
                    <a:bodyPr/>
                    <a:lstStyle/>
                    <a:p>
                      <a:r>
                        <a:rPr lang="zh-CN" altLang="en-US" sz="2800" b="0" i="0" kern="1200" dirty="0" smtClean="0">
                          <a:solidFill>
                            <a:schemeClr val="tx1"/>
                          </a:solidFill>
                          <a:effectLst/>
                          <a:latin typeface="+mn-lt"/>
                          <a:ea typeface="+mn-ea"/>
                          <a:cs typeface="+mn-cs"/>
                        </a:rPr>
                        <a:t>有关信息不为其所属领域的相关人员普遍知悉和容易获得</a:t>
                      </a:r>
                      <a:endParaRPr lang="en-US" sz="2800" dirty="0"/>
                    </a:p>
                  </a:txBody>
                  <a:tcPr/>
                </a:tc>
              </a:tr>
              <a:tr h="1699144">
                <a:tc rowSpan="2">
                  <a:txBody>
                    <a:bodyPr/>
                    <a:lstStyle/>
                    <a:p>
                      <a:r>
                        <a:rPr lang="zh-CN" altLang="en-US" sz="2800" dirty="0" smtClean="0"/>
                        <a:t>公众的概念</a:t>
                      </a:r>
                      <a:endParaRPr lang="en-US" sz="2800" dirty="0"/>
                    </a:p>
                  </a:txBody>
                  <a:tcPr/>
                </a:tc>
                <a:tc>
                  <a:txBody>
                    <a:bodyPr/>
                    <a:lstStyle/>
                    <a:p>
                      <a:r>
                        <a:rPr lang="zh-CN" altLang="en-US" sz="2800" dirty="0" smtClean="0"/>
                        <a:t>主要指</a:t>
                      </a:r>
                      <a:r>
                        <a:rPr lang="zh-CN" altLang="en-US" sz="2800" b="1" dirty="0" smtClean="0"/>
                        <a:t>同行业竞争者</a:t>
                      </a:r>
                      <a:r>
                        <a:rPr lang="zh-CN" altLang="en-US" sz="2800" dirty="0" smtClean="0"/>
                        <a:t>且可以凭借该信息</a:t>
                      </a:r>
                      <a:r>
                        <a:rPr lang="zh-CN" altLang="en-US" sz="2800" b="1" dirty="0" smtClean="0"/>
                        <a:t>获取经济利益</a:t>
                      </a:r>
                      <a:r>
                        <a:rPr lang="zh-CN" altLang="en-US" sz="2800" dirty="0" smtClean="0"/>
                        <a:t>的，包括</a:t>
                      </a:r>
                      <a:r>
                        <a:rPr lang="zh-CN" altLang="en-US" sz="2800" dirty="0" smtClean="0">
                          <a:sym typeface="Wingdings"/>
                        </a:rPr>
                        <a:t>：</a:t>
                      </a:r>
                      <a:r>
                        <a:rPr lang="zh-CN" altLang="en-US" sz="2800" baseline="0" dirty="0" smtClean="0">
                          <a:sym typeface="Wingdings"/>
                        </a:rPr>
                        <a:t> （</a:t>
                      </a:r>
                      <a:r>
                        <a:rPr lang="en-US" altLang="zh-CN" sz="2800" baseline="0" dirty="0" smtClean="0">
                          <a:sym typeface="Wingdings"/>
                        </a:rPr>
                        <a:t>1</a:t>
                      </a:r>
                      <a:r>
                        <a:rPr lang="zh-CN" altLang="en-US" sz="2800" baseline="0" dirty="0" smtClean="0">
                          <a:sym typeface="Wingdings"/>
                        </a:rPr>
                        <a:t>）已从事该行业；（</a:t>
                      </a:r>
                      <a:r>
                        <a:rPr lang="en-US" altLang="zh-CN" sz="2800" baseline="0" dirty="0" smtClean="0">
                          <a:sym typeface="Wingdings"/>
                        </a:rPr>
                        <a:t>2</a:t>
                      </a:r>
                      <a:r>
                        <a:rPr lang="zh-CN" altLang="en-US" sz="2800" baseline="0" dirty="0" smtClean="0">
                          <a:sym typeface="Wingdings"/>
                        </a:rPr>
                        <a:t>）准备涉足该行业的。</a:t>
                      </a:r>
                      <a:endParaRPr lang="en-US" sz="2800" dirty="0"/>
                    </a:p>
                  </a:txBody>
                  <a:tcPr>
                    <a:lnB w="12700" cap="flat" cmpd="sng" algn="ctr">
                      <a:solidFill>
                        <a:schemeClr val="tx1"/>
                      </a:solidFill>
                      <a:prstDash val="solid"/>
                      <a:round/>
                      <a:headEnd type="none" w="med" len="med"/>
                      <a:tailEnd type="none" w="med" len="med"/>
                    </a:lnB>
                  </a:tcPr>
                </a:tc>
              </a:tr>
              <a:tr h="1614737">
                <a:tc vMerge="1">
                  <a:txBody>
                    <a:bodyPr/>
                    <a:lstStyle/>
                    <a:p>
                      <a:endParaRPr lang="en-US"/>
                    </a:p>
                  </a:txBody>
                  <a:tcPr/>
                </a:tc>
                <a:tc>
                  <a:txBody>
                    <a:bodyPr/>
                    <a:lstStyle/>
                    <a:p>
                      <a:r>
                        <a:rPr lang="zh-CN" altLang="en-US" sz="2800" dirty="0" smtClean="0"/>
                        <a:t>公众的例外</a:t>
                      </a:r>
                      <a:r>
                        <a:rPr lang="zh-CN" altLang="en-US" sz="2800" dirty="0" smtClean="0">
                          <a:sym typeface="Wingdings"/>
                        </a:rPr>
                        <a:t>： （</a:t>
                      </a:r>
                      <a:r>
                        <a:rPr lang="en-US" altLang="zh-CN" sz="2800" dirty="0" smtClean="0">
                          <a:sym typeface="Wingdings"/>
                        </a:rPr>
                        <a:t>1</a:t>
                      </a:r>
                      <a:r>
                        <a:rPr lang="zh-CN" altLang="en-US" sz="2800" dirty="0" smtClean="0">
                          <a:sym typeface="Wingdings"/>
                        </a:rPr>
                        <a:t>）秘密持有者的内部人员；（</a:t>
                      </a:r>
                      <a:r>
                        <a:rPr lang="en-US" altLang="zh-CN" sz="2800" dirty="0" smtClean="0">
                          <a:sym typeface="Wingdings"/>
                        </a:rPr>
                        <a:t>2</a:t>
                      </a:r>
                      <a:r>
                        <a:rPr lang="zh-CN" altLang="en-US" sz="2800" dirty="0" smtClean="0">
                          <a:sym typeface="Wingdings"/>
                        </a:rPr>
                        <a:t>）其他相关人员（如技术合同相对方）；（</a:t>
                      </a:r>
                      <a:r>
                        <a:rPr lang="en-US" altLang="zh-CN" sz="2800" dirty="0" smtClean="0">
                          <a:sym typeface="Wingdings"/>
                        </a:rPr>
                        <a:t>2</a:t>
                      </a:r>
                      <a:r>
                        <a:rPr lang="zh-CN" altLang="en-US" sz="2800" dirty="0" smtClean="0">
                          <a:sym typeface="Wingdings"/>
                        </a:rPr>
                        <a:t>）法律或行为性质决定的负有保密义务的人（在学术研讨会、庭审等知道的）。</a:t>
                      </a:r>
                      <a:endParaRPr lang="en-US" sz="2800" dirty="0"/>
                    </a:p>
                  </a:txBody>
                  <a:tcP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569323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知悉的概念</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47997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4443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35560532"/>
              </p:ext>
            </p:extLst>
          </p:nvPr>
        </p:nvGraphicFramePr>
        <p:xfrm>
          <a:off x="789215" y="702130"/>
          <a:ext cx="10515600" cy="5796641"/>
        </p:xfrm>
        <a:graphic>
          <a:graphicData uri="http://schemas.openxmlformats.org/drawingml/2006/table">
            <a:tbl>
              <a:tblPr firstRow="1" bandRow="1">
                <a:tableStyleId>{5940675A-B579-460E-94D1-54222C63F5DA}</a:tableStyleId>
              </a:tblPr>
              <a:tblGrid>
                <a:gridCol w="1725386"/>
                <a:gridCol w="8790214"/>
              </a:tblGrid>
              <a:tr h="1007472">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不构成“不为公众所知悉”</a:t>
                      </a:r>
                    </a:p>
                    <a:p>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该信息为其所属技术或者经济领域的人的</a:t>
                      </a:r>
                      <a:r>
                        <a:rPr lang="zh-CN" altLang="en-US" sz="2800" b="1" dirty="0" smtClean="0"/>
                        <a:t>一般常识</a:t>
                      </a:r>
                      <a:r>
                        <a:rPr lang="zh-CN" altLang="en-US" sz="2800" dirty="0" smtClean="0"/>
                        <a:t>或者</a:t>
                      </a:r>
                      <a:r>
                        <a:rPr lang="zh-CN" altLang="en-US" sz="2800" b="1" dirty="0" smtClean="0"/>
                        <a:t>行业惯例</a:t>
                      </a:r>
                      <a:r>
                        <a:rPr lang="zh-CN" altLang="en-US" sz="2800" dirty="0" smtClean="0"/>
                        <a:t>； </a:t>
                      </a:r>
                    </a:p>
                  </a:txBody>
                  <a:tcPr/>
                </a:tc>
              </a:tr>
              <a:tr h="1462459">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t>该信息仅涉及产品的尺寸、结构、材料、部件的简单组合等内容，进入市场后相关公众</a:t>
                      </a:r>
                      <a:r>
                        <a:rPr lang="zh-CN" altLang="en-US" sz="2800" b="1" dirty="0" smtClean="0"/>
                        <a:t>通过观察产品</a:t>
                      </a:r>
                      <a:r>
                        <a:rPr lang="zh-CN" altLang="en-US" sz="2800" dirty="0" smtClean="0"/>
                        <a:t>即可直接获得； </a:t>
                      </a:r>
                    </a:p>
                  </a:txBody>
                  <a:tcPr/>
                </a:tc>
              </a:tr>
              <a:tr h="750959">
                <a:tc vMerge="1">
                  <a:txBody>
                    <a:bodyPr/>
                    <a:lstStyle/>
                    <a:p>
                      <a:endParaRPr lang="en-US"/>
                    </a:p>
                  </a:txBody>
                  <a:tcPr/>
                </a:tc>
                <a:tc>
                  <a:txBody>
                    <a:bodyPr/>
                    <a:lstStyle/>
                    <a:p>
                      <a:r>
                        <a:rPr lang="zh-CN" altLang="en-US" sz="2800" b="0" i="0" kern="1200" dirty="0" smtClean="0">
                          <a:solidFill>
                            <a:schemeClr val="tx1"/>
                          </a:solidFill>
                          <a:effectLst/>
                          <a:latin typeface="+mn-lt"/>
                          <a:ea typeface="+mn-ea"/>
                          <a:cs typeface="+mn-cs"/>
                        </a:rPr>
                        <a:t>该信息已经在公开出版物或者其他媒体上</a:t>
                      </a:r>
                      <a:r>
                        <a:rPr lang="zh-CN" altLang="en-US" sz="2800" b="1" i="0" kern="1200" dirty="0" smtClean="0">
                          <a:solidFill>
                            <a:schemeClr val="tx1"/>
                          </a:solidFill>
                          <a:effectLst/>
                          <a:latin typeface="+mn-lt"/>
                          <a:ea typeface="+mn-ea"/>
                          <a:cs typeface="+mn-cs"/>
                        </a:rPr>
                        <a:t>公开披露</a:t>
                      </a:r>
                      <a:r>
                        <a:rPr lang="zh-CN" altLang="en-US" sz="2800" b="0" i="0" kern="1200" dirty="0" smtClean="0">
                          <a:solidFill>
                            <a:schemeClr val="tx1"/>
                          </a:solidFill>
                          <a:effectLst/>
                          <a:latin typeface="+mn-lt"/>
                          <a:ea typeface="+mn-ea"/>
                          <a:cs typeface="+mn-cs"/>
                        </a:rPr>
                        <a:t>；</a:t>
                      </a:r>
                      <a:endParaRPr lang="en-US" sz="2800" dirty="0"/>
                    </a:p>
                  </a:txBody>
                  <a:tcPr/>
                </a:tc>
              </a:tr>
              <a:tr h="687223">
                <a:tc vMerge="1">
                  <a:txBody>
                    <a:bodyPr/>
                    <a:lstStyle/>
                    <a:p>
                      <a:endParaRPr lang="en-US"/>
                    </a:p>
                  </a:txBody>
                  <a:tcPr/>
                </a:tc>
                <a:tc>
                  <a:txBody>
                    <a:bodyPr/>
                    <a:lstStyle/>
                    <a:p>
                      <a:r>
                        <a:rPr lang="zh-CN" altLang="en-US" sz="2800" b="0" i="0" kern="1200" dirty="0" smtClean="0">
                          <a:solidFill>
                            <a:schemeClr val="tx1"/>
                          </a:solidFill>
                          <a:effectLst/>
                          <a:latin typeface="+mn-lt"/>
                          <a:ea typeface="+mn-ea"/>
                          <a:cs typeface="+mn-cs"/>
                        </a:rPr>
                        <a:t>该信息已通过公开的报告会、展览等方式</a:t>
                      </a:r>
                      <a:r>
                        <a:rPr lang="zh-CN" altLang="en-US" sz="2800" b="1" i="0" kern="1200" dirty="0" smtClean="0">
                          <a:solidFill>
                            <a:schemeClr val="tx1"/>
                          </a:solidFill>
                          <a:effectLst/>
                          <a:latin typeface="+mn-lt"/>
                          <a:ea typeface="+mn-ea"/>
                          <a:cs typeface="+mn-cs"/>
                        </a:rPr>
                        <a:t>公开</a:t>
                      </a:r>
                      <a:r>
                        <a:rPr lang="zh-CN" altLang="en-US" sz="2800" b="0" i="0" kern="1200" dirty="0" smtClean="0">
                          <a:solidFill>
                            <a:schemeClr val="tx1"/>
                          </a:solidFill>
                          <a:effectLst/>
                          <a:latin typeface="+mn-lt"/>
                          <a:ea typeface="+mn-ea"/>
                          <a:cs typeface="+mn-cs"/>
                        </a:rPr>
                        <a:t>； </a:t>
                      </a:r>
                      <a:endParaRPr lang="en-US" sz="2800" dirty="0"/>
                    </a:p>
                  </a:txBody>
                  <a:tcPr/>
                </a:tc>
              </a:tr>
              <a:tr h="780178">
                <a:tc vMerge="1">
                  <a:txBody>
                    <a:bodyPr/>
                    <a:lstStyle/>
                    <a:p>
                      <a:endParaRPr lang="en-US"/>
                    </a:p>
                  </a:txBody>
                  <a:tcPr/>
                </a:tc>
                <a:tc>
                  <a:txBody>
                    <a:bodyPr/>
                    <a:lstStyle/>
                    <a:p>
                      <a:r>
                        <a:rPr lang="zh-CN" altLang="en-US" sz="2800" b="0" i="0" kern="1200" dirty="0" smtClean="0">
                          <a:solidFill>
                            <a:schemeClr val="tx1"/>
                          </a:solidFill>
                          <a:effectLst/>
                          <a:latin typeface="+mn-lt"/>
                          <a:ea typeface="+mn-ea"/>
                          <a:cs typeface="+mn-cs"/>
                        </a:rPr>
                        <a:t>该信息从其他</a:t>
                      </a:r>
                      <a:r>
                        <a:rPr lang="zh-CN" altLang="en-US" sz="2800" b="1" i="0" kern="1200" dirty="0" smtClean="0">
                          <a:solidFill>
                            <a:schemeClr val="tx1"/>
                          </a:solidFill>
                          <a:effectLst/>
                          <a:latin typeface="+mn-lt"/>
                          <a:ea typeface="+mn-ea"/>
                          <a:cs typeface="+mn-cs"/>
                        </a:rPr>
                        <a:t>公开渠道</a:t>
                      </a:r>
                      <a:r>
                        <a:rPr lang="zh-CN" altLang="en-US" sz="2800" b="0" i="0" kern="1200" dirty="0" smtClean="0">
                          <a:solidFill>
                            <a:schemeClr val="tx1"/>
                          </a:solidFill>
                          <a:effectLst/>
                          <a:latin typeface="+mn-lt"/>
                          <a:ea typeface="+mn-ea"/>
                          <a:cs typeface="+mn-cs"/>
                        </a:rPr>
                        <a:t>可以获得； </a:t>
                      </a:r>
                      <a:endParaRPr lang="en-US" sz="2800" dirty="0"/>
                    </a:p>
                  </a:txBody>
                  <a:tcPr/>
                </a:tc>
              </a:tr>
              <a:tr h="1108350">
                <a:tc vMerge="1">
                  <a:txBody>
                    <a:bodyPr/>
                    <a:lstStyle/>
                    <a:p>
                      <a:endParaRPr lang="en-US" dirty="0"/>
                    </a:p>
                  </a:txBody>
                  <a:tcPr/>
                </a:tc>
                <a:tc>
                  <a:txBody>
                    <a:bodyPr/>
                    <a:lstStyle/>
                    <a:p>
                      <a:r>
                        <a:rPr lang="zh-CN" altLang="en-US" sz="2800" b="0" i="0" kern="1200" dirty="0" smtClean="0">
                          <a:solidFill>
                            <a:schemeClr val="tx1"/>
                          </a:solidFill>
                          <a:effectLst/>
                          <a:latin typeface="+mn-lt"/>
                          <a:ea typeface="+mn-ea"/>
                          <a:cs typeface="+mn-cs"/>
                        </a:rPr>
                        <a:t>该信息无需付出一定的代价而</a:t>
                      </a:r>
                      <a:r>
                        <a:rPr lang="zh-CN" altLang="en-US" sz="2800" b="1" i="0" kern="1200" dirty="0" smtClean="0">
                          <a:solidFill>
                            <a:schemeClr val="tx1"/>
                          </a:solidFill>
                          <a:effectLst/>
                          <a:latin typeface="+mn-lt"/>
                          <a:ea typeface="+mn-ea"/>
                          <a:cs typeface="+mn-cs"/>
                        </a:rPr>
                        <a:t>容易获得</a:t>
                      </a:r>
                      <a:r>
                        <a:rPr lang="zh-CN" altLang="en-US" sz="2800" b="0" i="0" kern="1200" dirty="0" smtClean="0">
                          <a:solidFill>
                            <a:schemeClr val="tx1"/>
                          </a:solidFill>
                          <a:effectLst/>
                          <a:latin typeface="+mn-lt"/>
                          <a:ea typeface="+mn-ea"/>
                          <a:cs typeface="+mn-cs"/>
                        </a:rPr>
                        <a:t>。 </a:t>
                      </a:r>
                      <a:r>
                        <a:rPr lang="zh-CN" altLang="en-US" sz="2800" dirty="0" smtClean="0"/>
                        <a:t/>
                      </a:r>
                      <a:br>
                        <a:rPr lang="zh-CN" altLang="en-US" sz="2800" dirty="0" smtClean="0"/>
                      </a:br>
                      <a:endParaRPr lang="en-US" sz="2800" dirty="0"/>
                    </a:p>
                  </a:txBody>
                  <a:tcPr/>
                </a:tc>
              </a:tr>
            </a:tbl>
          </a:graphicData>
        </a:graphic>
      </p:graphicFrame>
    </p:spTree>
    <p:extLst>
      <p:ext uri="{BB962C8B-B14F-4D97-AF65-F5344CB8AC3E}">
        <p14:creationId xmlns:p14="http://schemas.microsoft.com/office/powerpoint/2010/main" val="1762105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5.1.2</a:t>
            </a:r>
            <a:r>
              <a:rPr lang="zh-CN" altLang="en-US" dirty="0" smtClean="0"/>
              <a:t> 价值性</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9072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663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5.1.3</a:t>
            </a:r>
            <a:r>
              <a:rPr lang="zh-CN" altLang="en-US" dirty="0" smtClean="0"/>
              <a:t> 采取保密措施</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0243427"/>
              </p:ext>
            </p:extLst>
          </p:nvPr>
        </p:nvGraphicFramePr>
        <p:xfrm>
          <a:off x="838200" y="1825625"/>
          <a:ext cx="10515600" cy="4760972"/>
        </p:xfrm>
        <a:graphic>
          <a:graphicData uri="http://schemas.openxmlformats.org/drawingml/2006/table">
            <a:tbl>
              <a:tblPr firstRow="1" bandRow="1">
                <a:tableStyleId>{5940675A-B579-460E-94D1-54222C63F5DA}</a:tableStyleId>
              </a:tblPr>
              <a:tblGrid>
                <a:gridCol w="1758043"/>
                <a:gridCol w="1730828"/>
                <a:gridCol w="7026729"/>
              </a:tblGrid>
              <a:tr h="1080861">
                <a:tc>
                  <a:txBody>
                    <a:bodyPr/>
                    <a:lstStyle/>
                    <a:p>
                      <a:r>
                        <a:rPr lang="zh-CN" altLang="en-US" sz="2800" dirty="0" smtClean="0"/>
                        <a:t>保密措施</a:t>
                      </a:r>
                      <a:endParaRPr lang="en-US" sz="2800" dirty="0"/>
                    </a:p>
                  </a:txBody>
                  <a:tcPr/>
                </a:tc>
                <a:tc gridSpan="2">
                  <a:txBody>
                    <a:bodyPr/>
                    <a:lstStyle/>
                    <a:p>
                      <a:r>
                        <a:rPr lang="zh-CN" altLang="en-US" sz="2800" dirty="0" smtClean="0"/>
                        <a:t>订立保密协议、建立保密制度、其他合理的保密措施</a:t>
                      </a:r>
                      <a:endParaRPr lang="en-US" sz="2800" dirty="0"/>
                    </a:p>
                  </a:txBody>
                  <a:tcPr/>
                </a:tc>
                <a:tc hMerge="1">
                  <a:txBody>
                    <a:bodyPr/>
                    <a:lstStyle/>
                    <a:p>
                      <a:endParaRPr lang="en-US"/>
                    </a:p>
                  </a:txBody>
                  <a:tcPr/>
                </a:tc>
              </a:tr>
              <a:tr h="1028351">
                <a:tc rowSpan="2">
                  <a:txBody>
                    <a:bodyPr/>
                    <a:lstStyle/>
                    <a:p>
                      <a:r>
                        <a:rPr lang="zh-CN" altLang="en-US" sz="2800" dirty="0" smtClean="0"/>
                        <a:t>认定“采取了保密措施”</a:t>
                      </a:r>
                      <a:endParaRPr lang="en-US" sz="2800" dirty="0"/>
                    </a:p>
                  </a:txBody>
                  <a:tcPr/>
                </a:tc>
                <a:tc>
                  <a:txBody>
                    <a:bodyPr/>
                    <a:lstStyle/>
                    <a:p>
                      <a:r>
                        <a:rPr lang="zh-CN" altLang="en-US" sz="2800" dirty="0" smtClean="0"/>
                        <a:t>主观上</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zh-CN" altLang="en-US" sz="2800" dirty="0" smtClean="0"/>
                        <a:t>有保密的意图</a:t>
                      </a:r>
                      <a:endParaRPr lang="en-US" sz="2800" dirty="0"/>
                    </a:p>
                  </a:txBody>
                  <a:tcPr>
                    <a:lnL w="12700" cap="flat" cmpd="sng" algn="ctr">
                      <a:solidFill>
                        <a:schemeClr val="tx1"/>
                      </a:solidFill>
                      <a:prstDash val="solid"/>
                      <a:round/>
                      <a:headEnd type="none" w="med" len="med"/>
                      <a:tailEnd type="none" w="med" len="med"/>
                    </a:lnL>
                  </a:tcPr>
                </a:tc>
              </a:tr>
              <a:tr h="2319006">
                <a:tc vMerge="1">
                  <a:txBody>
                    <a:bodyPr/>
                    <a:lstStyle/>
                    <a:p>
                      <a:endParaRPr lang="en-US" sz="2800"/>
                    </a:p>
                  </a:txBody>
                  <a:tcPr/>
                </a:tc>
                <a:tc>
                  <a:txBody>
                    <a:bodyPr/>
                    <a:lstStyle/>
                    <a:p>
                      <a:r>
                        <a:rPr lang="zh-CN" altLang="en-US" sz="2800" dirty="0" smtClean="0"/>
                        <a:t>客观上</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zh-CN" altLang="en-US" sz="2800" dirty="0" smtClean="0"/>
                        <a:t>采取了具体足以使知情者明知的措施：</a:t>
                      </a:r>
                      <a:endParaRPr lang="en-US" altLang="zh-CN" sz="2800" dirty="0" smtClean="0"/>
                    </a:p>
                    <a:p>
                      <a:pPr marL="514350" indent="-514350">
                        <a:buFont typeface="+mj-lt"/>
                        <a:buAutoNum type="arabicParenR"/>
                      </a:pPr>
                      <a:r>
                        <a:rPr lang="zh-CN" altLang="en-US" sz="2800" dirty="0" smtClean="0"/>
                        <a:t>措施是合理的（符合比例或行业惯例，不能要求极端的过分的保密方式）；</a:t>
                      </a:r>
                      <a:endParaRPr lang="en-US" altLang="zh-CN" sz="2800" dirty="0" smtClean="0"/>
                    </a:p>
                    <a:p>
                      <a:pPr marL="514350" indent="-514350">
                        <a:buFont typeface="+mj-lt"/>
                        <a:buAutoNum type="arabicParenR"/>
                      </a:pPr>
                      <a:r>
                        <a:rPr lang="zh-CN" altLang="en-US" sz="2800" dirty="0" smtClean="0"/>
                        <a:t>保密内容具体；</a:t>
                      </a:r>
                      <a:endParaRPr lang="en-US" altLang="zh-CN" sz="2800" dirty="0" smtClean="0"/>
                    </a:p>
                    <a:p>
                      <a:pPr marL="514350" indent="-514350">
                        <a:buFont typeface="+mj-lt"/>
                        <a:buAutoNum type="arabicParenR"/>
                      </a:pPr>
                      <a:r>
                        <a:rPr lang="zh-CN" altLang="en-US" sz="2800" dirty="0" smtClean="0"/>
                        <a:t>保密方式有效；</a:t>
                      </a:r>
                      <a:endParaRPr lang="en-US" altLang="zh-CN" sz="2800" dirty="0" smtClean="0"/>
                    </a:p>
                    <a:p>
                      <a:pPr marL="514350" indent="-514350">
                        <a:buFont typeface="+mj-lt"/>
                        <a:buAutoNum type="arabicParenR"/>
                      </a:pPr>
                      <a:r>
                        <a:rPr lang="zh-CN" altLang="en-US" sz="2800" dirty="0" smtClean="0"/>
                        <a:t>保密主体明确。</a:t>
                      </a:r>
                      <a:endParaRPr lang="en-US" sz="2800" dirty="0"/>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005817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保密措施的认定</a:t>
            </a:r>
            <a:endParaRPr lang="en-US" dirty="0"/>
          </a:p>
        </p:txBody>
      </p:sp>
      <p:sp>
        <p:nvSpPr>
          <p:cNvPr id="3" name="Content Placeholder 2"/>
          <p:cNvSpPr>
            <a:spLocks noGrp="1"/>
          </p:cNvSpPr>
          <p:nvPr>
            <p:ph idx="1"/>
          </p:nvPr>
        </p:nvSpPr>
        <p:spPr>
          <a:xfrm>
            <a:off x="838200" y="1420586"/>
            <a:ext cx="10515600" cy="5225143"/>
          </a:xfrm>
        </p:spPr>
        <p:txBody>
          <a:bodyPr>
            <a:normAutofit lnSpcReduction="10000"/>
          </a:bodyPr>
          <a:lstStyle/>
          <a:p>
            <a:pPr>
              <a:lnSpc>
                <a:spcPct val="100000"/>
              </a:lnSpc>
            </a:pPr>
            <a:r>
              <a:rPr lang="zh-CN" altLang="en-US" dirty="0" smtClean="0"/>
              <a:t>符合以下情形之一，认定为实施了保密措施：</a:t>
            </a:r>
            <a:endParaRPr lang="en-US" altLang="zh-CN" dirty="0" smtClean="0"/>
          </a:p>
          <a:p>
            <a:pPr>
              <a:lnSpc>
                <a:spcPct val="100000"/>
              </a:lnSpc>
            </a:pPr>
            <a:r>
              <a:rPr lang="zh-CN" altLang="en-US" dirty="0" smtClean="0"/>
              <a:t>（</a:t>
            </a:r>
            <a:r>
              <a:rPr lang="zh-CN" altLang="en-US" dirty="0"/>
              <a:t>一）限定涉密信息的知悉范围，只对必须知悉的相关人员告知其内容； </a:t>
            </a:r>
            <a:endParaRPr lang="en-US" altLang="zh-CN" dirty="0"/>
          </a:p>
          <a:p>
            <a:pPr>
              <a:lnSpc>
                <a:spcPct val="100000"/>
              </a:lnSpc>
            </a:pPr>
            <a:r>
              <a:rPr lang="zh-CN" altLang="en-US" dirty="0" smtClean="0"/>
              <a:t>（</a:t>
            </a:r>
            <a:r>
              <a:rPr lang="zh-CN" altLang="en-US" dirty="0"/>
              <a:t>二）对于涉密信息载体采取加锁等防范措施； </a:t>
            </a:r>
            <a:endParaRPr lang="en-US" altLang="zh-CN" dirty="0"/>
          </a:p>
          <a:p>
            <a:pPr>
              <a:lnSpc>
                <a:spcPct val="100000"/>
              </a:lnSpc>
            </a:pPr>
            <a:r>
              <a:rPr lang="zh-CN" altLang="en-US" dirty="0" smtClean="0"/>
              <a:t>（</a:t>
            </a:r>
            <a:r>
              <a:rPr lang="zh-CN" altLang="en-US" dirty="0"/>
              <a:t>三）在涉密信息的载体上标有保密标志； </a:t>
            </a:r>
            <a:endParaRPr lang="en-US" altLang="zh-CN" dirty="0"/>
          </a:p>
          <a:p>
            <a:pPr>
              <a:lnSpc>
                <a:spcPct val="100000"/>
              </a:lnSpc>
            </a:pPr>
            <a:r>
              <a:rPr lang="zh-CN" altLang="en-US" dirty="0" smtClean="0"/>
              <a:t>（</a:t>
            </a:r>
            <a:r>
              <a:rPr lang="zh-CN" altLang="en-US" dirty="0"/>
              <a:t>四）对于涉密信息采用密码或者代码等； </a:t>
            </a:r>
            <a:endParaRPr lang="en-US" altLang="zh-CN" dirty="0"/>
          </a:p>
          <a:p>
            <a:pPr>
              <a:lnSpc>
                <a:spcPct val="100000"/>
              </a:lnSpc>
            </a:pPr>
            <a:r>
              <a:rPr lang="zh-CN" altLang="en-US" dirty="0" smtClean="0"/>
              <a:t>（</a:t>
            </a:r>
            <a:r>
              <a:rPr lang="zh-CN" altLang="en-US" dirty="0"/>
              <a:t>五）签订保密协议； </a:t>
            </a:r>
            <a:endParaRPr lang="en-US" altLang="zh-CN" dirty="0"/>
          </a:p>
          <a:p>
            <a:pPr>
              <a:lnSpc>
                <a:spcPct val="100000"/>
              </a:lnSpc>
            </a:pPr>
            <a:r>
              <a:rPr lang="zh-CN" altLang="en-US" dirty="0" smtClean="0"/>
              <a:t>（</a:t>
            </a:r>
            <a:r>
              <a:rPr lang="zh-CN" altLang="en-US" dirty="0"/>
              <a:t>六）对于涉密的机器、厂房、车间等场所限制来访者或者提出保密要求； </a:t>
            </a:r>
            <a:endParaRPr lang="en-US" altLang="zh-CN" dirty="0"/>
          </a:p>
          <a:p>
            <a:pPr>
              <a:lnSpc>
                <a:spcPct val="100000"/>
              </a:lnSpc>
            </a:pPr>
            <a:r>
              <a:rPr lang="zh-CN" altLang="en-US" dirty="0" smtClean="0"/>
              <a:t>（</a:t>
            </a:r>
            <a:r>
              <a:rPr lang="zh-CN" altLang="en-US" dirty="0"/>
              <a:t>七）确保信息秘密的其他合理措施。 </a:t>
            </a:r>
            <a:endParaRPr lang="en-US" dirty="0"/>
          </a:p>
        </p:txBody>
      </p:sp>
    </p:spTree>
    <p:extLst>
      <p:ext uri="{BB962C8B-B14F-4D97-AF65-F5344CB8AC3E}">
        <p14:creationId xmlns:p14="http://schemas.microsoft.com/office/powerpoint/2010/main" val="167201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5.2</a:t>
            </a:r>
            <a:r>
              <a:rPr lang="zh-CN" altLang="en-US" dirty="0" smtClean="0"/>
              <a:t> 侵犯商业秘密的行为方式</a:t>
            </a:r>
            <a:endParaRPr lang="en-US" dirty="0"/>
          </a:p>
        </p:txBody>
      </p:sp>
      <p:sp>
        <p:nvSpPr>
          <p:cNvPr id="3" name="Content Placeholder 2"/>
          <p:cNvSpPr>
            <a:spLocks noGrp="1"/>
          </p:cNvSpPr>
          <p:nvPr>
            <p:ph idx="1"/>
          </p:nvPr>
        </p:nvSpPr>
        <p:spPr>
          <a:xfrm>
            <a:off x="0" y="1488558"/>
            <a:ext cx="12192000" cy="5369441"/>
          </a:xfrm>
        </p:spPr>
        <p:txBody>
          <a:bodyPr>
            <a:normAutofit fontScale="92500" lnSpcReduction="20000"/>
          </a:bodyPr>
          <a:lstStyle/>
          <a:p>
            <a:pPr>
              <a:lnSpc>
                <a:spcPct val="110000"/>
              </a:lnSpc>
            </a:pPr>
            <a:r>
              <a:rPr lang="en-US" altLang="zh-CN" dirty="0"/>
              <a:t>(</a:t>
            </a:r>
            <a:r>
              <a:rPr lang="zh-CN" altLang="en-US" dirty="0"/>
              <a:t>一</a:t>
            </a:r>
            <a:r>
              <a:rPr lang="en-US" altLang="zh-CN" dirty="0"/>
              <a:t>)</a:t>
            </a:r>
            <a:r>
              <a:rPr lang="zh-CN" altLang="en-US" dirty="0"/>
              <a:t>以</a:t>
            </a:r>
            <a:r>
              <a:rPr lang="zh-CN" altLang="en-US" b="1" dirty="0">
                <a:solidFill>
                  <a:srgbClr val="FF0000"/>
                </a:solidFill>
              </a:rPr>
              <a:t>盗窃、贿赂、欺诈、胁迫、电子侵入或者其他不正当手段</a:t>
            </a:r>
            <a:r>
              <a:rPr lang="zh-CN" altLang="en-US" dirty="0"/>
              <a:t>获取权利人的商业秘密</a:t>
            </a:r>
            <a:r>
              <a:rPr lang="en-US" altLang="zh-CN" dirty="0"/>
              <a:t>;</a:t>
            </a:r>
          </a:p>
          <a:p>
            <a:pPr>
              <a:lnSpc>
                <a:spcPct val="110000"/>
              </a:lnSpc>
            </a:pPr>
            <a:r>
              <a:rPr lang="en-US" altLang="zh-CN" dirty="0"/>
              <a:t>(</a:t>
            </a:r>
            <a:r>
              <a:rPr lang="zh-CN" altLang="en-US" dirty="0"/>
              <a:t>二</a:t>
            </a:r>
            <a:r>
              <a:rPr lang="en-US" altLang="zh-CN" dirty="0"/>
              <a:t>)</a:t>
            </a:r>
            <a:r>
              <a:rPr lang="zh-CN" altLang="en-US" b="1" dirty="0">
                <a:solidFill>
                  <a:srgbClr val="FF0000"/>
                </a:solidFill>
              </a:rPr>
              <a:t>披露、使用或者允许他人使用</a:t>
            </a:r>
            <a:r>
              <a:rPr lang="zh-CN" altLang="en-US" dirty="0"/>
              <a:t>以前项手段获取的权利人的商业秘密</a:t>
            </a:r>
            <a:r>
              <a:rPr lang="en-US" altLang="zh-CN" dirty="0"/>
              <a:t>;</a:t>
            </a:r>
          </a:p>
          <a:p>
            <a:pPr>
              <a:lnSpc>
                <a:spcPct val="110000"/>
              </a:lnSpc>
            </a:pPr>
            <a:r>
              <a:rPr lang="en-US" altLang="zh-CN" dirty="0"/>
              <a:t>(</a:t>
            </a:r>
            <a:r>
              <a:rPr lang="zh-CN" altLang="en-US" dirty="0"/>
              <a:t>三</a:t>
            </a:r>
            <a:r>
              <a:rPr lang="en-US" altLang="zh-CN" dirty="0"/>
              <a:t>)</a:t>
            </a:r>
            <a:r>
              <a:rPr lang="zh-CN" altLang="en-US" b="1" dirty="0">
                <a:solidFill>
                  <a:srgbClr val="FF0000"/>
                </a:solidFill>
              </a:rPr>
              <a:t>违反保密义务或者违反权利人有关保守商业秘密的要求</a:t>
            </a:r>
            <a:r>
              <a:rPr lang="zh-CN" altLang="en-US" dirty="0"/>
              <a:t>，披露、使用或者允许他人使用其所掌握的商业秘密</a:t>
            </a:r>
            <a:r>
              <a:rPr lang="en-US" altLang="zh-CN" dirty="0"/>
              <a:t>;</a:t>
            </a:r>
          </a:p>
          <a:p>
            <a:pPr>
              <a:lnSpc>
                <a:spcPct val="110000"/>
              </a:lnSpc>
            </a:pPr>
            <a:r>
              <a:rPr lang="en-US" altLang="zh-CN" dirty="0"/>
              <a:t>(</a:t>
            </a:r>
            <a:r>
              <a:rPr lang="zh-CN" altLang="en-US" dirty="0"/>
              <a:t>四</a:t>
            </a:r>
            <a:r>
              <a:rPr lang="en-US" altLang="zh-CN" dirty="0"/>
              <a:t>)</a:t>
            </a:r>
            <a:r>
              <a:rPr lang="zh-CN" altLang="en-US" b="1" dirty="0">
                <a:solidFill>
                  <a:srgbClr val="FF0000"/>
                </a:solidFill>
              </a:rPr>
              <a:t>教唆、引诱、帮助他人违反保密义务或者违反权利人有关保守商业秘密的要求</a:t>
            </a:r>
            <a:r>
              <a:rPr lang="zh-CN" altLang="en-US" dirty="0"/>
              <a:t>，获取、披露、使用或者允许他人使用权利人的商业秘密。</a:t>
            </a:r>
          </a:p>
          <a:p>
            <a:pPr>
              <a:lnSpc>
                <a:spcPct val="110000"/>
              </a:lnSpc>
            </a:pPr>
            <a:r>
              <a:rPr lang="zh-CN" altLang="en-US" dirty="0"/>
              <a:t>经营者以外的其他自然人、法人和非法人组织实施前款所列违法行为的，视为侵犯商业秘密。</a:t>
            </a:r>
          </a:p>
          <a:p>
            <a:pPr>
              <a:lnSpc>
                <a:spcPct val="110000"/>
              </a:lnSpc>
            </a:pPr>
            <a:r>
              <a:rPr lang="zh-CN" altLang="en-US" dirty="0"/>
              <a:t>第三人明知或者应知商业秘密权利人的员工、前员工或者其他单位、个人实施本条第一款所列违法行为，仍获取、披露、使用或者允许他人使用该商业秘密的，视为侵犯商业秘密。</a:t>
            </a:r>
          </a:p>
          <a:p>
            <a:endParaRPr lang="en-US" altLang="zh-CN" b="1" dirty="0"/>
          </a:p>
          <a:p>
            <a:endParaRPr lang="en-US" b="1" dirty="0"/>
          </a:p>
        </p:txBody>
      </p:sp>
    </p:spTree>
    <p:extLst>
      <p:ext uri="{BB962C8B-B14F-4D97-AF65-F5344CB8AC3E}">
        <p14:creationId xmlns:p14="http://schemas.microsoft.com/office/powerpoint/2010/main" val="147992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7" y="0"/>
            <a:ext cx="6330952" cy="542925"/>
          </a:xfrm>
        </p:spPr>
        <p:txBody>
          <a:bodyPr>
            <a:normAutofit fontScale="90000"/>
          </a:bodyPr>
          <a:lstStyle/>
          <a:p>
            <a:r>
              <a:rPr lang="en-US" altLang="zh-CN" dirty="0" smtClean="0"/>
              <a:t>1.1</a:t>
            </a:r>
            <a:r>
              <a:rPr lang="zh-CN" altLang="en-US" dirty="0" smtClean="0"/>
              <a:t> 不正当竞争行为</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6826048"/>
              </p:ext>
            </p:extLst>
          </p:nvPr>
        </p:nvGraphicFramePr>
        <p:xfrm>
          <a:off x="637953" y="742951"/>
          <a:ext cx="10865072" cy="5929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63105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024743"/>
            <a:ext cx="10018713" cy="3766457"/>
          </a:xfrm>
        </p:spPr>
        <p:txBody>
          <a:bodyPr>
            <a:normAutofit/>
          </a:bodyPr>
          <a:lstStyle/>
          <a:p>
            <a:r>
              <a:rPr lang="zh-CN" altLang="en-US" dirty="0" smtClean="0"/>
              <a:t>可口可乐配方是世界上最大的商业秘密。</a:t>
            </a:r>
            <a:r>
              <a:rPr lang="en-US" altLang="zh-CN" dirty="0" smtClean="0"/>
              <a:t>2006</a:t>
            </a:r>
            <a:r>
              <a:rPr lang="zh-CN" altLang="en-US" dirty="0" smtClean="0"/>
              <a:t>年，可口可乐公司员工秘密窃取了该配方，向高价卖给中国百事可乐公司，百事可乐得知后，告知可口可乐公司，</a:t>
            </a:r>
            <a:r>
              <a:rPr lang="en-US" altLang="zh-CN" dirty="0" smtClean="0"/>
              <a:t>FBI</a:t>
            </a:r>
            <a:r>
              <a:rPr lang="zh-CN" altLang="en-US" dirty="0" smtClean="0"/>
              <a:t>随后抓捕了该工作人员。</a:t>
            </a:r>
            <a:endParaRPr lang="en-US" altLang="zh-CN" dirty="0" smtClean="0"/>
          </a:p>
          <a:p>
            <a:r>
              <a:rPr lang="zh-CN" altLang="en-US" dirty="0" smtClean="0"/>
              <a:t>如果百事可乐明知该员工窃取该商业秘密，依然购买，是否属于侵犯商业秘密？</a:t>
            </a:r>
            <a:endParaRPr lang="en-US" altLang="zh-CN" dirty="0" smtClean="0"/>
          </a:p>
        </p:txBody>
      </p:sp>
    </p:spTree>
    <p:extLst>
      <p:ext uri="{BB962C8B-B14F-4D97-AF65-F5344CB8AC3E}">
        <p14:creationId xmlns:p14="http://schemas.microsoft.com/office/powerpoint/2010/main" val="5966609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善意第三人不承担侵害商业秘密的责任</a:t>
            </a:r>
            <a:endParaRPr lang="en-US" dirty="0"/>
          </a:p>
        </p:txBody>
      </p:sp>
      <p:sp>
        <p:nvSpPr>
          <p:cNvPr id="3" name="Content Placeholder 2"/>
          <p:cNvSpPr>
            <a:spLocks noGrp="1"/>
          </p:cNvSpPr>
          <p:nvPr>
            <p:ph idx="1"/>
          </p:nvPr>
        </p:nvSpPr>
        <p:spPr/>
        <p:txBody>
          <a:bodyPr>
            <a:normAutofit/>
          </a:bodyPr>
          <a:lstStyle/>
          <a:p>
            <a:r>
              <a:rPr lang="en-US" altLang="zh-CN" dirty="0" smtClean="0"/>
              <a:t>2003</a:t>
            </a:r>
            <a:r>
              <a:rPr lang="zh-CN" altLang="en-US" dirty="0" smtClean="0"/>
              <a:t>到</a:t>
            </a:r>
            <a:r>
              <a:rPr lang="en-US" altLang="zh-CN" dirty="0" smtClean="0"/>
              <a:t>2004</a:t>
            </a:r>
            <a:r>
              <a:rPr lang="zh-CN" altLang="en-US" dirty="0" smtClean="0"/>
              <a:t>年期间，陈文平在麦特公司任职研发工程师，在工作期间有机会接触合作企业奔腾公司的商业秘密，并在离职时将相关图纸带走。</a:t>
            </a:r>
            <a:endParaRPr lang="en-US" altLang="zh-CN" dirty="0" smtClean="0"/>
          </a:p>
          <a:p>
            <a:r>
              <a:rPr lang="zh-CN" altLang="en-US" dirty="0" smtClean="0"/>
              <a:t>奔腾公司在与麦特公司合作之前，双方已经签订保密协议，同时麦特公司与陈文平之间的劳动合同也约定，陈文平负有保密义务。</a:t>
            </a:r>
            <a:endParaRPr lang="en-US" altLang="zh-CN" dirty="0" smtClean="0"/>
          </a:p>
          <a:p>
            <a:r>
              <a:rPr lang="zh-CN" altLang="en-US" dirty="0" smtClean="0"/>
              <a:t>陈文平在离职后，加入未来公司，担任汽车检测维修设备事业部部长，并绘制了汽车大梁校正仪的相关图纸，该图纸包含了奔腾公司的商业秘密。未来公司对此并不知情。</a:t>
            </a:r>
            <a:endParaRPr lang="en-US" altLang="zh-CN" dirty="0" smtClean="0"/>
          </a:p>
          <a:p>
            <a:r>
              <a:rPr lang="en-US" altLang="zh-CN" dirty="0" smtClean="0"/>
              <a:t>Q</a:t>
            </a:r>
            <a:r>
              <a:rPr lang="zh-CN" altLang="en-US" dirty="0" smtClean="0"/>
              <a:t>：陈文平和未来公司是否构成侵害商业秘密？是否承担责任？</a:t>
            </a:r>
            <a:endParaRPr lang="en-US" altLang="zh-CN" dirty="0" smtClean="0"/>
          </a:p>
        </p:txBody>
      </p:sp>
    </p:spTree>
    <p:extLst>
      <p:ext uri="{BB962C8B-B14F-4D97-AF65-F5344CB8AC3E}">
        <p14:creationId xmlns:p14="http://schemas.microsoft.com/office/powerpoint/2010/main" val="88970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a:t>
            </a:r>
            <a:r>
              <a:rPr lang="zh-CN" altLang="en-US" dirty="0" smtClean="0"/>
              <a:t> 不正当有奖销售</a:t>
            </a:r>
            <a:endParaRPr lang="en-US" dirty="0"/>
          </a:p>
        </p:txBody>
      </p:sp>
      <p:sp>
        <p:nvSpPr>
          <p:cNvPr id="3" name="Content Placeholder 2"/>
          <p:cNvSpPr>
            <a:spLocks noGrp="1"/>
          </p:cNvSpPr>
          <p:nvPr>
            <p:ph idx="1"/>
          </p:nvPr>
        </p:nvSpPr>
        <p:spPr/>
        <p:txBody>
          <a:bodyPr/>
          <a:lstStyle/>
          <a:p>
            <a:r>
              <a:rPr lang="zh-CN" altLang="en-US" dirty="0"/>
              <a:t>第十条：经营者进行有奖销售不得存在下列情形：</a:t>
            </a:r>
          </a:p>
          <a:p>
            <a:r>
              <a:rPr lang="zh-CN" altLang="en-US" dirty="0"/>
              <a:t>（一）所设奖的种类、兑奖条件、奖金金额或者奖品等有奖销售</a:t>
            </a:r>
            <a:r>
              <a:rPr lang="zh-CN" altLang="en-US" b="1" dirty="0">
                <a:solidFill>
                  <a:srgbClr val="FF0000"/>
                </a:solidFill>
              </a:rPr>
              <a:t>信息不明确</a:t>
            </a:r>
            <a:r>
              <a:rPr lang="zh-CN" altLang="en-US" dirty="0"/>
              <a:t>，</a:t>
            </a:r>
            <a:r>
              <a:rPr lang="zh-CN" altLang="en-US" b="1" dirty="0">
                <a:solidFill>
                  <a:srgbClr val="FF0000"/>
                </a:solidFill>
              </a:rPr>
              <a:t>影响兑奖</a:t>
            </a:r>
            <a:r>
              <a:rPr lang="zh-CN" altLang="en-US" dirty="0"/>
              <a:t>；</a:t>
            </a:r>
          </a:p>
          <a:p>
            <a:r>
              <a:rPr lang="zh-CN" altLang="en-US" dirty="0"/>
              <a:t>（二）采用</a:t>
            </a:r>
            <a:r>
              <a:rPr lang="zh-CN" altLang="en-US" b="1" dirty="0">
                <a:solidFill>
                  <a:srgbClr val="FF0000"/>
                </a:solidFill>
              </a:rPr>
              <a:t>谎称有奖</a:t>
            </a:r>
            <a:r>
              <a:rPr lang="zh-CN" altLang="en-US" dirty="0"/>
              <a:t>或者</a:t>
            </a:r>
            <a:r>
              <a:rPr lang="zh-CN" altLang="en-US" b="1" dirty="0">
                <a:solidFill>
                  <a:srgbClr val="FF0000"/>
                </a:solidFill>
              </a:rPr>
              <a:t>故意让内定人员中奖</a:t>
            </a:r>
            <a:r>
              <a:rPr lang="zh-CN" altLang="en-US" dirty="0"/>
              <a:t>的欺骗方式进行有奖销售；</a:t>
            </a:r>
          </a:p>
          <a:p>
            <a:r>
              <a:rPr lang="zh-CN" altLang="en-US" dirty="0"/>
              <a:t>（三）</a:t>
            </a:r>
            <a:r>
              <a:rPr lang="zh-CN" altLang="en-US" b="1" dirty="0">
                <a:solidFill>
                  <a:srgbClr val="FF0000"/>
                </a:solidFill>
              </a:rPr>
              <a:t>抽奖式的有奖销售，最高奖的金额超过五万元。</a:t>
            </a:r>
          </a:p>
          <a:p>
            <a:endParaRPr lang="en-US" b="1" dirty="0">
              <a:solidFill>
                <a:srgbClr val="FF0000"/>
              </a:solidFill>
            </a:endParaRPr>
          </a:p>
        </p:txBody>
      </p:sp>
    </p:spTree>
    <p:extLst>
      <p:ext uri="{BB962C8B-B14F-4D97-AF65-F5344CB8AC3E}">
        <p14:creationId xmlns:p14="http://schemas.microsoft.com/office/powerpoint/2010/main" val="11851771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a:t>
            </a:r>
            <a:r>
              <a:rPr lang="en-US" altLang="zh-CN" dirty="0" smtClean="0"/>
              <a:t>.1</a:t>
            </a:r>
            <a:r>
              <a:rPr lang="zh-CN" altLang="en-US" dirty="0" smtClean="0"/>
              <a:t> 有奖销售</a:t>
            </a:r>
            <a:endParaRPr lang="en-US" dirty="0"/>
          </a:p>
        </p:txBody>
      </p:sp>
      <p:graphicFrame>
        <p:nvGraphicFramePr>
          <p:cNvPr id="4" name="Table 3"/>
          <p:cNvGraphicFramePr>
            <a:graphicFrameLocks noGrp="1"/>
          </p:cNvGraphicFramePr>
          <p:nvPr>
            <p:extLst/>
          </p:nvPr>
        </p:nvGraphicFramePr>
        <p:xfrm>
          <a:off x="1005840" y="1515292"/>
          <a:ext cx="9888582" cy="5199544"/>
        </p:xfrm>
        <a:graphic>
          <a:graphicData uri="http://schemas.openxmlformats.org/drawingml/2006/table">
            <a:tbl>
              <a:tblPr firstRow="1" bandRow="1">
                <a:tableStyleId>{3B4B98B0-60AC-42C2-AFA5-B58CD77FA1E5}</a:tableStyleId>
              </a:tblPr>
              <a:tblGrid>
                <a:gridCol w="1332411"/>
                <a:gridCol w="8556171"/>
              </a:tblGrid>
              <a:tr h="1602904">
                <a:tc>
                  <a:txBody>
                    <a:bodyPr/>
                    <a:lstStyle/>
                    <a:p>
                      <a:r>
                        <a:rPr lang="zh-CN" altLang="en-US" sz="2800" dirty="0" smtClean="0"/>
                        <a:t>概念</a:t>
                      </a:r>
                      <a:endParaRPr lang="en-US" sz="2800" dirty="0"/>
                    </a:p>
                  </a:txBody>
                  <a:tcPr/>
                </a:tc>
                <a:tc>
                  <a:txBody>
                    <a:bodyPr/>
                    <a:lstStyle/>
                    <a:p>
                      <a:r>
                        <a:rPr lang="zh-CN" altLang="en-US" sz="2800" dirty="0" smtClean="0"/>
                        <a:t>经营者销售商品或提供服务，附带性地向购买者提供物品、金钱或其他经济上的利益的行为。</a:t>
                      </a:r>
                      <a:endParaRPr lang="en-US" sz="2800" dirty="0"/>
                    </a:p>
                  </a:txBody>
                  <a:tcPr/>
                </a:tc>
              </a:tr>
              <a:tr h="1283987">
                <a:tc>
                  <a:txBody>
                    <a:bodyPr/>
                    <a:lstStyle/>
                    <a:p>
                      <a:r>
                        <a:rPr lang="zh-CN" altLang="en-US" sz="2800" b="1" dirty="0" smtClean="0"/>
                        <a:t>类型</a:t>
                      </a:r>
                      <a:endParaRPr lang="en-US" sz="2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dirty="0" smtClean="0"/>
                        <a:t>（</a:t>
                      </a:r>
                      <a:r>
                        <a:rPr lang="en-US" altLang="zh-CN" sz="2800" b="1" dirty="0" smtClean="0"/>
                        <a:t>1</a:t>
                      </a:r>
                      <a:r>
                        <a:rPr lang="zh-CN" altLang="en-US" sz="2800" b="1" dirty="0" smtClean="0"/>
                        <a:t>）奖励所有购买人的附赠式有奖销售；（</a:t>
                      </a:r>
                      <a:r>
                        <a:rPr lang="en-US" altLang="zh-CN" sz="2800" b="1" dirty="0" smtClean="0"/>
                        <a:t>2</a:t>
                      </a:r>
                      <a:r>
                        <a:rPr lang="zh-CN" altLang="en-US" sz="2800" b="1" dirty="0" smtClean="0"/>
                        <a:t>）奖励部分购买者的抽奖式有奖销售。</a:t>
                      </a:r>
                      <a:endParaRPr lang="en-US" altLang="zh-CN" sz="2800" b="1" dirty="0" smtClean="0"/>
                    </a:p>
                    <a:p>
                      <a:endParaRPr lang="en-US" sz="2800" b="1" dirty="0"/>
                    </a:p>
                  </a:txBody>
                  <a:tcPr/>
                </a:tc>
              </a:tr>
              <a:tr h="2128840">
                <a:tc>
                  <a:txBody>
                    <a:bodyPr/>
                    <a:lstStyle/>
                    <a:p>
                      <a:r>
                        <a:rPr lang="zh-CN" altLang="en-US" sz="2800" b="1" dirty="0" smtClean="0"/>
                        <a:t>特征</a:t>
                      </a:r>
                      <a:endParaRPr lang="en-US" sz="2800" b="1" dirty="0"/>
                    </a:p>
                  </a:txBody>
                  <a:tcPr/>
                </a:tc>
                <a:tc>
                  <a:txBody>
                    <a:bodyPr/>
                    <a:lstStyle/>
                    <a:p>
                      <a:pPr marL="514350" indent="-514350">
                        <a:buFont typeface="+mj-lt"/>
                        <a:buAutoNum type="arabicParenR"/>
                      </a:pPr>
                      <a:r>
                        <a:rPr lang="zh-CN" altLang="en-US" sz="2800" b="1" dirty="0" smtClean="0"/>
                        <a:t>经营者与购买者之间进行；</a:t>
                      </a:r>
                      <a:endParaRPr lang="en-US" altLang="zh-CN" sz="2800" b="1" dirty="0" smtClean="0"/>
                    </a:p>
                    <a:p>
                      <a:pPr marL="514350" indent="-514350">
                        <a:buFont typeface="+mj-lt"/>
                        <a:buAutoNum type="arabicParenR"/>
                      </a:pPr>
                      <a:r>
                        <a:rPr lang="zh-CN" altLang="en-US" sz="2800" b="1" dirty="0" smtClean="0"/>
                        <a:t>客体是金钱、物品和其他具有经济利益的利益；</a:t>
                      </a:r>
                      <a:endParaRPr lang="en-US" altLang="zh-CN" sz="2800" b="1" dirty="0" smtClean="0"/>
                    </a:p>
                    <a:p>
                      <a:pPr marL="514350" indent="-514350">
                        <a:buFont typeface="+mj-lt"/>
                        <a:buAutoNum type="arabicParenR"/>
                      </a:pPr>
                      <a:r>
                        <a:rPr lang="zh-CN" altLang="en-US" sz="2800" b="1" dirty="0" smtClean="0"/>
                        <a:t>两层法律关系：买卖合同关系和赠与关系；</a:t>
                      </a:r>
                      <a:endParaRPr lang="en-US" altLang="zh-CN" sz="2800" b="1" dirty="0" smtClean="0"/>
                    </a:p>
                    <a:p>
                      <a:pPr marL="514350" indent="-514350">
                        <a:buFont typeface="+mj-lt"/>
                        <a:buAutoNum type="arabicParenR"/>
                      </a:pPr>
                      <a:r>
                        <a:rPr lang="zh-CN" altLang="en-US" sz="2800" b="1" dirty="0" smtClean="0"/>
                        <a:t>目的是招揽顾客，扩大销售量（与政府的募捐、彩票相区别）</a:t>
                      </a:r>
                      <a:endParaRPr lang="en-US" sz="2800" b="1" dirty="0"/>
                    </a:p>
                  </a:txBody>
                  <a:tcPr/>
                </a:tc>
              </a:tr>
            </a:tbl>
          </a:graphicData>
        </a:graphic>
      </p:graphicFrame>
    </p:spTree>
    <p:extLst>
      <p:ext uri="{BB962C8B-B14F-4D97-AF65-F5344CB8AC3E}">
        <p14:creationId xmlns:p14="http://schemas.microsoft.com/office/powerpoint/2010/main" val="13607778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6.2</a:t>
            </a:r>
            <a:r>
              <a:rPr lang="zh-CN" altLang="en-US" dirty="0" smtClean="0"/>
              <a:t> 不正当有奖销售的行为方式</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zh-CN" altLang="en-US" dirty="0"/>
              <a:t>所设奖的种类、兑奖条件、奖金金额或者奖品等有奖销售</a:t>
            </a:r>
            <a:r>
              <a:rPr lang="zh-CN" altLang="en-US" b="1" dirty="0">
                <a:solidFill>
                  <a:srgbClr val="FF0000"/>
                </a:solidFill>
              </a:rPr>
              <a:t>信息不明确</a:t>
            </a:r>
            <a:r>
              <a:rPr lang="zh-CN" altLang="en-US" dirty="0"/>
              <a:t>，</a:t>
            </a:r>
            <a:r>
              <a:rPr lang="zh-CN" altLang="en-US" b="1" dirty="0">
                <a:solidFill>
                  <a:srgbClr val="FF0000"/>
                </a:solidFill>
              </a:rPr>
              <a:t>影响兑奖</a:t>
            </a:r>
            <a:r>
              <a:rPr lang="zh-CN" altLang="en-US" dirty="0"/>
              <a:t>；</a:t>
            </a:r>
          </a:p>
          <a:p>
            <a:pPr marL="514350" indent="-514350">
              <a:buFont typeface="+mj-lt"/>
              <a:buAutoNum type="arabicParenR"/>
            </a:pPr>
            <a:r>
              <a:rPr lang="zh-CN" altLang="en-US" dirty="0" smtClean="0"/>
              <a:t>采用</a:t>
            </a:r>
            <a:r>
              <a:rPr lang="zh-CN" altLang="en-US" b="1" dirty="0">
                <a:solidFill>
                  <a:srgbClr val="FF0000"/>
                </a:solidFill>
              </a:rPr>
              <a:t>谎称有奖</a:t>
            </a:r>
            <a:r>
              <a:rPr lang="zh-CN" altLang="en-US" dirty="0"/>
              <a:t>或者</a:t>
            </a:r>
            <a:r>
              <a:rPr lang="zh-CN" altLang="en-US" b="1" dirty="0">
                <a:solidFill>
                  <a:srgbClr val="FF0000"/>
                </a:solidFill>
              </a:rPr>
              <a:t>故意让内定人员中奖</a:t>
            </a:r>
            <a:r>
              <a:rPr lang="zh-CN" altLang="en-US" dirty="0"/>
              <a:t>的欺骗方式进行有奖销售；</a:t>
            </a:r>
          </a:p>
          <a:p>
            <a:pPr marL="514350" indent="-514350">
              <a:buFont typeface="+mj-lt"/>
              <a:buAutoNum type="arabicParenR"/>
            </a:pPr>
            <a:r>
              <a:rPr lang="zh-CN" altLang="en-US" b="1" dirty="0" smtClean="0">
                <a:solidFill>
                  <a:srgbClr val="FF0000"/>
                </a:solidFill>
              </a:rPr>
              <a:t>抽奖式</a:t>
            </a:r>
            <a:r>
              <a:rPr lang="zh-CN" altLang="en-US" b="1" dirty="0">
                <a:solidFill>
                  <a:srgbClr val="FF0000"/>
                </a:solidFill>
              </a:rPr>
              <a:t>的有奖销售，最高奖的金额超过五万元</a:t>
            </a:r>
            <a:endParaRPr lang="en-US" altLang="zh-CN" dirty="0" smtClean="0"/>
          </a:p>
          <a:p>
            <a:endParaRPr lang="en-US" altLang="zh-CN" dirty="0" smtClean="0"/>
          </a:p>
          <a:p>
            <a:r>
              <a:rPr lang="zh-CN" altLang="en-US" dirty="0" smtClean="0"/>
              <a:t>注意</a:t>
            </a:r>
            <a:r>
              <a:rPr lang="zh-CN" altLang="en-US" dirty="0"/>
              <a:t>：</a:t>
            </a:r>
            <a:r>
              <a:rPr lang="en-US" altLang="zh-CN" dirty="0" smtClean="0"/>
              <a:t>50000</a:t>
            </a:r>
            <a:r>
              <a:rPr lang="zh-CN" altLang="en-US" dirty="0" smtClean="0"/>
              <a:t>元</a:t>
            </a:r>
            <a:r>
              <a:rPr lang="zh-CN" altLang="en-US" dirty="0"/>
              <a:t>针对一次购物一次抽奖，累计多次抽奖</a:t>
            </a:r>
            <a:r>
              <a:rPr lang="en-US" altLang="zh-CN" dirty="0" smtClean="0"/>
              <a:t>50000</a:t>
            </a:r>
            <a:r>
              <a:rPr lang="zh-CN" altLang="en-US" dirty="0" smtClean="0"/>
              <a:t>元</a:t>
            </a:r>
            <a:r>
              <a:rPr lang="zh-CN" altLang="en-US" dirty="0"/>
              <a:t>不</a:t>
            </a:r>
            <a:r>
              <a:rPr lang="zh-CN" altLang="en-US" dirty="0" smtClean="0"/>
              <a:t>违法</a:t>
            </a:r>
            <a:endParaRPr lang="en-US" altLang="zh-CN" dirty="0"/>
          </a:p>
        </p:txBody>
      </p:sp>
    </p:spTree>
    <p:extLst>
      <p:ext uri="{BB962C8B-B14F-4D97-AF65-F5344CB8AC3E}">
        <p14:creationId xmlns:p14="http://schemas.microsoft.com/office/powerpoint/2010/main" val="203929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巨奖销售的违法性</a:t>
            </a:r>
            <a:r>
              <a:rPr lang="en-US" altLang="zh-CN" dirty="0" smtClean="0"/>
              <a:t>?</a:t>
            </a:r>
            <a:endParaRPr lang="en-US" dirty="0"/>
          </a:p>
        </p:txBody>
      </p:sp>
      <p:sp>
        <p:nvSpPr>
          <p:cNvPr id="3" name="Content Placeholder 2"/>
          <p:cNvSpPr>
            <a:spLocks noGrp="1"/>
          </p:cNvSpPr>
          <p:nvPr>
            <p:ph idx="1"/>
          </p:nvPr>
        </p:nvSpPr>
        <p:spPr/>
        <p:txBody>
          <a:bodyPr/>
          <a:lstStyle/>
          <a:p>
            <a:r>
              <a:rPr lang="en-US" altLang="zh-CN" dirty="0" smtClean="0"/>
              <a:t>Q:  </a:t>
            </a:r>
            <a:r>
              <a:rPr lang="zh-CN" altLang="en-US" dirty="0" smtClean="0"/>
              <a:t>为什么要将巨奖销售认定为不正当有奖销售？</a:t>
            </a:r>
            <a:endParaRPr lang="en-US" altLang="zh-CN" dirty="0"/>
          </a:p>
          <a:p>
            <a:r>
              <a:rPr lang="zh-CN" altLang="en-US" dirty="0" smtClean="0"/>
              <a:t>市场竞争演变为“奖品竞争”；</a:t>
            </a:r>
            <a:endParaRPr lang="en-US" altLang="zh-CN" dirty="0" smtClean="0"/>
          </a:p>
          <a:p>
            <a:r>
              <a:rPr lang="zh-CN" altLang="en-US" dirty="0" smtClean="0"/>
              <a:t>对中小企业不公平；</a:t>
            </a:r>
            <a:endParaRPr lang="en-US" altLang="zh-CN" dirty="0"/>
          </a:p>
          <a:p>
            <a:r>
              <a:rPr lang="zh-CN" altLang="en-US" dirty="0" smtClean="0"/>
              <a:t>巨奖销售往往与伪劣商品相关。</a:t>
            </a:r>
            <a:endParaRPr lang="en-US" altLang="zh-CN" dirty="0" smtClean="0"/>
          </a:p>
          <a:p>
            <a:endParaRPr lang="en-US" altLang="zh-CN" dirty="0"/>
          </a:p>
          <a:p>
            <a:r>
              <a:rPr lang="en-US" altLang="zh-CN" dirty="0" smtClean="0"/>
              <a:t>Q</a:t>
            </a:r>
            <a:r>
              <a:rPr lang="zh-CN" altLang="en-US" dirty="0" smtClean="0"/>
              <a:t>：如何认定巨奖？如果买一套</a:t>
            </a:r>
            <a:r>
              <a:rPr lang="en-US" altLang="zh-CN" dirty="0" smtClean="0"/>
              <a:t>1</a:t>
            </a:r>
            <a:r>
              <a:rPr lang="zh-CN" altLang="en-US" dirty="0" smtClean="0"/>
              <a:t>千万的房子，送一个抽取停车位的机会？</a:t>
            </a:r>
            <a:endParaRPr lang="en-US" altLang="zh-CN" dirty="0"/>
          </a:p>
          <a:p>
            <a:endParaRPr lang="en-US" altLang="zh-CN" dirty="0" smtClean="0"/>
          </a:p>
          <a:p>
            <a:endParaRPr lang="en-US" altLang="zh-CN" dirty="0" smtClean="0"/>
          </a:p>
        </p:txBody>
      </p:sp>
    </p:spTree>
    <p:extLst>
      <p:ext uri="{BB962C8B-B14F-4D97-AF65-F5344CB8AC3E}">
        <p14:creationId xmlns:p14="http://schemas.microsoft.com/office/powerpoint/2010/main" val="60494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“有奖销售的利弊”？</a:t>
            </a:r>
            <a:endParaRPr lang="en-US" dirty="0"/>
          </a:p>
        </p:txBody>
      </p:sp>
      <p:sp>
        <p:nvSpPr>
          <p:cNvPr id="3" name="Content Placeholder 2"/>
          <p:cNvSpPr>
            <a:spLocks noGrp="1"/>
          </p:cNvSpPr>
          <p:nvPr>
            <p:ph idx="1"/>
          </p:nvPr>
        </p:nvSpPr>
        <p:spPr/>
        <p:txBody>
          <a:bodyPr/>
          <a:lstStyle/>
          <a:p>
            <a:r>
              <a:rPr lang="zh-CN" altLang="en-US" dirty="0" smtClean="0"/>
              <a:t>存在以下观点（讨论）：</a:t>
            </a:r>
            <a:endParaRPr lang="en-US" altLang="zh-CN" dirty="0" smtClean="0"/>
          </a:p>
          <a:p>
            <a:endParaRPr lang="en-US" dirty="0"/>
          </a:p>
        </p:txBody>
      </p:sp>
      <p:graphicFrame>
        <p:nvGraphicFramePr>
          <p:cNvPr id="4" name="Table 3"/>
          <p:cNvGraphicFramePr>
            <a:graphicFrameLocks noGrp="1"/>
          </p:cNvGraphicFramePr>
          <p:nvPr>
            <p:extLst/>
          </p:nvPr>
        </p:nvGraphicFramePr>
        <p:xfrm>
          <a:off x="1182912" y="2443963"/>
          <a:ext cx="9280436" cy="3528544"/>
        </p:xfrm>
        <a:graphic>
          <a:graphicData uri="http://schemas.openxmlformats.org/drawingml/2006/table">
            <a:tbl>
              <a:tblPr firstRow="1" bandRow="1">
                <a:tableStyleId>{3B4B98B0-60AC-42C2-AFA5-B58CD77FA1E5}</a:tableStyleId>
              </a:tblPr>
              <a:tblGrid>
                <a:gridCol w="1769294"/>
                <a:gridCol w="7511142"/>
              </a:tblGrid>
              <a:tr h="1730224">
                <a:tc>
                  <a:txBody>
                    <a:bodyPr/>
                    <a:lstStyle/>
                    <a:p>
                      <a:r>
                        <a:rPr lang="zh-CN" altLang="en-US" sz="2800" dirty="0" smtClean="0"/>
                        <a:t>利</a:t>
                      </a:r>
                      <a:endParaRPr lang="en-US" sz="2800" dirty="0"/>
                    </a:p>
                  </a:txBody>
                  <a:tcPr/>
                </a:tc>
                <a:tc>
                  <a:txBody>
                    <a:bodyPr/>
                    <a:lstStyle/>
                    <a:p>
                      <a:r>
                        <a:rPr lang="zh-CN" altLang="en-US" sz="2800" dirty="0" smtClean="0"/>
                        <a:t>正常的促销行为，促进消费和市场繁荣；</a:t>
                      </a:r>
                      <a:endParaRPr lang="en-US" altLang="zh-CN" sz="2800" dirty="0" smtClean="0"/>
                    </a:p>
                    <a:p>
                      <a:endParaRPr lang="en-US" sz="2800" dirty="0"/>
                    </a:p>
                  </a:txBody>
                  <a:tcPr/>
                </a:tc>
              </a:tr>
              <a:tr h="1730224">
                <a:tc>
                  <a:txBody>
                    <a:bodyPr/>
                    <a:lstStyle/>
                    <a:p>
                      <a:r>
                        <a:rPr lang="zh-CN" altLang="en-US" sz="2800" dirty="0" smtClean="0"/>
                        <a:t>弊</a:t>
                      </a:r>
                      <a:endParaRPr lang="en-US" sz="2800" dirty="0"/>
                    </a:p>
                  </a:txBody>
                  <a:tcPr/>
                </a:tc>
                <a:tc>
                  <a:txBody>
                    <a:bodyPr/>
                    <a:lstStyle/>
                    <a:p>
                      <a:r>
                        <a:rPr lang="zh-CN" altLang="en-US" sz="2800" dirty="0" smtClean="0"/>
                        <a:t>对消费者“过度引诱”；</a:t>
                      </a:r>
                      <a:endParaRPr lang="en-US" altLang="zh-CN" sz="2800" dirty="0" smtClean="0"/>
                    </a:p>
                    <a:p>
                      <a:r>
                        <a:rPr lang="zh-CN" altLang="en-US" sz="2800" dirty="0" smtClean="0"/>
                        <a:t>损害中小企业公平竞争的机会；</a:t>
                      </a:r>
                      <a:endParaRPr lang="en-US" altLang="zh-CN" sz="2800" dirty="0" smtClean="0"/>
                    </a:p>
                    <a:p>
                      <a:r>
                        <a:rPr lang="zh-CN" altLang="en-US" sz="2800" dirty="0" smtClean="0"/>
                        <a:t>奖品攀比；</a:t>
                      </a:r>
                      <a:endParaRPr lang="en-US" altLang="zh-CN" sz="2800" dirty="0" smtClean="0"/>
                    </a:p>
                    <a:p>
                      <a:r>
                        <a:rPr lang="zh-CN" altLang="en-US" sz="2800" dirty="0" smtClean="0"/>
                        <a:t>短期行为，引发物价上涨，浪费资源。</a:t>
                      </a:r>
                      <a:endParaRPr lang="en-US" sz="2800" dirty="0"/>
                    </a:p>
                  </a:txBody>
                  <a:tcPr/>
                </a:tc>
              </a:tr>
            </a:tbl>
          </a:graphicData>
        </a:graphic>
      </p:graphicFrame>
    </p:spTree>
    <p:extLst>
      <p:ext uri="{BB962C8B-B14F-4D97-AF65-F5344CB8AC3E}">
        <p14:creationId xmlns:p14="http://schemas.microsoft.com/office/powerpoint/2010/main" val="12045272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7</a:t>
            </a:r>
            <a:r>
              <a:rPr lang="en-US" altLang="zh-CN" dirty="0" smtClean="0"/>
              <a:t>.</a:t>
            </a:r>
            <a:r>
              <a:rPr lang="zh-CN" altLang="en-US" dirty="0" smtClean="0"/>
              <a:t> 诋毁商誉（商业诋毁） </a:t>
            </a:r>
            <a:endParaRPr lang="en-US" dirty="0"/>
          </a:p>
        </p:txBody>
      </p:sp>
      <p:sp>
        <p:nvSpPr>
          <p:cNvPr id="3" name="Content Placeholder 2"/>
          <p:cNvSpPr>
            <a:spLocks noGrp="1"/>
          </p:cNvSpPr>
          <p:nvPr>
            <p:ph idx="1"/>
          </p:nvPr>
        </p:nvSpPr>
        <p:spPr/>
        <p:txBody>
          <a:bodyPr/>
          <a:lstStyle/>
          <a:p>
            <a:r>
              <a:rPr lang="zh-CN" altLang="en-US" dirty="0" smtClean="0"/>
              <a:t>杭州娃哈哈集团生产的“娃哈哈儿童营养液”一度是全国最受欢迎的儿童保健品，多次获得大奖。</a:t>
            </a:r>
            <a:endParaRPr lang="en-US" altLang="zh-CN" dirty="0" smtClean="0"/>
          </a:p>
          <a:p>
            <a:r>
              <a:rPr lang="en-US" altLang="zh-CN" dirty="0" smtClean="0"/>
              <a:t>1995</a:t>
            </a:r>
            <a:r>
              <a:rPr lang="zh-CN" altLang="en-US" dirty="0" smtClean="0"/>
              <a:t>年，珠海巨人集团生产了一种与“娃哈哈儿童营养液”类似的产品“巨人吃饭香”投放市场。为推广该产品，巨人集团印制并散发一种宣传册子，其中宣传：“据说哇哈哈有激素，造成小孩早熟，产生许多现代病。”</a:t>
            </a:r>
            <a:endParaRPr lang="en-US" altLang="zh-CN" dirty="0" smtClean="0"/>
          </a:p>
          <a:p>
            <a:r>
              <a:rPr lang="zh-CN" altLang="en-US" dirty="0" smtClean="0"/>
              <a:t>全国各地的销售商和消费者纷纷要求娃哈哈集团对此作出说明。截止</a:t>
            </a:r>
            <a:r>
              <a:rPr lang="en-US" altLang="zh-CN" dirty="0" smtClean="0"/>
              <a:t>1995</a:t>
            </a:r>
            <a:r>
              <a:rPr lang="zh-CN" altLang="en-US" dirty="0" smtClean="0"/>
              <a:t>年底，对娃哈哈公司造成损失</a:t>
            </a:r>
            <a:r>
              <a:rPr lang="en-US" altLang="zh-CN" dirty="0" smtClean="0"/>
              <a:t>600</a:t>
            </a:r>
            <a:r>
              <a:rPr lang="zh-CN" altLang="en-US" dirty="0" smtClean="0"/>
              <a:t>万元损失，其企业商业信誉亦遭到极大损失。经调查，娃哈哈中并未含有激素。</a:t>
            </a:r>
            <a:endParaRPr lang="en-US" dirty="0"/>
          </a:p>
        </p:txBody>
      </p:sp>
    </p:spTree>
    <p:extLst>
      <p:ext uri="{BB962C8B-B14F-4D97-AF65-F5344CB8AC3E}">
        <p14:creationId xmlns:p14="http://schemas.microsoft.com/office/powerpoint/2010/main" val="1610664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诋毁商誉</a:t>
            </a:r>
            <a:endParaRPr lang="en-US" dirty="0"/>
          </a:p>
        </p:txBody>
      </p:sp>
      <p:sp>
        <p:nvSpPr>
          <p:cNvPr id="3" name="Content Placeholder 2"/>
          <p:cNvSpPr>
            <a:spLocks noGrp="1"/>
          </p:cNvSpPr>
          <p:nvPr>
            <p:ph idx="1"/>
          </p:nvPr>
        </p:nvSpPr>
        <p:spPr/>
        <p:txBody>
          <a:bodyPr/>
          <a:lstStyle/>
          <a:p>
            <a:r>
              <a:rPr lang="zh-CN" altLang="en-US" dirty="0"/>
              <a:t>第十一条</a:t>
            </a:r>
            <a:r>
              <a:rPr lang="zh-CN" altLang="en-US" dirty="0" smtClean="0"/>
              <a:t>：</a:t>
            </a:r>
            <a:endParaRPr lang="en-US" altLang="zh-CN" dirty="0" smtClean="0"/>
          </a:p>
          <a:p>
            <a:endParaRPr lang="en-US" altLang="zh-CN" dirty="0"/>
          </a:p>
          <a:p>
            <a:r>
              <a:rPr lang="zh-CN" altLang="en-US" dirty="0" smtClean="0"/>
              <a:t>经营者</a:t>
            </a:r>
            <a:r>
              <a:rPr lang="zh-CN" altLang="en-US" dirty="0"/>
              <a:t>不得</a:t>
            </a:r>
            <a:r>
              <a:rPr lang="zh-CN" altLang="en-US" b="1" dirty="0">
                <a:solidFill>
                  <a:srgbClr val="FF0000"/>
                </a:solidFill>
              </a:rPr>
              <a:t>编造、传播虚假信息或者误导性信息</a:t>
            </a:r>
            <a:r>
              <a:rPr lang="zh-CN" altLang="en-US" dirty="0"/>
              <a:t>，损害竞争对手的</a:t>
            </a:r>
            <a:r>
              <a:rPr lang="zh-CN" altLang="en-US" b="1" dirty="0">
                <a:solidFill>
                  <a:srgbClr val="FF0000"/>
                </a:solidFill>
              </a:rPr>
              <a:t>商业信誉、商品声誉</a:t>
            </a:r>
            <a:r>
              <a:rPr lang="zh-CN" altLang="en-US" dirty="0"/>
              <a:t>。</a:t>
            </a:r>
            <a:endParaRPr lang="en-US" dirty="0"/>
          </a:p>
        </p:txBody>
      </p:sp>
    </p:spTree>
    <p:extLst>
      <p:ext uri="{BB962C8B-B14F-4D97-AF65-F5344CB8AC3E}">
        <p14:creationId xmlns:p14="http://schemas.microsoft.com/office/powerpoint/2010/main" val="12143627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86" y="33340"/>
            <a:ext cx="10018713" cy="1752599"/>
          </a:xfrm>
        </p:spPr>
        <p:txBody>
          <a:bodyPr/>
          <a:lstStyle/>
          <a:p>
            <a:r>
              <a:rPr lang="zh-CN" altLang="en-US" dirty="0" smtClean="0"/>
              <a:t>诋毁商誉</a:t>
            </a:r>
            <a:endParaRPr lang="en-US" dirty="0"/>
          </a:p>
        </p:txBody>
      </p:sp>
      <p:sp>
        <p:nvSpPr>
          <p:cNvPr id="3" name="Content Placeholder 2"/>
          <p:cNvSpPr>
            <a:spLocks noGrp="1"/>
          </p:cNvSpPr>
          <p:nvPr>
            <p:ph idx="1"/>
          </p:nvPr>
        </p:nvSpPr>
        <p:spPr>
          <a:xfrm>
            <a:off x="1484310" y="1785939"/>
            <a:ext cx="10018713" cy="4357686"/>
          </a:xfrm>
        </p:spPr>
        <p:txBody>
          <a:bodyPr>
            <a:normAutofit/>
          </a:bodyPr>
          <a:lstStyle/>
          <a:p>
            <a:endParaRPr lang="en-US" altLang="zh-CN" dirty="0" smtClean="0"/>
          </a:p>
          <a:p>
            <a:r>
              <a:rPr lang="zh-CN" altLang="en-US" dirty="0" smtClean="0"/>
              <a:t>行为主体：经营者</a:t>
            </a:r>
            <a:endParaRPr lang="en-US" altLang="zh-CN" dirty="0" smtClean="0"/>
          </a:p>
          <a:p>
            <a:endParaRPr lang="en-US" altLang="zh-CN" dirty="0" smtClean="0"/>
          </a:p>
          <a:p>
            <a:r>
              <a:rPr lang="zh-CN" altLang="en-US" dirty="0" smtClean="0"/>
              <a:t>注意：新闻单位等非经营者，被唆使的，不构成诋毁商誉，仅构成一般侵害名誉权</a:t>
            </a:r>
            <a:endParaRPr lang="en-US" altLang="zh-CN" dirty="0" smtClean="0"/>
          </a:p>
        </p:txBody>
      </p:sp>
    </p:spTree>
    <p:extLst>
      <p:ext uri="{BB962C8B-B14F-4D97-AF65-F5344CB8AC3E}">
        <p14:creationId xmlns:p14="http://schemas.microsoft.com/office/powerpoint/2010/main" val="10935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1.2</a:t>
            </a:r>
            <a:r>
              <a:rPr lang="zh-CN" altLang="en-US" dirty="0" smtClean="0"/>
              <a:t> 不正当竞争行为的主体</a:t>
            </a:r>
            <a:r>
              <a:rPr lang="en-US" altLang="zh-CN" dirty="0" smtClean="0"/>
              <a:t>:</a:t>
            </a:r>
            <a:r>
              <a:rPr lang="zh-CN" altLang="en-US" dirty="0" smtClean="0"/>
              <a:t>经营者</a:t>
            </a:r>
            <a:endParaRPr lang="en-US" dirty="0"/>
          </a:p>
        </p:txBody>
      </p:sp>
      <p:sp>
        <p:nvSpPr>
          <p:cNvPr id="3" name="Content Placeholder 2"/>
          <p:cNvSpPr>
            <a:spLocks noGrp="1"/>
          </p:cNvSpPr>
          <p:nvPr>
            <p:ph idx="1"/>
          </p:nvPr>
        </p:nvSpPr>
        <p:spPr/>
        <p:txBody>
          <a:bodyPr/>
          <a:lstStyle/>
          <a:p>
            <a:r>
              <a:rPr lang="zh-CN" altLang="en-US" b="1" dirty="0" smtClean="0"/>
              <a:t>经营者概念：</a:t>
            </a:r>
            <a:r>
              <a:rPr lang="zh-CN" altLang="en-US" b="1" dirty="0"/>
              <a:t>是指从事商品生产、经营或者提供服务（以下所称商品包括服务）的自然人、法人和非法人组织</a:t>
            </a:r>
            <a:r>
              <a:rPr lang="zh-CN" altLang="en-US" b="1" dirty="0" smtClean="0"/>
              <a:t>。</a:t>
            </a:r>
            <a:endParaRPr lang="en-US" altLang="zh-CN" b="1" dirty="0" smtClean="0"/>
          </a:p>
          <a:p>
            <a:endParaRPr lang="en-US" altLang="zh-CN" b="1" dirty="0" smtClean="0"/>
          </a:p>
        </p:txBody>
      </p:sp>
    </p:spTree>
    <p:extLst>
      <p:ext uri="{BB962C8B-B14F-4D97-AF65-F5344CB8AC3E}">
        <p14:creationId xmlns:p14="http://schemas.microsoft.com/office/powerpoint/2010/main" val="17581918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非竞争关系的主体</a:t>
            </a:r>
            <a:endParaRPr lang="en-US" dirty="0"/>
          </a:p>
        </p:txBody>
      </p:sp>
      <p:sp>
        <p:nvSpPr>
          <p:cNvPr id="3" name="Content Placeholder 2"/>
          <p:cNvSpPr>
            <a:spLocks noGrp="1"/>
          </p:cNvSpPr>
          <p:nvPr>
            <p:ph idx="1"/>
          </p:nvPr>
        </p:nvSpPr>
        <p:spPr/>
        <p:txBody>
          <a:bodyPr/>
          <a:lstStyle/>
          <a:p>
            <a:r>
              <a:rPr lang="zh-CN" altLang="en-US" dirty="0" smtClean="0"/>
              <a:t>原告登海公司是从事玉米种子培育和销售的公司，被告是农药公司。被告在广告中宣称：“本剂在登海系列品种的玉米田使用时，应先征得当地农技部门同意，或试验确认安全后，方可使用”。</a:t>
            </a:r>
            <a:endParaRPr lang="en-US" altLang="zh-CN" dirty="0" smtClean="0"/>
          </a:p>
          <a:p>
            <a:r>
              <a:rPr lang="zh-CN" altLang="en-US" dirty="0" smtClean="0"/>
              <a:t>原告因此提起诉讼。</a:t>
            </a:r>
            <a:endParaRPr lang="en-US" dirty="0"/>
          </a:p>
        </p:txBody>
      </p:sp>
    </p:spTree>
    <p:extLst>
      <p:ext uri="{BB962C8B-B14F-4D97-AF65-F5344CB8AC3E}">
        <p14:creationId xmlns:p14="http://schemas.microsoft.com/office/powerpoint/2010/main" val="1428836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商业诋毁的构成要件</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616599"/>
              </p:ext>
            </p:extLst>
          </p:nvPr>
        </p:nvGraphicFramePr>
        <p:xfrm>
          <a:off x="838200" y="1825625"/>
          <a:ext cx="10515600" cy="4411152"/>
        </p:xfrm>
        <a:graphic>
          <a:graphicData uri="http://schemas.openxmlformats.org/drawingml/2006/table">
            <a:tbl>
              <a:tblPr firstRow="1" bandRow="1">
                <a:tableStyleId>{3B4B98B0-60AC-42C2-AFA5-B58CD77FA1E5}</a:tableStyleId>
              </a:tblPr>
              <a:tblGrid>
                <a:gridCol w="2336074"/>
                <a:gridCol w="8179526"/>
              </a:tblGrid>
              <a:tr h="728889">
                <a:tc>
                  <a:txBody>
                    <a:bodyPr/>
                    <a:lstStyle/>
                    <a:p>
                      <a:r>
                        <a:rPr lang="zh-CN" altLang="en-US" sz="3200" dirty="0" smtClean="0"/>
                        <a:t>行为主体</a:t>
                      </a:r>
                      <a:endParaRPr lang="en-US" sz="3200" dirty="0"/>
                    </a:p>
                  </a:txBody>
                  <a:tcPr/>
                </a:tc>
                <a:tc>
                  <a:txBody>
                    <a:bodyPr/>
                    <a:lstStyle/>
                    <a:p>
                      <a:r>
                        <a:rPr lang="zh-CN" altLang="en-US" sz="3200" dirty="0" smtClean="0"/>
                        <a:t>经营者</a:t>
                      </a:r>
                      <a:endParaRPr lang="en-US" sz="3200" dirty="0"/>
                    </a:p>
                  </a:txBody>
                  <a:tcPr/>
                </a:tc>
              </a:tr>
              <a:tr h="1621803">
                <a:tc>
                  <a:txBody>
                    <a:bodyPr/>
                    <a:lstStyle/>
                    <a:p>
                      <a:r>
                        <a:rPr lang="zh-CN" altLang="en-US" sz="3200" dirty="0" smtClean="0"/>
                        <a:t>主观方面</a:t>
                      </a:r>
                      <a:endParaRPr lang="en-US" sz="3200" dirty="0"/>
                    </a:p>
                  </a:txBody>
                  <a:tcPr/>
                </a:tc>
                <a:tc>
                  <a:txBody>
                    <a:bodyPr/>
                    <a:lstStyle/>
                    <a:p>
                      <a:r>
                        <a:rPr lang="zh-CN" altLang="en-US" sz="3200" dirty="0" smtClean="0"/>
                        <a:t>故意；</a:t>
                      </a:r>
                      <a:endParaRPr lang="en-US" altLang="zh-CN" sz="3200" dirty="0" smtClean="0"/>
                    </a:p>
                    <a:p>
                      <a:r>
                        <a:rPr lang="zh-CN" altLang="en-US" sz="3200" dirty="0" smtClean="0"/>
                        <a:t>具有贬低竞争对手的商业信誉，干扰竞争对手正常的经营活动和市场竞争的目的</a:t>
                      </a:r>
                      <a:endParaRPr lang="en-US" sz="3200" dirty="0"/>
                    </a:p>
                  </a:txBody>
                  <a:tcPr/>
                </a:tc>
              </a:tr>
              <a:tr h="790745">
                <a:tc>
                  <a:txBody>
                    <a:bodyPr/>
                    <a:lstStyle/>
                    <a:p>
                      <a:r>
                        <a:rPr lang="zh-CN" altLang="en-US" sz="3200" dirty="0" smtClean="0"/>
                        <a:t>客观方面</a:t>
                      </a:r>
                      <a:endParaRPr lang="en-US" sz="3200" dirty="0"/>
                    </a:p>
                  </a:txBody>
                  <a:tcPr/>
                </a:tc>
                <a:tc>
                  <a:txBody>
                    <a:bodyPr/>
                    <a:lstStyle/>
                    <a:p>
                      <a:r>
                        <a:rPr lang="zh-CN" altLang="en-US" sz="3200" dirty="0" smtClean="0"/>
                        <a:t>从事了</a:t>
                      </a:r>
                      <a:r>
                        <a:rPr lang="zh-CN" altLang="en-US" sz="3200" b="1" dirty="0" smtClean="0">
                          <a:solidFill>
                            <a:srgbClr val="FF0000"/>
                          </a:solidFill>
                        </a:rPr>
                        <a:t>编造、传播虚假信息或者误导性信息</a:t>
                      </a:r>
                      <a:endParaRPr lang="en-US" sz="3200" dirty="0"/>
                    </a:p>
                  </a:txBody>
                  <a:tcPr/>
                </a:tc>
              </a:tr>
              <a:tr h="1269715">
                <a:tc>
                  <a:txBody>
                    <a:bodyPr/>
                    <a:lstStyle/>
                    <a:p>
                      <a:r>
                        <a:rPr lang="zh-CN" altLang="en-US" sz="3200" dirty="0" smtClean="0"/>
                        <a:t>损害后果</a:t>
                      </a:r>
                      <a:endParaRPr lang="en-US" sz="3200" dirty="0"/>
                    </a:p>
                  </a:txBody>
                  <a:tcPr/>
                </a:tc>
                <a:tc>
                  <a:txBody>
                    <a:bodyPr/>
                    <a:lstStyle/>
                    <a:p>
                      <a:r>
                        <a:rPr lang="zh-CN" altLang="en-US" sz="3200" dirty="0" smtClean="0"/>
                        <a:t>实际损害或可能损害竞争对手的商誉，包括商业信誉和商品声誉</a:t>
                      </a:r>
                      <a:endParaRPr lang="en-US" sz="3200" dirty="0"/>
                    </a:p>
                  </a:txBody>
                  <a:tcPr/>
                </a:tc>
              </a:tr>
            </a:tbl>
          </a:graphicData>
        </a:graphic>
      </p:graphicFrame>
    </p:spTree>
    <p:extLst>
      <p:ext uri="{BB962C8B-B14F-4D97-AF65-F5344CB8AC3E}">
        <p14:creationId xmlns:p14="http://schemas.microsoft.com/office/powerpoint/2010/main" val="1516856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zh-CN" altLang="en-US" dirty="0" smtClean="0"/>
              <a:t>（强制跳转）百度搜狗案</a:t>
            </a:r>
            <a:endParaRPr lang="en-US" dirty="0"/>
          </a:p>
        </p:txBody>
      </p:sp>
      <p:sp>
        <p:nvSpPr>
          <p:cNvPr id="3" name="Content Placeholder 2"/>
          <p:cNvSpPr>
            <a:spLocks noGrp="1"/>
          </p:cNvSpPr>
          <p:nvPr>
            <p:ph idx="1"/>
          </p:nvPr>
        </p:nvSpPr>
        <p:spPr/>
        <p:txBody>
          <a:bodyPr>
            <a:normAutofit lnSpcReduction="10000"/>
          </a:bodyPr>
          <a:lstStyle/>
          <a:p>
            <a:r>
              <a:rPr lang="zh-CN" altLang="en-US" dirty="0"/>
              <a:t>百度公司是</a:t>
            </a:r>
            <a:r>
              <a:rPr lang="zh-CN" altLang="en-US" dirty="0" smtClean="0"/>
              <a:t>百度网的</a:t>
            </a:r>
            <a:r>
              <a:rPr lang="zh-CN" altLang="en-US" dirty="0"/>
              <a:t>经营者，百度搜索引擎在中文互联网市场中享有较高的知名度和良好的声誉。搜狗公司乃搜狗输入法的开发者，且搜狗公司经营搜狗搜索引擎网站</a:t>
            </a:r>
            <a:r>
              <a:rPr lang="en-US" altLang="zh-CN" dirty="0" err="1"/>
              <a:t>www.sougou.com</a:t>
            </a:r>
            <a:r>
              <a:rPr lang="zh-CN" altLang="en-US" dirty="0"/>
              <a:t>。百度公司与搜狗公司之间存在竞争关系</a:t>
            </a:r>
            <a:r>
              <a:rPr lang="zh-CN" altLang="en-US" dirty="0" smtClean="0"/>
              <a:t>。</a:t>
            </a:r>
            <a:endParaRPr lang="en-US" altLang="zh-CN" dirty="0" smtClean="0"/>
          </a:p>
          <a:p>
            <a:r>
              <a:rPr lang="zh-CN" altLang="en-US" dirty="0" smtClean="0"/>
              <a:t>百度</a:t>
            </a:r>
            <a:r>
              <a:rPr lang="zh-CN" altLang="en-US" dirty="0"/>
              <a:t>公司发现，搜狗公司利用其搜狗输入法客户端软件针对百度公司实施了不正当竞争行为，主要表现在：上网用户在安装搜狗输入法客户端软件后，在百度搜索引擎的搜索框中使用搜狗输入法输入关键词，在搜索栏下方会自动弹出与搜索关键词相关词汇的下拉菜单，下拉菜单覆盖和隐藏了百度搜索引擎的下拉菜单，点击下拉菜单中的任何词会自动跳转到搜狗公司经营的搜狗搜索结果页面。</a:t>
            </a:r>
            <a:endParaRPr lang="en-US" dirty="0"/>
          </a:p>
        </p:txBody>
      </p:sp>
    </p:spTree>
    <p:extLst>
      <p:ext uri="{BB962C8B-B14F-4D97-AF65-F5344CB8AC3E}">
        <p14:creationId xmlns:p14="http://schemas.microsoft.com/office/powerpoint/2010/main" val="16236100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389" y="0"/>
            <a:ext cx="10515600" cy="1325563"/>
          </a:xfrm>
        </p:spPr>
        <p:txBody>
          <a:bodyPr/>
          <a:lstStyle/>
          <a:p>
            <a:r>
              <a:rPr lang="en-US" altLang="zh-CN" dirty="0" smtClean="0"/>
              <a:t>8.</a:t>
            </a:r>
            <a:r>
              <a:rPr lang="zh-CN" altLang="en-US" dirty="0" smtClean="0"/>
              <a:t> 互联网不正当竞争行为</a:t>
            </a:r>
            <a:endParaRPr lang="en-US" dirty="0"/>
          </a:p>
        </p:txBody>
      </p:sp>
      <p:sp>
        <p:nvSpPr>
          <p:cNvPr id="3" name="Content Placeholder 2"/>
          <p:cNvSpPr>
            <a:spLocks noGrp="1"/>
          </p:cNvSpPr>
          <p:nvPr>
            <p:ph idx="1"/>
          </p:nvPr>
        </p:nvSpPr>
        <p:spPr>
          <a:xfrm>
            <a:off x="191385" y="1467294"/>
            <a:ext cx="11759609" cy="5082362"/>
          </a:xfrm>
        </p:spPr>
        <p:txBody>
          <a:bodyPr>
            <a:normAutofit/>
          </a:bodyPr>
          <a:lstStyle/>
          <a:p>
            <a:r>
              <a:rPr lang="zh-CN" altLang="en-US" dirty="0"/>
              <a:t>第十二条：经营者利用网络从事生产经营活动，应当遵守本法的各项规定。</a:t>
            </a:r>
          </a:p>
          <a:p>
            <a:r>
              <a:rPr lang="zh-CN" altLang="en-US" dirty="0"/>
              <a:t>经营者不得利用</a:t>
            </a:r>
            <a:r>
              <a:rPr lang="zh-CN" altLang="en-US" b="1" dirty="0">
                <a:solidFill>
                  <a:srgbClr val="FF0000"/>
                </a:solidFill>
              </a:rPr>
              <a:t>技术手段</a:t>
            </a:r>
            <a:r>
              <a:rPr lang="zh-CN" altLang="en-US" dirty="0"/>
              <a:t>，通过影响用户选择或者其他方式，实施下列妨碍、破坏其他经营者合法提供的网络产品或者服务正常运行的行为：</a:t>
            </a:r>
          </a:p>
          <a:p>
            <a:r>
              <a:rPr lang="zh-CN" altLang="en-US" dirty="0"/>
              <a:t>（一）未经其他经营者同意，在其合法提供的网络产品或者服务中，插入链接、强制进行目标跳转；</a:t>
            </a:r>
          </a:p>
          <a:p>
            <a:r>
              <a:rPr lang="zh-CN" altLang="en-US" dirty="0"/>
              <a:t>（二）误导、欺骗、强迫用户修改、关闭、卸载其他经营者合法提供的网络产品或者服务；</a:t>
            </a:r>
          </a:p>
          <a:p>
            <a:r>
              <a:rPr lang="zh-CN" altLang="en-US" dirty="0"/>
              <a:t>（三）恶意对其他经营者合法提供的网络产品或者服务实施不兼容；</a:t>
            </a:r>
          </a:p>
          <a:p>
            <a:r>
              <a:rPr lang="zh-CN" altLang="en-US" dirty="0"/>
              <a:t>（四）其他妨碍、破坏其他经营者合法提供的网络产品或者服务正常运行的行为。</a:t>
            </a:r>
          </a:p>
          <a:p>
            <a:endParaRPr lang="en-US" dirty="0"/>
          </a:p>
        </p:txBody>
      </p:sp>
    </p:spTree>
    <p:extLst>
      <p:ext uri="{BB962C8B-B14F-4D97-AF65-F5344CB8AC3E}">
        <p14:creationId xmlns:p14="http://schemas.microsoft.com/office/powerpoint/2010/main" val="20095076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02878583"/>
              </p:ext>
            </p:extLst>
          </p:nvPr>
        </p:nvGraphicFramePr>
        <p:xfrm>
          <a:off x="659219" y="0"/>
          <a:ext cx="11291775" cy="6570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5238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11.</a:t>
            </a:r>
            <a:r>
              <a:rPr lang="zh-CN" altLang="en-US" dirty="0" smtClean="0"/>
              <a:t> 执行机构</a:t>
            </a:r>
            <a:endParaRPr lang="en-US" dirty="0"/>
          </a:p>
        </p:txBody>
      </p:sp>
      <p:sp>
        <p:nvSpPr>
          <p:cNvPr id="3" name="Content Placeholder 2"/>
          <p:cNvSpPr>
            <a:spLocks noGrp="1"/>
          </p:cNvSpPr>
          <p:nvPr>
            <p:ph idx="1"/>
          </p:nvPr>
        </p:nvSpPr>
        <p:spPr>
          <a:xfrm>
            <a:off x="1484311" y="2600324"/>
            <a:ext cx="10018713" cy="3219451"/>
          </a:xfrm>
        </p:spPr>
        <p:txBody>
          <a:bodyPr/>
          <a:lstStyle/>
          <a:p>
            <a:r>
              <a:rPr lang="zh-CN" altLang="en-US" dirty="0" smtClean="0"/>
              <a:t>主要执法机构：国家市场监督管理总局；法院</a:t>
            </a:r>
            <a:endParaRPr lang="en-US" dirty="0"/>
          </a:p>
        </p:txBody>
      </p:sp>
    </p:spTree>
    <p:extLst>
      <p:ext uri="{BB962C8B-B14F-4D97-AF65-F5344CB8AC3E}">
        <p14:creationId xmlns:p14="http://schemas.microsoft.com/office/powerpoint/2010/main" val="1019595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932" y="0"/>
            <a:ext cx="5292863" cy="1136603"/>
          </a:xfrm>
        </p:spPr>
        <p:txBody>
          <a:bodyPr/>
          <a:lstStyle/>
          <a:p>
            <a:r>
              <a:rPr lang="en-US" altLang="zh-CN" dirty="0" smtClean="0"/>
              <a:t>12.</a:t>
            </a:r>
            <a:r>
              <a:rPr lang="zh-CN" altLang="en-US" dirty="0" smtClean="0"/>
              <a:t> 法律责任 </a:t>
            </a:r>
            <a:endParaRPr lang="en-US" dirty="0"/>
          </a:p>
        </p:txBody>
      </p:sp>
      <p:graphicFrame>
        <p:nvGraphicFramePr>
          <p:cNvPr id="4" name="Content Placeholder 3"/>
          <p:cNvGraphicFramePr>
            <a:graphicFrameLocks noGrp="1"/>
          </p:cNvGraphicFramePr>
          <p:nvPr>
            <p:ph idx="1"/>
            <p:extLst/>
          </p:nvPr>
        </p:nvGraphicFramePr>
        <p:xfrm>
          <a:off x="1484313" y="1100137"/>
          <a:ext cx="10018712" cy="5514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96430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8545"/>
          </a:xfrm>
        </p:spPr>
        <p:txBody>
          <a:bodyPr>
            <a:normAutofit fontScale="90000"/>
          </a:bodyPr>
          <a:lstStyle/>
          <a:p>
            <a:r>
              <a:rPr lang="en-US" altLang="zh-CN" dirty="0" smtClean="0"/>
              <a:t>ABD</a:t>
            </a:r>
            <a:endParaRPr lang="en-US" dirty="0"/>
          </a:p>
        </p:txBody>
      </p:sp>
      <p:sp>
        <p:nvSpPr>
          <p:cNvPr id="3" name="Content Placeholder 2"/>
          <p:cNvSpPr>
            <a:spLocks noGrp="1"/>
          </p:cNvSpPr>
          <p:nvPr>
            <p:ph idx="1"/>
          </p:nvPr>
        </p:nvSpPr>
        <p:spPr>
          <a:xfrm>
            <a:off x="838200" y="1212574"/>
            <a:ext cx="10515600" cy="5645425"/>
          </a:xfrm>
        </p:spPr>
        <p:txBody>
          <a:bodyPr>
            <a:normAutofit/>
          </a:bodyPr>
          <a:lstStyle/>
          <a:p>
            <a:r>
              <a:rPr lang="zh-CN" altLang="en-US" dirty="0" smtClean="0"/>
              <a:t>（不定项）邓某</a:t>
            </a:r>
            <a:r>
              <a:rPr lang="zh-CN" altLang="en-US" dirty="0"/>
              <a:t>系</a:t>
            </a:r>
            <a:r>
              <a:rPr lang="en-US" altLang="zh-CN" dirty="0"/>
              <a:t>K</a:t>
            </a:r>
            <a:r>
              <a:rPr lang="zh-CN" altLang="en-US" dirty="0"/>
              <a:t>制药公司技术主管。</a:t>
            </a:r>
            <a:r>
              <a:rPr lang="en-US" altLang="zh-CN" dirty="0"/>
              <a:t>2008</a:t>
            </a:r>
            <a:r>
              <a:rPr lang="zh-CN" altLang="en-US" dirty="0"/>
              <a:t>年</a:t>
            </a:r>
            <a:r>
              <a:rPr lang="en-US" altLang="zh-CN" dirty="0"/>
              <a:t>2</a:t>
            </a:r>
            <a:r>
              <a:rPr lang="zh-CN" altLang="en-US" dirty="0"/>
              <a:t>月，邓某私自接受</a:t>
            </a:r>
            <a:r>
              <a:rPr lang="en-US" altLang="zh-CN" dirty="0"/>
              <a:t>Y</a:t>
            </a:r>
            <a:r>
              <a:rPr lang="zh-CN" altLang="en-US" dirty="0"/>
              <a:t>制药公司聘请担任其技术顾问。</a:t>
            </a:r>
            <a:r>
              <a:rPr lang="en-US" altLang="zh-CN" dirty="0" smtClean="0"/>
              <a:t>5</a:t>
            </a:r>
            <a:r>
              <a:rPr lang="zh-CN" altLang="en-US" dirty="0"/>
              <a:t>月，</a:t>
            </a:r>
            <a:r>
              <a:rPr lang="en-US" altLang="zh-CN" dirty="0"/>
              <a:t>K</a:t>
            </a:r>
            <a:r>
              <a:rPr lang="zh-CN" altLang="en-US" dirty="0"/>
              <a:t>公司得知后质问邓某。邓某表示自愿退出</a:t>
            </a:r>
            <a:r>
              <a:rPr lang="en-US" altLang="zh-CN" dirty="0"/>
              <a:t>K</a:t>
            </a:r>
            <a:r>
              <a:rPr lang="zh-CN" altLang="en-US" dirty="0"/>
              <a:t>公司，并承诺</a:t>
            </a:r>
            <a:r>
              <a:rPr lang="en-US" altLang="zh-CN" dirty="0"/>
              <a:t>5</a:t>
            </a:r>
            <a:r>
              <a:rPr lang="zh-CN" altLang="en-US" dirty="0"/>
              <a:t>年内不以任何直接或间接方式在任何一家制药公司任职或提供服务，否则将向</a:t>
            </a:r>
            <a:r>
              <a:rPr lang="en-US" altLang="zh-CN" dirty="0"/>
              <a:t>K</a:t>
            </a:r>
            <a:r>
              <a:rPr lang="zh-CN" altLang="en-US" dirty="0"/>
              <a:t>公司支付</a:t>
            </a:r>
            <a:r>
              <a:rPr lang="en-US" altLang="zh-CN" dirty="0"/>
              <a:t>50</a:t>
            </a:r>
            <a:r>
              <a:rPr lang="zh-CN" altLang="en-US" dirty="0"/>
              <a:t>万元违约金。</a:t>
            </a:r>
            <a:r>
              <a:rPr lang="en-US" altLang="zh-CN" dirty="0"/>
              <a:t>2009</a:t>
            </a:r>
            <a:r>
              <a:rPr lang="zh-CN" altLang="en-US" dirty="0"/>
              <a:t>年，</a:t>
            </a:r>
            <a:r>
              <a:rPr lang="en-US" altLang="zh-CN" dirty="0"/>
              <a:t>K</a:t>
            </a:r>
            <a:r>
              <a:rPr lang="zh-CN" altLang="en-US" dirty="0"/>
              <a:t>公司发现邓某已担任</a:t>
            </a:r>
            <a:r>
              <a:rPr lang="en-US" altLang="zh-CN" dirty="0"/>
              <a:t>Y</a:t>
            </a:r>
            <a:r>
              <a:rPr lang="zh-CN" altLang="en-US" dirty="0"/>
              <a:t>公司的副总经理，并持有</a:t>
            </a:r>
            <a:r>
              <a:rPr lang="en-US" altLang="zh-CN" dirty="0"/>
              <a:t>Y</a:t>
            </a:r>
            <a:r>
              <a:rPr lang="zh-CN" altLang="en-US" dirty="0"/>
              <a:t>公司</a:t>
            </a:r>
            <a:r>
              <a:rPr lang="en-US" altLang="zh-CN" dirty="0"/>
              <a:t>20%</a:t>
            </a:r>
            <a:r>
              <a:rPr lang="zh-CN" altLang="en-US" dirty="0"/>
              <a:t>股份，而且</a:t>
            </a:r>
            <a:r>
              <a:rPr lang="en-US" altLang="zh-CN" dirty="0"/>
              <a:t>Y</a:t>
            </a:r>
            <a:r>
              <a:rPr lang="zh-CN" altLang="en-US" dirty="0"/>
              <a:t>公司新产品已采用</a:t>
            </a:r>
            <a:r>
              <a:rPr lang="en-US" altLang="zh-CN" dirty="0"/>
              <a:t>K</a:t>
            </a:r>
            <a:r>
              <a:rPr lang="zh-CN" altLang="en-US" dirty="0"/>
              <a:t>公司研发的配方。</a:t>
            </a:r>
            <a:r>
              <a:rPr lang="en-US" altLang="zh-CN" dirty="0"/>
              <a:t>K</a:t>
            </a:r>
            <a:r>
              <a:rPr lang="zh-CN" altLang="en-US" dirty="0"/>
              <a:t>公司以</a:t>
            </a:r>
            <a:r>
              <a:rPr lang="en-US" altLang="zh-CN" dirty="0"/>
              <a:t>Y</a:t>
            </a:r>
            <a:r>
              <a:rPr lang="zh-CN" altLang="en-US" dirty="0"/>
              <a:t>公司和邓某为被告提起侵犯商业秘密的诉讼</a:t>
            </a:r>
            <a:r>
              <a:rPr lang="zh-CN" altLang="en-US" dirty="0" smtClean="0"/>
              <a:t>。关于</a:t>
            </a:r>
            <a:r>
              <a:rPr lang="en-US" altLang="zh-CN" dirty="0"/>
              <a:t>Y</a:t>
            </a:r>
            <a:r>
              <a:rPr lang="zh-CN" altLang="en-US" dirty="0"/>
              <a:t>公司和邓某的行为，下列说法正确的是：</a:t>
            </a:r>
          </a:p>
          <a:p>
            <a:r>
              <a:rPr lang="en-US" altLang="zh-CN" dirty="0"/>
              <a:t>A.Y</a:t>
            </a:r>
            <a:r>
              <a:rPr lang="zh-CN" altLang="en-US" dirty="0"/>
              <a:t>公司的行为构成侵犯他人商业秘密</a:t>
            </a:r>
          </a:p>
          <a:p>
            <a:r>
              <a:rPr lang="en-US" altLang="zh-CN" dirty="0"/>
              <a:t>B.</a:t>
            </a:r>
            <a:r>
              <a:rPr lang="zh-CN" altLang="en-US" dirty="0"/>
              <a:t>邓某的行为构成侵犯他人商业秘密</a:t>
            </a:r>
          </a:p>
          <a:p>
            <a:r>
              <a:rPr lang="en-US" altLang="zh-CN" dirty="0"/>
              <a:t>C.Y</a:t>
            </a:r>
            <a:r>
              <a:rPr lang="zh-CN" altLang="en-US" dirty="0"/>
              <a:t>公司的行为构成违反竞业禁止义务</a:t>
            </a:r>
          </a:p>
          <a:p>
            <a:r>
              <a:rPr lang="en-US" altLang="zh-CN" dirty="0"/>
              <a:t>D.</a:t>
            </a:r>
            <a:r>
              <a:rPr lang="zh-CN" altLang="en-US" dirty="0"/>
              <a:t>邓某的行为构成违反竞业禁止义务</a:t>
            </a:r>
          </a:p>
          <a:p>
            <a:endParaRPr lang="en-US" dirty="0"/>
          </a:p>
        </p:txBody>
      </p:sp>
    </p:spTree>
    <p:extLst>
      <p:ext uri="{BB962C8B-B14F-4D97-AF65-F5344CB8AC3E}">
        <p14:creationId xmlns:p14="http://schemas.microsoft.com/office/powerpoint/2010/main" val="107573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1.2</a:t>
            </a:r>
            <a:r>
              <a:rPr lang="zh-CN" altLang="en-US" dirty="0" smtClean="0"/>
              <a:t> 不正当竞争行为的客体</a:t>
            </a:r>
            <a:endParaRPr lang="en-US" dirty="0"/>
          </a:p>
        </p:txBody>
      </p:sp>
      <p:sp>
        <p:nvSpPr>
          <p:cNvPr id="3" name="Content Placeholder 2"/>
          <p:cNvSpPr>
            <a:spLocks noGrp="1"/>
          </p:cNvSpPr>
          <p:nvPr>
            <p:ph idx="1"/>
          </p:nvPr>
        </p:nvSpPr>
        <p:spPr>
          <a:xfrm>
            <a:off x="1484311" y="2438399"/>
            <a:ext cx="10018713" cy="3124201"/>
          </a:xfrm>
        </p:spPr>
        <p:txBody>
          <a:bodyPr/>
          <a:lstStyle/>
          <a:p>
            <a:r>
              <a:rPr lang="zh-CN" altLang="en-US" b="1" dirty="0" smtClean="0"/>
              <a:t>客体：其他经营者的合法权益和正常的社会经济秩序；</a:t>
            </a:r>
            <a:endParaRPr lang="en-US" altLang="zh-CN" b="1" dirty="0" smtClean="0"/>
          </a:p>
          <a:p>
            <a:r>
              <a:rPr lang="zh-CN" altLang="en-US" b="1" dirty="0" smtClean="0"/>
              <a:t>前者诸如擅自使用他人商标、侵犯商业秘密；</a:t>
            </a:r>
            <a:endParaRPr lang="en-US" altLang="zh-CN" b="1" dirty="0" smtClean="0"/>
          </a:p>
          <a:p>
            <a:r>
              <a:rPr lang="zh-CN" altLang="en-US" b="1" dirty="0" smtClean="0"/>
              <a:t>后者诸如不正当的有奖销售、虚假广告、商业贿赂</a:t>
            </a:r>
            <a:endParaRPr lang="en-US" altLang="zh-CN" b="1" dirty="0" smtClean="0"/>
          </a:p>
        </p:txBody>
      </p:sp>
    </p:spTree>
    <p:extLst>
      <p:ext uri="{BB962C8B-B14F-4D97-AF65-F5344CB8AC3E}">
        <p14:creationId xmlns:p14="http://schemas.microsoft.com/office/powerpoint/2010/main" val="554986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1.3</a:t>
            </a:r>
            <a:r>
              <a:rPr lang="zh-CN" altLang="en-US" dirty="0" smtClean="0"/>
              <a:t> 基本原则</a:t>
            </a:r>
            <a:endParaRPr lang="en-US" dirty="0"/>
          </a:p>
        </p:txBody>
      </p:sp>
      <p:sp>
        <p:nvSpPr>
          <p:cNvPr id="3" name="Content Placeholder 2"/>
          <p:cNvSpPr>
            <a:spLocks noGrp="1"/>
          </p:cNvSpPr>
          <p:nvPr>
            <p:ph idx="1"/>
          </p:nvPr>
        </p:nvSpPr>
        <p:spPr/>
        <p:txBody>
          <a:bodyPr/>
          <a:lstStyle/>
          <a:p>
            <a:r>
              <a:rPr lang="zh-CN" altLang="en-US" b="1" dirty="0" smtClean="0"/>
              <a:t>自愿、平等、公平、诚信</a:t>
            </a:r>
            <a:endParaRPr lang="en-US" altLang="zh-CN" b="1" dirty="0" smtClean="0"/>
          </a:p>
        </p:txBody>
      </p:sp>
    </p:spTree>
    <p:extLst>
      <p:ext uri="{BB962C8B-B14F-4D97-AF65-F5344CB8AC3E}">
        <p14:creationId xmlns:p14="http://schemas.microsoft.com/office/powerpoint/2010/main" val="52524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1.4</a:t>
            </a:r>
            <a:r>
              <a:rPr lang="zh-CN" altLang="en-US" dirty="0" smtClean="0"/>
              <a:t> 执行机关</a:t>
            </a:r>
            <a:endParaRPr lang="en-US" dirty="0"/>
          </a:p>
        </p:txBody>
      </p:sp>
      <p:sp>
        <p:nvSpPr>
          <p:cNvPr id="3" name="Content Placeholder 2"/>
          <p:cNvSpPr>
            <a:spLocks noGrp="1"/>
          </p:cNvSpPr>
          <p:nvPr>
            <p:ph idx="1"/>
          </p:nvPr>
        </p:nvSpPr>
        <p:spPr/>
        <p:txBody>
          <a:bodyPr/>
          <a:lstStyle/>
          <a:p>
            <a:r>
              <a:rPr lang="zh-CN" altLang="en-US" b="1" dirty="0" smtClean="0"/>
              <a:t>县级以上人民政府履行工商行政管理职责的部门</a:t>
            </a:r>
            <a:r>
              <a:rPr lang="en-US" altLang="zh-CN" b="1" dirty="0" smtClean="0"/>
              <a:t>————</a:t>
            </a:r>
            <a:r>
              <a:rPr lang="zh-CN" altLang="en-US" b="1" dirty="0" smtClean="0"/>
              <a:t>各地工商局</a:t>
            </a:r>
            <a:endParaRPr lang="en-US" altLang="zh-CN" b="1" dirty="0" smtClean="0"/>
          </a:p>
          <a:p>
            <a:endParaRPr lang="en-US" b="1" dirty="0"/>
          </a:p>
          <a:p>
            <a:r>
              <a:rPr lang="zh-CN" altLang="en-US" b="1" dirty="0" smtClean="0"/>
              <a:t>国家市场监督管理总局</a:t>
            </a:r>
            <a:endParaRPr lang="en-US" b="1" dirty="0"/>
          </a:p>
        </p:txBody>
      </p:sp>
    </p:spTree>
    <p:extLst>
      <p:ext uri="{BB962C8B-B14F-4D97-AF65-F5344CB8AC3E}">
        <p14:creationId xmlns:p14="http://schemas.microsoft.com/office/powerpoint/2010/main" val="41899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65125"/>
            <a:ext cx="12192000" cy="846987"/>
          </a:xfrm>
        </p:spPr>
        <p:txBody>
          <a:bodyPr>
            <a:normAutofit fontScale="90000"/>
          </a:bodyPr>
          <a:lstStyle/>
          <a:p>
            <a:r>
              <a:rPr lang="zh-CN" altLang="en-US" b="1" dirty="0"/>
              <a:t>四川文德食品有限公司擅自使用与黄老五近似的包装装潢案</a:t>
            </a:r>
            <a:endParaRPr kumimoji="1" lang="zh-CN" altLang="en-US" dirty="0"/>
          </a:p>
        </p:txBody>
      </p:sp>
      <p:sp>
        <p:nvSpPr>
          <p:cNvPr id="3" name="内容占位符 2"/>
          <p:cNvSpPr>
            <a:spLocks noGrp="1"/>
          </p:cNvSpPr>
          <p:nvPr>
            <p:ph idx="1"/>
          </p:nvPr>
        </p:nvSpPr>
        <p:spPr>
          <a:xfrm>
            <a:off x="0" y="1212112"/>
            <a:ext cx="12192000" cy="5645887"/>
          </a:xfrm>
        </p:spPr>
        <p:txBody>
          <a:bodyPr>
            <a:normAutofit/>
          </a:bodyPr>
          <a:lstStyle/>
          <a:p>
            <a:r>
              <a:rPr lang="zh-CN" altLang="en-US" dirty="0"/>
              <a:t>四川文德食品有限公司于</a:t>
            </a:r>
            <a:r>
              <a:rPr lang="en-US" altLang="zh-CN" dirty="0"/>
              <a:t>2017</a:t>
            </a:r>
            <a:r>
              <a:rPr lang="zh-CN" altLang="en-US" dirty="0"/>
              <a:t>年</a:t>
            </a:r>
            <a:r>
              <a:rPr lang="en-US" altLang="zh-CN" dirty="0"/>
              <a:t>1</a:t>
            </a:r>
            <a:r>
              <a:rPr lang="zh-CN" altLang="en-US" dirty="0"/>
              <a:t>月自行设计王老五原味和椒盐味两种花生酥外包装纸，使用上述两种外包装纸生产原味和椒盐味花生酥，发往成都各经销商门店和其自营的天猫网店王老五食品旗舰店销售。截至</a:t>
            </a:r>
            <a:r>
              <a:rPr lang="en-US" altLang="zh-CN" dirty="0"/>
              <a:t>2018</a:t>
            </a:r>
            <a:r>
              <a:rPr lang="zh-CN" altLang="en-US" dirty="0"/>
              <a:t>年</a:t>
            </a:r>
            <a:r>
              <a:rPr lang="en-US" altLang="zh-CN" dirty="0"/>
              <a:t>1</a:t>
            </a:r>
            <a:r>
              <a:rPr lang="zh-CN" altLang="en-US" dirty="0"/>
              <a:t>月</a:t>
            </a:r>
            <a:r>
              <a:rPr lang="en-US" altLang="zh-CN" dirty="0"/>
              <a:t>18</a:t>
            </a:r>
            <a:r>
              <a:rPr lang="zh-CN" altLang="en-US" dirty="0"/>
              <a:t>日，当事人使用上述两种外包装纸生产原味和椒盐味花生酥共计</a:t>
            </a:r>
            <a:r>
              <a:rPr lang="en-US" altLang="zh-CN" dirty="0"/>
              <a:t>323</a:t>
            </a:r>
            <a:r>
              <a:rPr lang="zh-CN" altLang="en-US" dirty="0"/>
              <a:t>箱，违法经营额</a:t>
            </a:r>
            <a:r>
              <a:rPr lang="en-US" altLang="zh-CN" dirty="0"/>
              <a:t>5.19</a:t>
            </a:r>
            <a:r>
              <a:rPr lang="zh-CN" altLang="en-US" dirty="0"/>
              <a:t>万元</a:t>
            </a:r>
            <a:r>
              <a:rPr lang="zh-CN" altLang="en-US" dirty="0" smtClean="0"/>
              <a:t>。</a:t>
            </a:r>
            <a:endParaRPr lang="zh-CN" altLang="en-US" dirty="0"/>
          </a:p>
          <a:p>
            <a:r>
              <a:rPr lang="zh-CN" altLang="en-US" dirty="0"/>
              <a:t>内江市工商局检查发现，黄老五系列酥糖产品具有良好的品牌知名度和美誉度，为相关公众所熟知。当事人生产使用的王老五原味、椒盐味两种花生酥与黄老五系列的原味、椒盐味花生酥，从包装的整体外形特征到包装纸上商标凸显的位置、整体底色、代言人位置布局、产品漫画图片、元素搭配、标注的产品口味均十分近似，视觉上易使购买者产生混淆或者误认</a:t>
            </a:r>
            <a:r>
              <a:rPr lang="zh-CN" altLang="en-US" dirty="0" smtClean="0"/>
              <a:t>。</a:t>
            </a:r>
            <a:endParaRPr lang="zh-CN" altLang="en-US" dirty="0"/>
          </a:p>
          <a:p>
            <a:r>
              <a:rPr lang="zh-CN" altLang="en-US" dirty="0"/>
              <a:t>内江市工商局认为，当事人的行为违反新</a:t>
            </a:r>
            <a:r>
              <a:rPr lang="en-US" altLang="zh-CN" dirty="0"/>
              <a:t>《</a:t>
            </a:r>
            <a:r>
              <a:rPr lang="zh-CN" altLang="en-US" dirty="0"/>
              <a:t>反不正当竞争法</a:t>
            </a:r>
            <a:r>
              <a:rPr lang="en-US" altLang="zh-CN" dirty="0"/>
              <a:t>》</a:t>
            </a:r>
            <a:r>
              <a:rPr lang="zh-CN" altLang="en-US" dirty="0"/>
              <a:t>第六条的规定。根据新</a:t>
            </a:r>
            <a:r>
              <a:rPr lang="en-US" altLang="zh-CN" dirty="0"/>
              <a:t>《</a:t>
            </a:r>
            <a:r>
              <a:rPr lang="zh-CN" altLang="en-US" dirty="0"/>
              <a:t>反不正当竞争法</a:t>
            </a:r>
            <a:r>
              <a:rPr lang="en-US" altLang="zh-CN" dirty="0"/>
              <a:t>》</a:t>
            </a:r>
            <a:r>
              <a:rPr lang="zh-CN" altLang="en-US" dirty="0"/>
              <a:t>第十八条之规定，该局责令当事人停止违法行为，对其作出行政处罚。</a:t>
            </a:r>
          </a:p>
        </p:txBody>
      </p:sp>
    </p:spTree>
    <p:extLst>
      <p:ext uri="{BB962C8B-B14F-4D97-AF65-F5344CB8AC3E}">
        <p14:creationId xmlns:p14="http://schemas.microsoft.com/office/powerpoint/2010/main" val="844077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2339</TotalTime>
  <Words>4843</Words>
  <Application>Microsoft Macintosh PowerPoint</Application>
  <PresentationFormat>宽屏</PresentationFormat>
  <Paragraphs>337</Paragraphs>
  <Slides>57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Calibri</vt:lpstr>
      <vt:lpstr>Calibri Light</vt:lpstr>
      <vt:lpstr>DengXian</vt:lpstr>
      <vt:lpstr>DengXian Light</vt:lpstr>
      <vt:lpstr>Wingdings</vt:lpstr>
      <vt:lpstr>Arial</vt:lpstr>
      <vt:lpstr>Office Theme</vt:lpstr>
      <vt:lpstr>反不正当竞争法</vt:lpstr>
      <vt:lpstr>《中华人民共和国反不正当竞争法》2017 （2019年对侵犯商业秘密条款进行修改）</vt:lpstr>
      <vt:lpstr>1. 不正当竞争行为</vt:lpstr>
      <vt:lpstr>1.1 不正当竞争行为</vt:lpstr>
      <vt:lpstr>1.2 不正当竞争行为的主体:经营者</vt:lpstr>
      <vt:lpstr>1.2 不正当竞争行为的客体</vt:lpstr>
      <vt:lpstr>1.3 基本原则</vt:lpstr>
      <vt:lpstr>1.4 执行机关</vt:lpstr>
      <vt:lpstr>四川文德食品有限公司擅自使用与黄老五近似的包装装潢案</vt:lpstr>
      <vt:lpstr>2. 混淆行为</vt:lpstr>
      <vt:lpstr>2.1擅自使用他人标识</vt:lpstr>
      <vt:lpstr>2.2 擅自使用他人企业名称、社会组织名称、姓名</vt:lpstr>
      <vt:lpstr>2.3擅自使用他人的域名主体部分、网站名称、网页 </vt:lpstr>
      <vt:lpstr>成都市皇泰商贸有限公司商业贿赂案</vt:lpstr>
      <vt:lpstr>3. 商业贿赂</vt:lpstr>
      <vt:lpstr>3. 商业贿赂</vt:lpstr>
      <vt:lpstr>3. 商业贿赂的构成要件</vt:lpstr>
      <vt:lpstr>泸州信宝网络科技有限公司虚假宣传案</vt:lpstr>
      <vt:lpstr>什邡市若涵商贸有限公司以虚假交易和虚假用户评价方式进行虚假宣传案</vt:lpstr>
      <vt:lpstr>4. 虚假宣传（虚假广告）</vt:lpstr>
      <vt:lpstr>4.1 虚假宣传（虚假广告）</vt:lpstr>
      <vt:lpstr>极限性用语：最高级、国家级、最佳</vt:lpstr>
      <vt:lpstr>PowerPoint 演示文稿</vt:lpstr>
      <vt:lpstr>4.1 “引人误解”的认定</vt:lpstr>
      <vt:lpstr>4.2 行为主体</vt:lpstr>
      <vt:lpstr>4.3 法律责任：  </vt:lpstr>
      <vt:lpstr>朋友圈转发虚假广告也要承担法律责任么？</vt:lpstr>
      <vt:lpstr>四川品制低温设备有限公司侵犯商业秘密案</vt:lpstr>
      <vt:lpstr>5. 侵犯商业秘密</vt:lpstr>
      <vt:lpstr>  5. 商业秘密的认定</vt:lpstr>
      <vt:lpstr>客户名单作为商业秘密</vt:lpstr>
      <vt:lpstr>5.1商业秘密的特征</vt:lpstr>
      <vt:lpstr>5.1.1 不为公众所知悉（秘密性、新颖性）</vt:lpstr>
      <vt:lpstr>知悉的概念</vt:lpstr>
      <vt:lpstr>PowerPoint 演示文稿</vt:lpstr>
      <vt:lpstr>5.1.2 价值性</vt:lpstr>
      <vt:lpstr>5.1.3 采取保密措施</vt:lpstr>
      <vt:lpstr>保密措施的认定</vt:lpstr>
      <vt:lpstr>5.2 侵犯商业秘密的行为方式</vt:lpstr>
      <vt:lpstr>PowerPoint 演示文稿</vt:lpstr>
      <vt:lpstr>善意第三人不承担侵害商业秘密的责任</vt:lpstr>
      <vt:lpstr>6. 不正当有奖销售</vt:lpstr>
      <vt:lpstr>6.1 有奖销售</vt:lpstr>
      <vt:lpstr>6.2 不正当有奖销售的行为方式</vt:lpstr>
      <vt:lpstr>巨奖销售的违法性?</vt:lpstr>
      <vt:lpstr>“有奖销售的利弊”？</vt:lpstr>
      <vt:lpstr>7. 诋毁商誉（商业诋毁） </vt:lpstr>
      <vt:lpstr>诋毁商誉</vt:lpstr>
      <vt:lpstr>诋毁商誉</vt:lpstr>
      <vt:lpstr>非竞争关系的主体</vt:lpstr>
      <vt:lpstr>商业诋毁的构成要件</vt:lpstr>
      <vt:lpstr>（强制跳转）百度搜狗案</vt:lpstr>
      <vt:lpstr>8. 互联网不正当竞争行为</vt:lpstr>
      <vt:lpstr>PowerPoint 演示文稿</vt:lpstr>
      <vt:lpstr>11. 执行机构</vt:lpstr>
      <vt:lpstr>12. 法律责任 </vt:lpstr>
      <vt:lpstr>ABD</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 La</dc:creator>
  <cp:lastModifiedBy>La Sen</cp:lastModifiedBy>
  <cp:revision>69</cp:revision>
  <dcterms:created xsi:type="dcterms:W3CDTF">2017-03-30T15:06:03Z</dcterms:created>
  <dcterms:modified xsi:type="dcterms:W3CDTF">2019-04-30T09:14:11Z</dcterms:modified>
</cp:coreProperties>
</file>