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Paytone One"/>
      <p:regular r:id="rId29"/>
    </p:embeddedFont>
    <p:embeddedFont>
      <p:font typeface="Quicksand"/>
      <p:bold r:id="rId30"/>
    </p:embeddedFont>
    <p:embeddedFont>
      <p:font typeface="Quicksand Medium"/>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PaytoneOne-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QuicksandMedium-regular.fntdata"/><Relationship Id="rId30" Type="http://schemas.openxmlformats.org/officeDocument/2006/relationships/font" Target="fonts/Quicksand-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QuicksandMedium-bold.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9dc045bb77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29dc045bb77_2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9efbee87c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g29efbee87cc_0_1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9efbee87cc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400">
                <a:latin typeface="Comic Sans MS"/>
                <a:ea typeface="Comic Sans MS"/>
                <a:cs typeface="Comic Sans MS"/>
                <a:sym typeface="Comic Sans MS"/>
              </a:rPr>
              <a:t>we can recommend relative scenarios based on the user’s score and this ranking.</a:t>
            </a:r>
            <a:endParaRPr sz="1400">
              <a:latin typeface="Comic Sans MS"/>
              <a:ea typeface="Comic Sans MS"/>
              <a:cs typeface="Comic Sans MS"/>
              <a:sym typeface="Comic Sans MS"/>
            </a:endParaRPr>
          </a:p>
        </p:txBody>
      </p:sp>
      <p:sp>
        <p:nvSpPr>
          <p:cNvPr id="245" name="Google Shape;245;g29efbee87cc_0_1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9dc045bb77_2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Now I am going to introduce our implementation of our vocab study system. We implemented the  website, using basic web development programming languages with some web design knowledge, and using python apis to extract dataset and similarity files together with a short algorithm that I will mention later.</a:t>
            </a:r>
            <a:endParaRPr/>
          </a:p>
        </p:txBody>
      </p:sp>
      <p:sp>
        <p:nvSpPr>
          <p:cNvPr id="252" name="Google Shape;252;g29dc045bb77_2_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9fa5a4d90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Now let’s introduce the workflow of our website. First, we generated some user accounts for users tolog in to our system.</a:t>
            </a:r>
            <a:endParaRPr/>
          </a:p>
        </p:txBody>
      </p:sp>
      <p:sp>
        <p:nvSpPr>
          <p:cNvPr id="270" name="Google Shape;270;g29fa5a4d904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9fa5a4d90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After log in, users can see the categories display on the webpage, and select one that is most interested.</a:t>
            </a:r>
            <a:endParaRPr/>
          </a:p>
        </p:txBody>
      </p:sp>
      <p:sp>
        <p:nvSpPr>
          <p:cNvPr id="278" name="Google Shape;278;g29fa5a4d904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9fa5a4d90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600">
                <a:latin typeface="Comic Sans MS"/>
                <a:ea typeface="Comic Sans MS"/>
                <a:cs typeface="Comic Sans MS"/>
                <a:sym typeface="Comic Sans MS"/>
              </a:rPr>
              <a:t>Now the learning journey has started. Try to grab some words and new context. When you feel satisfied, click the checkbox on the right side. There are 10 words in one list.</a:t>
            </a:r>
            <a:endParaRPr sz="1600">
              <a:latin typeface="Comic Sans MS"/>
              <a:ea typeface="Comic Sans MS"/>
              <a:cs typeface="Comic Sans MS"/>
              <a:sym typeface="Comic Sans MS"/>
            </a:endParaRPr>
          </a:p>
          <a:p>
            <a:pPr indent="0" lvl="0" marL="0" rtl="0" algn="l">
              <a:spcBef>
                <a:spcPts val="0"/>
              </a:spcBef>
              <a:spcAft>
                <a:spcPts val="0"/>
              </a:spcAft>
              <a:buNone/>
            </a:pPr>
            <a:r>
              <a:rPr lang="zh-CN" sz="1600">
                <a:latin typeface="Comic Sans MS"/>
                <a:ea typeface="Comic Sans MS"/>
                <a:cs typeface="Comic Sans MS"/>
                <a:sym typeface="Comic Sans MS"/>
              </a:rPr>
              <a:t>during the first round, we get random words from the category chosen; from 2nd to after, we get words based on </a:t>
            </a:r>
            <a:r>
              <a:rPr lang="zh-CN" sz="1600">
                <a:latin typeface="Comic Sans MS"/>
                <a:ea typeface="Comic Sans MS"/>
                <a:cs typeface="Comic Sans MS"/>
                <a:sym typeface="Comic Sans MS"/>
              </a:rPr>
              <a:t>recommendation.</a:t>
            </a:r>
            <a:endParaRPr sz="1600">
              <a:latin typeface="Comic Sans MS"/>
              <a:ea typeface="Comic Sans MS"/>
              <a:cs typeface="Comic Sans MS"/>
              <a:sym typeface="Comic Sans MS"/>
            </a:endParaRPr>
          </a:p>
        </p:txBody>
      </p:sp>
      <p:sp>
        <p:nvSpPr>
          <p:cNvPr id="285" name="Google Shape;285;g29fa5a4d904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9fa5a4d90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600">
                <a:latin typeface="Comic Sans MS"/>
                <a:ea typeface="Comic Sans MS"/>
                <a:cs typeface="Comic Sans MS"/>
                <a:sym typeface="Comic Sans MS"/>
              </a:rPr>
              <a:t>The rating table only pops out when all 10 words are checked.</a:t>
            </a:r>
            <a:endParaRPr sz="1600">
              <a:latin typeface="Comic Sans MS"/>
              <a:ea typeface="Comic Sans MS"/>
              <a:cs typeface="Comic Sans MS"/>
              <a:sym typeface="Comic Sans MS"/>
            </a:endParaRPr>
          </a:p>
          <a:p>
            <a:pPr indent="0" lvl="0" marL="0" rtl="0" algn="l">
              <a:spcBef>
                <a:spcPts val="0"/>
              </a:spcBef>
              <a:spcAft>
                <a:spcPts val="0"/>
              </a:spcAft>
              <a:buNone/>
            </a:pPr>
            <a:r>
              <a:rPr lang="zh-CN" sz="1600">
                <a:latin typeface="Comic Sans MS"/>
                <a:ea typeface="Comic Sans MS"/>
                <a:cs typeface="Comic Sans MS"/>
                <a:sym typeface="Comic Sans MS"/>
              </a:rPr>
              <a:t>As clicking checkbox one by one is time consuming during testing, we used this code snippet to automatically click them to save time.</a:t>
            </a:r>
            <a:endParaRPr sz="1600">
              <a:latin typeface="Comic Sans MS"/>
              <a:ea typeface="Comic Sans MS"/>
              <a:cs typeface="Comic Sans MS"/>
              <a:sym typeface="Comic Sans MS"/>
            </a:endParaRPr>
          </a:p>
        </p:txBody>
      </p:sp>
      <p:sp>
        <p:nvSpPr>
          <p:cNvPr id="293" name="Google Shape;293;g29fa5a4d904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9f9f6894b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600">
                <a:latin typeface="Comic Sans MS"/>
                <a:ea typeface="Comic Sans MS"/>
                <a:cs typeface="Comic Sans MS"/>
                <a:sym typeface="Comic Sans MS"/>
              </a:rPr>
              <a:t>The most special part of our system is to recommend new words based on rating. </a:t>
            </a:r>
            <a:endParaRPr sz="1600">
              <a:latin typeface="Comic Sans MS"/>
              <a:ea typeface="Comic Sans MS"/>
              <a:cs typeface="Comic Sans MS"/>
              <a:sym typeface="Comic Sans MS"/>
            </a:endParaRPr>
          </a:p>
          <a:p>
            <a:pPr indent="0" lvl="0" marL="0" rtl="0" algn="l">
              <a:spcBef>
                <a:spcPts val="0"/>
              </a:spcBef>
              <a:spcAft>
                <a:spcPts val="0"/>
              </a:spcAft>
              <a:buNone/>
            </a:pPr>
            <a:r>
              <a:rPr lang="zh-CN" sz="1600">
                <a:latin typeface="Comic Sans MS"/>
                <a:ea typeface="Comic Sans MS"/>
                <a:cs typeface="Comic Sans MS"/>
                <a:sym typeface="Comic Sans MS"/>
              </a:rPr>
              <a:t>That when user choose 4 or 5, they will get the most similar file in the next list; choosing three they get 12th similar(in the middle); choosing 2 get 17th and choosing 1 get the least similar.</a:t>
            </a:r>
            <a:endParaRPr sz="1600">
              <a:latin typeface="Comic Sans MS"/>
              <a:ea typeface="Comic Sans MS"/>
              <a:cs typeface="Comic Sans MS"/>
              <a:sym typeface="Comic Sans MS"/>
            </a:endParaRPr>
          </a:p>
        </p:txBody>
      </p:sp>
      <p:sp>
        <p:nvSpPr>
          <p:cNvPr id="302" name="Google Shape;302;g29f9f6894bc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9f9f6894b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400">
                <a:latin typeface="Comic Sans MS"/>
                <a:ea typeface="Comic Sans MS"/>
                <a:cs typeface="Comic Sans MS"/>
                <a:sym typeface="Comic Sans MS"/>
              </a:rPr>
              <a:t>The reason why we choose these points to combine with ratings are based on the </a:t>
            </a:r>
            <a:r>
              <a:rPr lang="zh-CN" sz="1400">
                <a:latin typeface="Comic Sans MS"/>
                <a:ea typeface="Comic Sans MS"/>
                <a:cs typeface="Comic Sans MS"/>
                <a:sym typeface="Comic Sans MS"/>
              </a:rPr>
              <a:t>similarity</a:t>
            </a:r>
            <a:r>
              <a:rPr lang="zh-CN" sz="1400">
                <a:latin typeface="Comic Sans MS"/>
                <a:ea typeface="Comic Sans MS"/>
                <a:cs typeface="Comic Sans MS"/>
                <a:sym typeface="Comic Sans MS"/>
              </a:rPr>
              <a:t> plot, we sorted them in descending order and picked out the four points that are most representative and well </a:t>
            </a:r>
            <a:r>
              <a:rPr lang="zh-CN" sz="1400">
                <a:latin typeface="Comic Sans MS"/>
                <a:ea typeface="Comic Sans MS"/>
                <a:cs typeface="Comic Sans MS"/>
                <a:sym typeface="Comic Sans MS"/>
              </a:rPr>
              <a:t>separated</a:t>
            </a:r>
            <a:r>
              <a:rPr lang="zh-CN" sz="1400">
                <a:latin typeface="Comic Sans MS"/>
                <a:ea typeface="Comic Sans MS"/>
                <a:cs typeface="Comic Sans MS"/>
                <a:sym typeface="Comic Sans MS"/>
              </a:rPr>
              <a:t>. Since a lot of people have the habit to choose either 4 or 5 to represent satisfaction, we combined the two cases together.</a:t>
            </a:r>
            <a:endParaRPr sz="1400">
              <a:latin typeface="Comic Sans MS"/>
              <a:ea typeface="Comic Sans MS"/>
              <a:cs typeface="Comic Sans MS"/>
              <a:sym typeface="Comic Sans MS"/>
            </a:endParaRPr>
          </a:p>
        </p:txBody>
      </p:sp>
      <p:sp>
        <p:nvSpPr>
          <p:cNvPr id="309" name="Google Shape;309;g29f9f6894bc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9fa5a4d904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400">
                <a:latin typeface="Comic Sans MS"/>
                <a:ea typeface="Comic Sans MS"/>
                <a:cs typeface="Comic Sans MS"/>
                <a:sym typeface="Comic Sans MS"/>
              </a:rPr>
              <a:t>This is the last page of our website, but also a new start. If you think you still want more, you can learn as much as you like.</a:t>
            </a:r>
            <a:endParaRPr sz="1400">
              <a:latin typeface="Comic Sans MS"/>
              <a:ea typeface="Comic Sans MS"/>
              <a:cs typeface="Comic Sans MS"/>
              <a:sym typeface="Comic Sans MS"/>
            </a:endParaRPr>
          </a:p>
        </p:txBody>
      </p:sp>
      <p:sp>
        <p:nvSpPr>
          <p:cNvPr id="316" name="Google Shape;316;g29fa5a4d904_2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9dc045bb77_2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g29dc045bb77_2_1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9dc045bb77_2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40006"/>
              </a:lnSpc>
              <a:spcBef>
                <a:spcPts val="0"/>
              </a:spcBef>
              <a:spcAft>
                <a:spcPts val="0"/>
              </a:spcAft>
              <a:buClr>
                <a:schemeClr val="dk1"/>
              </a:buClr>
              <a:buFont typeface="Arial"/>
              <a:buNone/>
            </a:pPr>
            <a:r>
              <a:rPr b="1" lang="zh-CN" sz="1500">
                <a:solidFill>
                  <a:schemeClr val="dk1"/>
                </a:solidFill>
                <a:latin typeface="Quicksand"/>
                <a:ea typeface="Quicksand"/>
                <a:cs typeface="Quicksand"/>
                <a:sym typeface="Quicksand"/>
              </a:rPr>
              <a:t>We still have some plan in the future, that w</a:t>
            </a:r>
            <a:r>
              <a:rPr b="1" lang="zh-CN" sz="1500">
                <a:solidFill>
                  <a:schemeClr val="dk1"/>
                </a:solidFill>
                <a:latin typeface="Quicksand"/>
                <a:ea typeface="Quicksand"/>
                <a:cs typeface="Quicksand"/>
                <a:sym typeface="Quicksand"/>
              </a:rPr>
              <a:t>e're going to invite 30 users to test the website.</a:t>
            </a:r>
            <a:endParaRPr b="1" sz="1500">
              <a:solidFill>
                <a:schemeClr val="dk1"/>
              </a:solidFill>
              <a:latin typeface="Quicksand"/>
              <a:ea typeface="Quicksand"/>
              <a:cs typeface="Quicksand"/>
              <a:sym typeface="Quicksand"/>
            </a:endParaRPr>
          </a:p>
          <a:p>
            <a:pPr indent="0" lvl="0" marL="0" rtl="0" algn="l">
              <a:lnSpc>
                <a:spcPct val="140006"/>
              </a:lnSpc>
              <a:spcBef>
                <a:spcPts val="0"/>
              </a:spcBef>
              <a:spcAft>
                <a:spcPts val="0"/>
              </a:spcAft>
              <a:buClr>
                <a:schemeClr val="dk1"/>
              </a:buClr>
              <a:buFont typeface="Arial"/>
              <a:buNone/>
            </a:pPr>
            <a:r>
              <a:rPr b="1" lang="zh-CN" sz="1500">
                <a:solidFill>
                  <a:schemeClr val="dk1"/>
                </a:solidFill>
                <a:latin typeface="Quicksand"/>
                <a:ea typeface="Quicksand"/>
                <a:cs typeface="Quicksand"/>
                <a:sym typeface="Quicksand"/>
              </a:rPr>
              <a:t>Each user will go through 4 rounds of the word list.</a:t>
            </a:r>
            <a:endParaRPr b="1" sz="1500">
              <a:solidFill>
                <a:schemeClr val="dk1"/>
              </a:solidFill>
              <a:latin typeface="Quicksand"/>
              <a:ea typeface="Quicksand"/>
              <a:cs typeface="Quicksand"/>
              <a:sym typeface="Quicksand"/>
            </a:endParaRPr>
          </a:p>
          <a:p>
            <a:pPr indent="0" lvl="0" marL="0" rtl="0" algn="l">
              <a:lnSpc>
                <a:spcPct val="140006"/>
              </a:lnSpc>
              <a:spcBef>
                <a:spcPts val="0"/>
              </a:spcBef>
              <a:spcAft>
                <a:spcPts val="0"/>
              </a:spcAft>
              <a:buClr>
                <a:schemeClr val="dk1"/>
              </a:buClr>
              <a:buFont typeface="Arial"/>
              <a:buNone/>
            </a:pPr>
            <a:r>
              <a:rPr b="1" lang="zh-CN" sz="1500">
                <a:solidFill>
                  <a:schemeClr val="dk1"/>
                </a:solidFill>
                <a:latin typeface="Quicksand"/>
                <a:ea typeface="Quicksand"/>
                <a:cs typeface="Quicksand"/>
                <a:sym typeface="Quicksand"/>
              </a:rPr>
              <a:t>Each round of learning is scored by the user at the end of the round.</a:t>
            </a:r>
            <a:endParaRPr b="1" sz="1500">
              <a:solidFill>
                <a:schemeClr val="dk1"/>
              </a:solidFill>
              <a:latin typeface="Quicksand"/>
              <a:ea typeface="Quicksand"/>
              <a:cs typeface="Quicksand"/>
              <a:sym typeface="Quicksand"/>
            </a:endParaRPr>
          </a:p>
          <a:p>
            <a:pPr indent="0" lvl="0" marL="0" rtl="0" algn="l">
              <a:lnSpc>
                <a:spcPct val="140006"/>
              </a:lnSpc>
              <a:spcBef>
                <a:spcPts val="0"/>
              </a:spcBef>
              <a:spcAft>
                <a:spcPts val="0"/>
              </a:spcAft>
              <a:buClr>
                <a:schemeClr val="dk1"/>
              </a:buClr>
              <a:buFont typeface="Arial"/>
              <a:buNone/>
            </a:pPr>
            <a:r>
              <a:rPr b="1" lang="zh-CN" sz="1500">
                <a:solidFill>
                  <a:schemeClr val="dk1"/>
                </a:solidFill>
                <a:latin typeface="Quicksand"/>
                <a:ea typeface="Quicksand"/>
                <a:cs typeface="Quicksand"/>
                <a:sym typeface="Quicksand"/>
              </a:rPr>
              <a:t>As different user have different preference, we don’t expect high ratings in the beginning, but gain some satisfaction incrementally.</a:t>
            </a:r>
            <a:endParaRPr b="1" sz="1500">
              <a:solidFill>
                <a:schemeClr val="dk1"/>
              </a:solidFill>
              <a:latin typeface="Quicksand"/>
              <a:ea typeface="Quicksand"/>
              <a:cs typeface="Quicksand"/>
              <a:sym typeface="Quicksand"/>
            </a:endParaRPr>
          </a:p>
          <a:p>
            <a:pPr indent="0" lvl="0" marL="0" rtl="0" algn="l">
              <a:lnSpc>
                <a:spcPct val="140006"/>
              </a:lnSpc>
              <a:spcBef>
                <a:spcPts val="0"/>
              </a:spcBef>
              <a:spcAft>
                <a:spcPts val="0"/>
              </a:spcAft>
              <a:buClr>
                <a:schemeClr val="dk1"/>
              </a:buClr>
              <a:buFont typeface="Arial"/>
              <a:buNone/>
            </a:pPr>
            <a:r>
              <a:rPr b="1" lang="zh-CN" sz="1500">
                <a:solidFill>
                  <a:schemeClr val="dk1"/>
                </a:solidFill>
                <a:latin typeface="Quicksand"/>
                <a:ea typeface="Quicksand"/>
                <a:cs typeface="Quicksand"/>
                <a:sym typeface="Quicksand"/>
              </a:rPr>
              <a:t>We will display the final result in our report,please look forward to it.</a:t>
            </a:r>
            <a:endParaRPr b="1" sz="1500">
              <a:solidFill>
                <a:schemeClr val="dk1"/>
              </a:solidFill>
              <a:latin typeface="Quicksand"/>
              <a:ea typeface="Quicksand"/>
              <a:cs typeface="Quicksand"/>
              <a:sym typeface="Quicksand"/>
            </a:endParaRPr>
          </a:p>
        </p:txBody>
      </p:sp>
      <p:sp>
        <p:nvSpPr>
          <p:cNvPr id="324" name="Google Shape;324;g29dc045bb77_2_16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9dc045bb77_2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g29dc045bb77_2_19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9dc045bb77_2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g29dc045bb77_2_20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9dc045bb77_2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400">
                <a:latin typeface="Comic Sans MS"/>
                <a:ea typeface="Comic Sans MS"/>
                <a:cs typeface="Comic Sans MS"/>
                <a:sym typeface="Comic Sans MS"/>
              </a:rPr>
              <a:t>After studying abroad, many Chinese students find that they are not quite proficient in using some scene vocabulary in some daily life scenarios. In order to help them quickly adapt to study abroad life and improve their speaking level, we have designed this learning website.</a:t>
            </a:r>
            <a:endParaRPr sz="1400">
              <a:latin typeface="Comic Sans MS"/>
              <a:ea typeface="Comic Sans MS"/>
              <a:cs typeface="Comic Sans MS"/>
              <a:sym typeface="Comic Sans MS"/>
            </a:endParaRPr>
          </a:p>
        </p:txBody>
      </p:sp>
      <p:sp>
        <p:nvSpPr>
          <p:cNvPr id="155" name="Google Shape;155;g29dc045bb77_2_1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9efbee87cc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400">
                <a:latin typeface="Comic Sans MS"/>
                <a:ea typeface="Comic Sans MS"/>
                <a:cs typeface="Comic Sans MS"/>
                <a:sym typeface="Comic Sans MS"/>
              </a:rPr>
              <a:t>Then we find some vocabulary datasets from the Internet.It contains 8 big scenarios which are…..</a:t>
            </a:r>
            <a:endParaRPr sz="1400">
              <a:latin typeface="Comic Sans MS"/>
              <a:ea typeface="Comic Sans MS"/>
              <a:cs typeface="Comic Sans MS"/>
              <a:sym typeface="Comic Sans MS"/>
            </a:endParaRPr>
          </a:p>
          <a:p>
            <a:pPr indent="0" lvl="0" marL="0" rtl="0" algn="l">
              <a:spcBef>
                <a:spcPts val="0"/>
              </a:spcBef>
              <a:spcAft>
                <a:spcPts val="0"/>
              </a:spcAft>
              <a:buNone/>
            </a:pPr>
            <a:r>
              <a:t/>
            </a:r>
            <a:endParaRPr sz="1400">
              <a:latin typeface="Comic Sans MS"/>
              <a:ea typeface="Comic Sans MS"/>
              <a:cs typeface="Comic Sans MS"/>
              <a:sym typeface="Comic Sans MS"/>
            </a:endParaRPr>
          </a:p>
          <a:p>
            <a:pPr indent="0" lvl="0" marL="0" rtl="0" algn="l">
              <a:spcBef>
                <a:spcPts val="0"/>
              </a:spcBef>
              <a:spcAft>
                <a:spcPts val="0"/>
              </a:spcAft>
              <a:buNone/>
            </a:pPr>
            <a:r>
              <a:rPr lang="zh-CN" sz="1400">
                <a:latin typeface="Comic Sans MS"/>
                <a:ea typeface="Comic Sans MS"/>
                <a:cs typeface="Comic Sans MS"/>
                <a:sym typeface="Comic Sans MS"/>
              </a:rPr>
              <a:t>Each big scenarios includes 2-4 small scenarios which are more specific.</a:t>
            </a:r>
            <a:endParaRPr sz="1400">
              <a:latin typeface="Comic Sans MS"/>
              <a:ea typeface="Comic Sans MS"/>
              <a:cs typeface="Comic Sans MS"/>
              <a:sym typeface="Comic Sans MS"/>
            </a:endParaRPr>
          </a:p>
          <a:p>
            <a:pPr indent="0" lvl="0" marL="0" rtl="0" algn="l">
              <a:spcBef>
                <a:spcPts val="0"/>
              </a:spcBef>
              <a:spcAft>
                <a:spcPts val="0"/>
              </a:spcAft>
              <a:buNone/>
            </a:pPr>
            <a:r>
              <a:t/>
            </a:r>
            <a:endParaRPr sz="1400">
              <a:latin typeface="Comic Sans MS"/>
              <a:ea typeface="Comic Sans MS"/>
              <a:cs typeface="Comic Sans MS"/>
              <a:sym typeface="Comic Sans MS"/>
            </a:endParaRPr>
          </a:p>
          <a:p>
            <a:pPr indent="0" lvl="0" marL="0" rtl="0" algn="l">
              <a:spcBef>
                <a:spcPts val="0"/>
              </a:spcBef>
              <a:spcAft>
                <a:spcPts val="0"/>
              </a:spcAft>
              <a:buNone/>
            </a:pPr>
            <a:r>
              <a:rPr lang="zh-CN" sz="1400">
                <a:latin typeface="Comic Sans MS"/>
                <a:ea typeface="Comic Sans MS"/>
                <a:cs typeface="Comic Sans MS"/>
                <a:sym typeface="Comic Sans MS"/>
              </a:rPr>
              <a:t>Total are 23 scenarios</a:t>
            </a:r>
            <a:endParaRPr sz="1400">
              <a:latin typeface="Comic Sans MS"/>
              <a:ea typeface="Comic Sans MS"/>
              <a:cs typeface="Comic Sans MS"/>
              <a:sym typeface="Comic Sans MS"/>
            </a:endParaRPr>
          </a:p>
        </p:txBody>
      </p:sp>
      <p:sp>
        <p:nvSpPr>
          <p:cNvPr id="168" name="Google Shape;168;g29efbee87cc_0_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9dc045bb77_2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The example sentence can make usesr </a:t>
            </a:r>
            <a:r>
              <a:rPr lang="zh-CN"/>
              <a:t>understand and use vocabulary faster.</a:t>
            </a:r>
            <a:endParaRPr/>
          </a:p>
        </p:txBody>
      </p:sp>
      <p:sp>
        <p:nvSpPr>
          <p:cNvPr id="186" name="Google Shape;186;g29dc045bb77_2_1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9fa5a4d904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g29fa5a4d904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9efbee87c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g29efbee87cc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9efbee87cc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400">
                <a:latin typeface="Comic Sans MS"/>
                <a:ea typeface="Comic Sans MS"/>
                <a:cs typeface="Comic Sans MS"/>
                <a:sym typeface="Comic Sans MS"/>
              </a:rPr>
              <a:t>Extract English words and remove specific characters like part of speech.</a:t>
            </a:r>
            <a:endParaRPr sz="1400">
              <a:latin typeface="Comic Sans MS"/>
              <a:ea typeface="Comic Sans MS"/>
              <a:cs typeface="Comic Sans MS"/>
              <a:sym typeface="Comic Sans MS"/>
            </a:endParaRPr>
          </a:p>
        </p:txBody>
      </p:sp>
      <p:sp>
        <p:nvSpPr>
          <p:cNvPr id="224" name="Google Shape;224;g29efbee87cc_0_1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9efbee87cc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g29efbee87cc_0_1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4"/>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8" name="Google Shape;58;p14"/>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9" name="Google Shape;59;p14"/>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0" name="Shape 60"/>
        <p:cNvGrpSpPr/>
        <p:nvPr/>
      </p:nvGrpSpPr>
      <p:grpSpPr>
        <a:xfrm>
          <a:off x="0" y="0"/>
          <a:ext cx="0" cy="0"/>
          <a:chOff x="0" y="0"/>
          <a:chExt cx="0" cy="0"/>
        </a:xfrm>
      </p:grpSpPr>
      <p:sp>
        <p:nvSpPr>
          <p:cNvPr id="61" name="Google Shape;61;p15"/>
          <p:cNvSpPr txBox="1"/>
          <p:nvPr>
            <p:ph type="ctrTitle"/>
          </p:nvPr>
        </p:nvSpPr>
        <p:spPr>
          <a:xfrm>
            <a:off x="342900" y="1065213"/>
            <a:ext cx="3886200" cy="735013"/>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62" name="Google Shape;62;p15"/>
          <p:cNvSpPr txBox="1"/>
          <p:nvPr>
            <p:ph idx="1" type="subTitle"/>
          </p:nvPr>
        </p:nvSpPr>
        <p:spPr>
          <a:xfrm>
            <a:off x="685800" y="1943100"/>
            <a:ext cx="3200400" cy="876300"/>
          </a:xfrm>
          <a:prstGeom prst="rect">
            <a:avLst/>
          </a:prstGeom>
          <a:noFill/>
          <a:ln>
            <a:noFill/>
          </a:ln>
        </p:spPr>
        <p:txBody>
          <a:bodyPr anchorCtr="0" anchor="t" bIns="22850" lIns="45725" spcFirstLastPara="1" rIns="45725" wrap="square" tIns="22850">
            <a:normAutofit/>
          </a:bodyPr>
          <a:lstStyle>
            <a:lvl1pPr lvl="0" algn="ctr">
              <a:spcBef>
                <a:spcPts val="300"/>
              </a:spcBef>
              <a:spcAft>
                <a:spcPts val="0"/>
              </a:spcAft>
              <a:buClr>
                <a:srgbClr val="888888"/>
              </a:buClr>
              <a:buSzPts val="1600"/>
              <a:buNone/>
              <a:defRPr>
                <a:solidFill>
                  <a:srgbClr val="888888"/>
                </a:solidFill>
              </a:defRPr>
            </a:lvl1pPr>
            <a:lvl2pPr lvl="1" algn="ctr">
              <a:spcBef>
                <a:spcPts val="300"/>
              </a:spcBef>
              <a:spcAft>
                <a:spcPts val="0"/>
              </a:spcAft>
              <a:buClr>
                <a:srgbClr val="888888"/>
              </a:buClr>
              <a:buSzPts val="1400"/>
              <a:buNone/>
              <a:defRPr>
                <a:solidFill>
                  <a:srgbClr val="888888"/>
                </a:solidFill>
              </a:defRPr>
            </a:lvl2pPr>
            <a:lvl3pPr lvl="2" algn="ctr">
              <a:spcBef>
                <a:spcPts val="200"/>
              </a:spcBef>
              <a:spcAft>
                <a:spcPts val="0"/>
              </a:spcAft>
              <a:buClr>
                <a:srgbClr val="888888"/>
              </a:buClr>
              <a:buSzPts val="1200"/>
              <a:buNone/>
              <a:defRPr>
                <a:solidFill>
                  <a:srgbClr val="888888"/>
                </a:solidFill>
              </a:defRPr>
            </a:lvl3pPr>
            <a:lvl4pPr lvl="3" algn="ctr">
              <a:spcBef>
                <a:spcPts val="200"/>
              </a:spcBef>
              <a:spcAft>
                <a:spcPts val="0"/>
              </a:spcAft>
              <a:buClr>
                <a:srgbClr val="888888"/>
              </a:buClr>
              <a:buSzPts val="1000"/>
              <a:buNone/>
              <a:defRPr>
                <a:solidFill>
                  <a:srgbClr val="888888"/>
                </a:solidFill>
              </a:defRPr>
            </a:lvl4pPr>
            <a:lvl5pPr lvl="4" algn="ctr">
              <a:spcBef>
                <a:spcPts val="200"/>
              </a:spcBef>
              <a:spcAft>
                <a:spcPts val="0"/>
              </a:spcAft>
              <a:buClr>
                <a:srgbClr val="888888"/>
              </a:buClr>
              <a:buSzPts val="1000"/>
              <a:buNone/>
              <a:defRPr>
                <a:solidFill>
                  <a:srgbClr val="888888"/>
                </a:solidFill>
              </a:defRPr>
            </a:lvl5pPr>
            <a:lvl6pPr lvl="5" algn="ctr">
              <a:spcBef>
                <a:spcPts val="200"/>
              </a:spcBef>
              <a:spcAft>
                <a:spcPts val="0"/>
              </a:spcAft>
              <a:buClr>
                <a:srgbClr val="888888"/>
              </a:buClr>
              <a:buSzPts val="1000"/>
              <a:buNone/>
              <a:defRPr>
                <a:solidFill>
                  <a:srgbClr val="888888"/>
                </a:solidFill>
              </a:defRPr>
            </a:lvl6pPr>
            <a:lvl7pPr lvl="6" algn="ctr">
              <a:spcBef>
                <a:spcPts val="200"/>
              </a:spcBef>
              <a:spcAft>
                <a:spcPts val="0"/>
              </a:spcAft>
              <a:buClr>
                <a:srgbClr val="888888"/>
              </a:buClr>
              <a:buSzPts val="1000"/>
              <a:buNone/>
              <a:defRPr>
                <a:solidFill>
                  <a:srgbClr val="888888"/>
                </a:solidFill>
              </a:defRPr>
            </a:lvl7pPr>
            <a:lvl8pPr lvl="7" algn="ctr">
              <a:spcBef>
                <a:spcPts val="200"/>
              </a:spcBef>
              <a:spcAft>
                <a:spcPts val="0"/>
              </a:spcAft>
              <a:buClr>
                <a:srgbClr val="888888"/>
              </a:buClr>
              <a:buSzPts val="1000"/>
              <a:buNone/>
              <a:defRPr>
                <a:solidFill>
                  <a:srgbClr val="888888"/>
                </a:solidFill>
              </a:defRPr>
            </a:lvl8pPr>
            <a:lvl9pPr lvl="8" algn="ctr">
              <a:spcBef>
                <a:spcPts val="200"/>
              </a:spcBef>
              <a:spcAft>
                <a:spcPts val="0"/>
              </a:spcAft>
              <a:buClr>
                <a:srgbClr val="888888"/>
              </a:buClr>
              <a:buSzPts val="1000"/>
              <a:buNone/>
              <a:defRPr>
                <a:solidFill>
                  <a:srgbClr val="888888"/>
                </a:solidFill>
              </a:defRPr>
            </a:lvl9pPr>
          </a:lstStyle>
          <a:p/>
        </p:txBody>
      </p:sp>
      <p:sp>
        <p:nvSpPr>
          <p:cNvPr id="63" name="Google Shape;63;p15"/>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4" name="Google Shape;64;p15"/>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5" name="Google Shape;65;p15"/>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6" name="Shape 66"/>
        <p:cNvGrpSpPr/>
        <p:nvPr/>
      </p:nvGrpSpPr>
      <p:grpSpPr>
        <a:xfrm>
          <a:off x="0" y="0"/>
          <a:ext cx="0" cy="0"/>
          <a:chOff x="0" y="0"/>
          <a:chExt cx="0" cy="0"/>
        </a:xfrm>
      </p:grpSpPr>
      <p:sp>
        <p:nvSpPr>
          <p:cNvPr id="67" name="Google Shape;67;p16"/>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68" name="Google Shape;68;p16"/>
          <p:cNvSpPr txBox="1"/>
          <p:nvPr>
            <p:ph idx="1" type="body"/>
          </p:nvPr>
        </p:nvSpPr>
        <p:spPr>
          <a:xfrm>
            <a:off x="228600" y="800100"/>
            <a:ext cx="4114800" cy="2262982"/>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69" name="Google Shape;69;p16"/>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0" name="Google Shape;70;p16"/>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1" name="Google Shape;71;p16"/>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17"/>
          <p:cNvSpPr txBox="1"/>
          <p:nvPr>
            <p:ph type="title"/>
          </p:nvPr>
        </p:nvSpPr>
        <p:spPr>
          <a:xfrm>
            <a:off x="361156" y="2203450"/>
            <a:ext cx="3886200" cy="681038"/>
          </a:xfrm>
          <a:prstGeom prst="rect">
            <a:avLst/>
          </a:prstGeom>
          <a:noFill/>
          <a:ln>
            <a:noFill/>
          </a:ln>
        </p:spPr>
        <p:txBody>
          <a:bodyPr anchorCtr="0" anchor="t" bIns="22850" lIns="45725" spcFirstLastPara="1" rIns="45725" wrap="square" tIns="22850">
            <a:normAutofit/>
          </a:bodyPr>
          <a:lstStyle>
            <a:lvl1pPr lvl="0" algn="l">
              <a:spcBef>
                <a:spcPts val="0"/>
              </a:spcBef>
              <a:spcAft>
                <a:spcPts val="0"/>
              </a:spcAft>
              <a:buClr>
                <a:schemeClr val="dk1"/>
              </a:buClr>
              <a:buSzPts val="2000"/>
              <a:buFont typeface="Calibri"/>
              <a:buNone/>
              <a:defRPr b="1" sz="2000" cap="none"/>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74" name="Google Shape;74;p17"/>
          <p:cNvSpPr txBox="1"/>
          <p:nvPr>
            <p:ph idx="1" type="body"/>
          </p:nvPr>
        </p:nvSpPr>
        <p:spPr>
          <a:xfrm>
            <a:off x="361156" y="1453357"/>
            <a:ext cx="3886200" cy="750094"/>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rgbClr val="888888"/>
              </a:buClr>
              <a:buSzPts val="1000"/>
              <a:buNone/>
              <a:defRPr sz="1000">
                <a:solidFill>
                  <a:srgbClr val="888888"/>
                </a:solidFill>
              </a:defRPr>
            </a:lvl1pPr>
            <a:lvl2pPr indent="-228600" lvl="1" marL="914400" algn="l">
              <a:spcBef>
                <a:spcPts val="200"/>
              </a:spcBef>
              <a:spcAft>
                <a:spcPts val="0"/>
              </a:spcAft>
              <a:buClr>
                <a:srgbClr val="888888"/>
              </a:buClr>
              <a:buSzPts val="900"/>
              <a:buNone/>
              <a:defRPr sz="900">
                <a:solidFill>
                  <a:srgbClr val="888888"/>
                </a:solidFill>
              </a:defRPr>
            </a:lvl2pPr>
            <a:lvl3pPr indent="-228600" lvl="2" marL="1371600" algn="l">
              <a:spcBef>
                <a:spcPts val="200"/>
              </a:spcBef>
              <a:spcAft>
                <a:spcPts val="0"/>
              </a:spcAft>
              <a:buClr>
                <a:srgbClr val="888888"/>
              </a:buClr>
              <a:buSzPts val="800"/>
              <a:buNone/>
              <a:defRPr sz="800">
                <a:solidFill>
                  <a:srgbClr val="888888"/>
                </a:solidFill>
              </a:defRPr>
            </a:lvl3pPr>
            <a:lvl4pPr indent="-228600" lvl="3" marL="1828800" algn="l">
              <a:spcBef>
                <a:spcPts val="100"/>
              </a:spcBef>
              <a:spcAft>
                <a:spcPts val="0"/>
              </a:spcAft>
              <a:buClr>
                <a:srgbClr val="888888"/>
              </a:buClr>
              <a:buSzPts val="700"/>
              <a:buNone/>
              <a:defRPr sz="700">
                <a:solidFill>
                  <a:srgbClr val="888888"/>
                </a:solidFill>
              </a:defRPr>
            </a:lvl4pPr>
            <a:lvl5pPr indent="-228600" lvl="4" marL="2286000" algn="l">
              <a:spcBef>
                <a:spcPts val="100"/>
              </a:spcBef>
              <a:spcAft>
                <a:spcPts val="0"/>
              </a:spcAft>
              <a:buClr>
                <a:srgbClr val="888888"/>
              </a:buClr>
              <a:buSzPts val="700"/>
              <a:buNone/>
              <a:defRPr sz="700">
                <a:solidFill>
                  <a:srgbClr val="888888"/>
                </a:solidFill>
              </a:defRPr>
            </a:lvl5pPr>
            <a:lvl6pPr indent="-228600" lvl="5" marL="2743200" algn="l">
              <a:spcBef>
                <a:spcPts val="100"/>
              </a:spcBef>
              <a:spcAft>
                <a:spcPts val="0"/>
              </a:spcAft>
              <a:buClr>
                <a:srgbClr val="888888"/>
              </a:buClr>
              <a:buSzPts val="700"/>
              <a:buNone/>
              <a:defRPr sz="700">
                <a:solidFill>
                  <a:srgbClr val="888888"/>
                </a:solidFill>
              </a:defRPr>
            </a:lvl6pPr>
            <a:lvl7pPr indent="-228600" lvl="6" marL="3200400" algn="l">
              <a:spcBef>
                <a:spcPts val="100"/>
              </a:spcBef>
              <a:spcAft>
                <a:spcPts val="0"/>
              </a:spcAft>
              <a:buClr>
                <a:srgbClr val="888888"/>
              </a:buClr>
              <a:buSzPts val="700"/>
              <a:buNone/>
              <a:defRPr sz="700">
                <a:solidFill>
                  <a:srgbClr val="888888"/>
                </a:solidFill>
              </a:defRPr>
            </a:lvl7pPr>
            <a:lvl8pPr indent="-228600" lvl="7" marL="3657600" algn="l">
              <a:spcBef>
                <a:spcPts val="100"/>
              </a:spcBef>
              <a:spcAft>
                <a:spcPts val="0"/>
              </a:spcAft>
              <a:buClr>
                <a:srgbClr val="888888"/>
              </a:buClr>
              <a:buSzPts val="700"/>
              <a:buNone/>
              <a:defRPr sz="700">
                <a:solidFill>
                  <a:srgbClr val="888888"/>
                </a:solidFill>
              </a:defRPr>
            </a:lvl8pPr>
            <a:lvl9pPr indent="-228600" lvl="8" marL="4114800" algn="l">
              <a:spcBef>
                <a:spcPts val="100"/>
              </a:spcBef>
              <a:spcAft>
                <a:spcPts val="0"/>
              </a:spcAft>
              <a:buClr>
                <a:srgbClr val="888888"/>
              </a:buClr>
              <a:buSzPts val="700"/>
              <a:buNone/>
              <a:defRPr sz="700">
                <a:solidFill>
                  <a:srgbClr val="888888"/>
                </a:solidFill>
              </a:defRPr>
            </a:lvl9pPr>
          </a:lstStyle>
          <a:p/>
        </p:txBody>
      </p:sp>
      <p:sp>
        <p:nvSpPr>
          <p:cNvPr id="75" name="Google Shape;75;p17"/>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6" name="Google Shape;76;p17"/>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7" name="Google Shape;77;p17"/>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8" name="Shape 78"/>
        <p:cNvGrpSpPr/>
        <p:nvPr/>
      </p:nvGrpSpPr>
      <p:grpSpPr>
        <a:xfrm>
          <a:off x="0" y="0"/>
          <a:ext cx="0" cy="0"/>
          <a:chOff x="0" y="0"/>
          <a:chExt cx="0" cy="0"/>
        </a:xfrm>
      </p:grpSpPr>
      <p:sp>
        <p:nvSpPr>
          <p:cNvPr id="79" name="Google Shape;79;p18"/>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80" name="Google Shape;80;p18"/>
          <p:cNvSpPr txBox="1"/>
          <p:nvPr>
            <p:ph idx="1" type="body"/>
          </p:nvPr>
        </p:nvSpPr>
        <p:spPr>
          <a:xfrm>
            <a:off x="228600" y="800100"/>
            <a:ext cx="2019300" cy="2262982"/>
          </a:xfrm>
          <a:prstGeom prst="rect">
            <a:avLst/>
          </a:prstGeom>
          <a:noFill/>
          <a:ln>
            <a:noFill/>
          </a:ln>
        </p:spPr>
        <p:txBody>
          <a:bodyPr anchorCtr="0" anchor="t" bIns="22850" lIns="45725" spcFirstLastPara="1" rIns="45725" wrap="square" tIns="22850">
            <a:normAutofit/>
          </a:bodyPr>
          <a:lstStyle>
            <a:lvl1pPr indent="-317500" lvl="0" marL="457200" algn="l">
              <a:spcBef>
                <a:spcPts val="300"/>
              </a:spcBef>
              <a:spcAft>
                <a:spcPts val="0"/>
              </a:spcAft>
              <a:buClr>
                <a:schemeClr val="dk1"/>
              </a:buClr>
              <a:buSzPts val="1400"/>
              <a:buChar char="•"/>
              <a:defRPr sz="1400"/>
            </a:lvl1pPr>
            <a:lvl2pPr indent="-304800" lvl="1" marL="914400" algn="l">
              <a:spcBef>
                <a:spcPts val="200"/>
              </a:spcBef>
              <a:spcAft>
                <a:spcPts val="0"/>
              </a:spcAft>
              <a:buClr>
                <a:schemeClr val="dk1"/>
              </a:buClr>
              <a:buSzPts val="1200"/>
              <a:buChar char="–"/>
              <a:defRPr sz="1200"/>
            </a:lvl2pPr>
            <a:lvl3pPr indent="-292100" lvl="2" marL="1371600" algn="l">
              <a:spcBef>
                <a:spcPts val="200"/>
              </a:spcBef>
              <a:spcAft>
                <a:spcPts val="0"/>
              </a:spcAft>
              <a:buClr>
                <a:schemeClr val="dk1"/>
              </a:buClr>
              <a:buSzPts val="1000"/>
              <a:buChar char="•"/>
              <a:defRPr sz="1000"/>
            </a:lvl3pPr>
            <a:lvl4pPr indent="-285750" lvl="3" marL="1828800" algn="l">
              <a:spcBef>
                <a:spcPts val="200"/>
              </a:spcBef>
              <a:spcAft>
                <a:spcPts val="0"/>
              </a:spcAft>
              <a:buClr>
                <a:schemeClr val="dk1"/>
              </a:buClr>
              <a:buSzPts val="900"/>
              <a:buChar char="–"/>
              <a:defRPr sz="900"/>
            </a:lvl4pPr>
            <a:lvl5pPr indent="-285750" lvl="4" marL="2286000" algn="l">
              <a:spcBef>
                <a:spcPts val="200"/>
              </a:spcBef>
              <a:spcAft>
                <a:spcPts val="0"/>
              </a:spcAft>
              <a:buClr>
                <a:schemeClr val="dk1"/>
              </a:buClr>
              <a:buSzPts val="900"/>
              <a:buChar char="»"/>
              <a:defRPr sz="900"/>
            </a:lvl5pPr>
            <a:lvl6pPr indent="-285750" lvl="5" marL="2743200" algn="l">
              <a:spcBef>
                <a:spcPts val="200"/>
              </a:spcBef>
              <a:spcAft>
                <a:spcPts val="0"/>
              </a:spcAft>
              <a:buClr>
                <a:schemeClr val="dk1"/>
              </a:buClr>
              <a:buSzPts val="900"/>
              <a:buChar char="•"/>
              <a:defRPr sz="900"/>
            </a:lvl6pPr>
            <a:lvl7pPr indent="-285750" lvl="6" marL="3200400" algn="l">
              <a:spcBef>
                <a:spcPts val="200"/>
              </a:spcBef>
              <a:spcAft>
                <a:spcPts val="0"/>
              </a:spcAft>
              <a:buClr>
                <a:schemeClr val="dk1"/>
              </a:buClr>
              <a:buSzPts val="900"/>
              <a:buChar char="•"/>
              <a:defRPr sz="900"/>
            </a:lvl7pPr>
            <a:lvl8pPr indent="-285750" lvl="7" marL="3657600" algn="l">
              <a:spcBef>
                <a:spcPts val="200"/>
              </a:spcBef>
              <a:spcAft>
                <a:spcPts val="0"/>
              </a:spcAft>
              <a:buClr>
                <a:schemeClr val="dk1"/>
              </a:buClr>
              <a:buSzPts val="900"/>
              <a:buChar char="•"/>
              <a:defRPr sz="900"/>
            </a:lvl8pPr>
            <a:lvl9pPr indent="-285750" lvl="8" marL="4114800" algn="l">
              <a:spcBef>
                <a:spcPts val="200"/>
              </a:spcBef>
              <a:spcAft>
                <a:spcPts val="0"/>
              </a:spcAft>
              <a:buClr>
                <a:schemeClr val="dk1"/>
              </a:buClr>
              <a:buSzPts val="900"/>
              <a:buChar char="•"/>
              <a:defRPr sz="900"/>
            </a:lvl9pPr>
          </a:lstStyle>
          <a:p/>
        </p:txBody>
      </p:sp>
      <p:sp>
        <p:nvSpPr>
          <p:cNvPr id="81" name="Google Shape;81;p18"/>
          <p:cNvSpPr txBox="1"/>
          <p:nvPr>
            <p:ph idx="2" type="body"/>
          </p:nvPr>
        </p:nvSpPr>
        <p:spPr>
          <a:xfrm>
            <a:off x="2324100" y="800100"/>
            <a:ext cx="2019300" cy="2262982"/>
          </a:xfrm>
          <a:prstGeom prst="rect">
            <a:avLst/>
          </a:prstGeom>
          <a:noFill/>
          <a:ln>
            <a:noFill/>
          </a:ln>
        </p:spPr>
        <p:txBody>
          <a:bodyPr anchorCtr="0" anchor="t" bIns="22850" lIns="45725" spcFirstLastPara="1" rIns="45725" wrap="square" tIns="22850">
            <a:normAutofit/>
          </a:bodyPr>
          <a:lstStyle>
            <a:lvl1pPr indent="-317500" lvl="0" marL="457200" algn="l">
              <a:spcBef>
                <a:spcPts val="300"/>
              </a:spcBef>
              <a:spcAft>
                <a:spcPts val="0"/>
              </a:spcAft>
              <a:buClr>
                <a:schemeClr val="dk1"/>
              </a:buClr>
              <a:buSzPts val="1400"/>
              <a:buChar char="•"/>
              <a:defRPr sz="1400"/>
            </a:lvl1pPr>
            <a:lvl2pPr indent="-304800" lvl="1" marL="914400" algn="l">
              <a:spcBef>
                <a:spcPts val="200"/>
              </a:spcBef>
              <a:spcAft>
                <a:spcPts val="0"/>
              </a:spcAft>
              <a:buClr>
                <a:schemeClr val="dk1"/>
              </a:buClr>
              <a:buSzPts val="1200"/>
              <a:buChar char="–"/>
              <a:defRPr sz="1200"/>
            </a:lvl2pPr>
            <a:lvl3pPr indent="-292100" lvl="2" marL="1371600" algn="l">
              <a:spcBef>
                <a:spcPts val="200"/>
              </a:spcBef>
              <a:spcAft>
                <a:spcPts val="0"/>
              </a:spcAft>
              <a:buClr>
                <a:schemeClr val="dk1"/>
              </a:buClr>
              <a:buSzPts val="1000"/>
              <a:buChar char="•"/>
              <a:defRPr sz="1000"/>
            </a:lvl3pPr>
            <a:lvl4pPr indent="-285750" lvl="3" marL="1828800" algn="l">
              <a:spcBef>
                <a:spcPts val="200"/>
              </a:spcBef>
              <a:spcAft>
                <a:spcPts val="0"/>
              </a:spcAft>
              <a:buClr>
                <a:schemeClr val="dk1"/>
              </a:buClr>
              <a:buSzPts val="900"/>
              <a:buChar char="–"/>
              <a:defRPr sz="900"/>
            </a:lvl4pPr>
            <a:lvl5pPr indent="-285750" lvl="4" marL="2286000" algn="l">
              <a:spcBef>
                <a:spcPts val="200"/>
              </a:spcBef>
              <a:spcAft>
                <a:spcPts val="0"/>
              </a:spcAft>
              <a:buClr>
                <a:schemeClr val="dk1"/>
              </a:buClr>
              <a:buSzPts val="900"/>
              <a:buChar char="»"/>
              <a:defRPr sz="900"/>
            </a:lvl5pPr>
            <a:lvl6pPr indent="-285750" lvl="5" marL="2743200" algn="l">
              <a:spcBef>
                <a:spcPts val="200"/>
              </a:spcBef>
              <a:spcAft>
                <a:spcPts val="0"/>
              </a:spcAft>
              <a:buClr>
                <a:schemeClr val="dk1"/>
              </a:buClr>
              <a:buSzPts val="900"/>
              <a:buChar char="•"/>
              <a:defRPr sz="900"/>
            </a:lvl6pPr>
            <a:lvl7pPr indent="-285750" lvl="6" marL="3200400" algn="l">
              <a:spcBef>
                <a:spcPts val="200"/>
              </a:spcBef>
              <a:spcAft>
                <a:spcPts val="0"/>
              </a:spcAft>
              <a:buClr>
                <a:schemeClr val="dk1"/>
              </a:buClr>
              <a:buSzPts val="900"/>
              <a:buChar char="•"/>
              <a:defRPr sz="900"/>
            </a:lvl7pPr>
            <a:lvl8pPr indent="-285750" lvl="7" marL="3657600" algn="l">
              <a:spcBef>
                <a:spcPts val="200"/>
              </a:spcBef>
              <a:spcAft>
                <a:spcPts val="0"/>
              </a:spcAft>
              <a:buClr>
                <a:schemeClr val="dk1"/>
              </a:buClr>
              <a:buSzPts val="900"/>
              <a:buChar char="•"/>
              <a:defRPr sz="900"/>
            </a:lvl8pPr>
            <a:lvl9pPr indent="-285750" lvl="8" marL="4114800" algn="l">
              <a:spcBef>
                <a:spcPts val="200"/>
              </a:spcBef>
              <a:spcAft>
                <a:spcPts val="0"/>
              </a:spcAft>
              <a:buClr>
                <a:schemeClr val="dk1"/>
              </a:buClr>
              <a:buSzPts val="900"/>
              <a:buChar char="•"/>
              <a:defRPr sz="900"/>
            </a:lvl9pPr>
          </a:lstStyle>
          <a:p/>
        </p:txBody>
      </p:sp>
      <p:sp>
        <p:nvSpPr>
          <p:cNvPr id="82" name="Google Shape;82;p18"/>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83" name="Google Shape;83;p18"/>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84" name="Google Shape;84;p18"/>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5" name="Shape 85"/>
        <p:cNvGrpSpPr/>
        <p:nvPr/>
      </p:nvGrpSpPr>
      <p:grpSpPr>
        <a:xfrm>
          <a:off x="0" y="0"/>
          <a:ext cx="0" cy="0"/>
          <a:chOff x="0" y="0"/>
          <a:chExt cx="0" cy="0"/>
        </a:xfrm>
      </p:grpSpPr>
      <p:sp>
        <p:nvSpPr>
          <p:cNvPr id="86" name="Google Shape;86;p19"/>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2200"/>
              <a:buFont typeface="Calibri"/>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87" name="Google Shape;87;p19"/>
          <p:cNvSpPr txBox="1"/>
          <p:nvPr>
            <p:ph idx="1" type="body"/>
          </p:nvPr>
        </p:nvSpPr>
        <p:spPr>
          <a:xfrm>
            <a:off x="228600" y="767556"/>
            <a:ext cx="2020094" cy="319881"/>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chemeClr val="dk1"/>
              </a:buClr>
              <a:buSzPts val="1200"/>
              <a:buNone/>
              <a:defRPr b="1" sz="1200"/>
            </a:lvl1pPr>
            <a:lvl2pPr indent="-228600" lvl="1" marL="914400" algn="l">
              <a:spcBef>
                <a:spcPts val="200"/>
              </a:spcBef>
              <a:spcAft>
                <a:spcPts val="0"/>
              </a:spcAft>
              <a:buClr>
                <a:schemeClr val="dk1"/>
              </a:buClr>
              <a:buSzPts val="1000"/>
              <a:buNone/>
              <a:defRPr b="1" sz="1000"/>
            </a:lvl2pPr>
            <a:lvl3pPr indent="-228600" lvl="2" marL="1371600" algn="l">
              <a:spcBef>
                <a:spcPts val="200"/>
              </a:spcBef>
              <a:spcAft>
                <a:spcPts val="0"/>
              </a:spcAft>
              <a:buClr>
                <a:schemeClr val="dk1"/>
              </a:buClr>
              <a:buSzPts val="900"/>
              <a:buNone/>
              <a:defRPr b="1" sz="900"/>
            </a:lvl3pPr>
            <a:lvl4pPr indent="-228600" lvl="3" marL="1828800" algn="l">
              <a:spcBef>
                <a:spcPts val="200"/>
              </a:spcBef>
              <a:spcAft>
                <a:spcPts val="0"/>
              </a:spcAft>
              <a:buClr>
                <a:schemeClr val="dk1"/>
              </a:buClr>
              <a:buSzPts val="800"/>
              <a:buNone/>
              <a:defRPr b="1" sz="800"/>
            </a:lvl4pPr>
            <a:lvl5pPr indent="-228600" lvl="4" marL="2286000" algn="l">
              <a:spcBef>
                <a:spcPts val="200"/>
              </a:spcBef>
              <a:spcAft>
                <a:spcPts val="0"/>
              </a:spcAft>
              <a:buClr>
                <a:schemeClr val="dk1"/>
              </a:buClr>
              <a:buSzPts val="800"/>
              <a:buNone/>
              <a:defRPr b="1" sz="800"/>
            </a:lvl5pPr>
            <a:lvl6pPr indent="-228600" lvl="5" marL="2743200" algn="l">
              <a:spcBef>
                <a:spcPts val="200"/>
              </a:spcBef>
              <a:spcAft>
                <a:spcPts val="0"/>
              </a:spcAft>
              <a:buClr>
                <a:schemeClr val="dk1"/>
              </a:buClr>
              <a:buSzPts val="800"/>
              <a:buNone/>
              <a:defRPr b="1" sz="800"/>
            </a:lvl6pPr>
            <a:lvl7pPr indent="-228600" lvl="6" marL="3200400" algn="l">
              <a:spcBef>
                <a:spcPts val="200"/>
              </a:spcBef>
              <a:spcAft>
                <a:spcPts val="0"/>
              </a:spcAft>
              <a:buClr>
                <a:schemeClr val="dk1"/>
              </a:buClr>
              <a:buSzPts val="800"/>
              <a:buNone/>
              <a:defRPr b="1" sz="800"/>
            </a:lvl7pPr>
            <a:lvl8pPr indent="-228600" lvl="7" marL="3657600" algn="l">
              <a:spcBef>
                <a:spcPts val="200"/>
              </a:spcBef>
              <a:spcAft>
                <a:spcPts val="0"/>
              </a:spcAft>
              <a:buClr>
                <a:schemeClr val="dk1"/>
              </a:buClr>
              <a:buSzPts val="800"/>
              <a:buNone/>
              <a:defRPr b="1" sz="800"/>
            </a:lvl8pPr>
            <a:lvl9pPr indent="-228600" lvl="8" marL="4114800" algn="l">
              <a:spcBef>
                <a:spcPts val="200"/>
              </a:spcBef>
              <a:spcAft>
                <a:spcPts val="0"/>
              </a:spcAft>
              <a:buClr>
                <a:schemeClr val="dk1"/>
              </a:buClr>
              <a:buSzPts val="800"/>
              <a:buNone/>
              <a:defRPr b="1" sz="800"/>
            </a:lvl9pPr>
          </a:lstStyle>
          <a:p/>
        </p:txBody>
      </p:sp>
      <p:sp>
        <p:nvSpPr>
          <p:cNvPr id="88" name="Google Shape;88;p19"/>
          <p:cNvSpPr txBox="1"/>
          <p:nvPr>
            <p:ph idx="2" type="body"/>
          </p:nvPr>
        </p:nvSpPr>
        <p:spPr>
          <a:xfrm>
            <a:off x="228600" y="1087438"/>
            <a:ext cx="2020094" cy="1975644"/>
          </a:xfrm>
          <a:prstGeom prst="rect">
            <a:avLst/>
          </a:prstGeom>
          <a:noFill/>
          <a:ln>
            <a:noFill/>
          </a:ln>
        </p:spPr>
        <p:txBody>
          <a:bodyPr anchorCtr="0" anchor="t" bIns="22850" lIns="45725" spcFirstLastPara="1" rIns="45725" wrap="square" tIns="22850">
            <a:normAutofit/>
          </a:bodyPr>
          <a:lstStyle>
            <a:lvl1pPr indent="-304800" lvl="0" marL="457200" algn="l">
              <a:spcBef>
                <a:spcPts val="200"/>
              </a:spcBef>
              <a:spcAft>
                <a:spcPts val="0"/>
              </a:spcAft>
              <a:buClr>
                <a:schemeClr val="dk1"/>
              </a:buClr>
              <a:buSzPts val="1200"/>
              <a:buChar char="•"/>
              <a:defRPr sz="1200"/>
            </a:lvl1pPr>
            <a:lvl2pPr indent="-292100" lvl="1" marL="914400" algn="l">
              <a:spcBef>
                <a:spcPts val="200"/>
              </a:spcBef>
              <a:spcAft>
                <a:spcPts val="0"/>
              </a:spcAft>
              <a:buClr>
                <a:schemeClr val="dk1"/>
              </a:buClr>
              <a:buSzPts val="1000"/>
              <a:buChar char="–"/>
              <a:defRPr sz="1000"/>
            </a:lvl2pPr>
            <a:lvl3pPr indent="-285750" lvl="2" marL="1371600" algn="l">
              <a:spcBef>
                <a:spcPts val="200"/>
              </a:spcBef>
              <a:spcAft>
                <a:spcPts val="0"/>
              </a:spcAft>
              <a:buClr>
                <a:schemeClr val="dk1"/>
              </a:buClr>
              <a:buSzPts val="900"/>
              <a:buChar char="•"/>
              <a:defRPr sz="900"/>
            </a:lvl3pPr>
            <a:lvl4pPr indent="-279400" lvl="3" marL="1828800" algn="l">
              <a:spcBef>
                <a:spcPts val="200"/>
              </a:spcBef>
              <a:spcAft>
                <a:spcPts val="0"/>
              </a:spcAft>
              <a:buClr>
                <a:schemeClr val="dk1"/>
              </a:buClr>
              <a:buSzPts val="800"/>
              <a:buChar char="–"/>
              <a:defRPr sz="800"/>
            </a:lvl4pPr>
            <a:lvl5pPr indent="-279400" lvl="4" marL="2286000" algn="l">
              <a:spcBef>
                <a:spcPts val="200"/>
              </a:spcBef>
              <a:spcAft>
                <a:spcPts val="0"/>
              </a:spcAft>
              <a:buClr>
                <a:schemeClr val="dk1"/>
              </a:buClr>
              <a:buSzPts val="800"/>
              <a:buChar char="»"/>
              <a:defRPr sz="800"/>
            </a:lvl5pPr>
            <a:lvl6pPr indent="-279400" lvl="5" marL="2743200" algn="l">
              <a:spcBef>
                <a:spcPts val="200"/>
              </a:spcBef>
              <a:spcAft>
                <a:spcPts val="0"/>
              </a:spcAft>
              <a:buClr>
                <a:schemeClr val="dk1"/>
              </a:buClr>
              <a:buSzPts val="800"/>
              <a:buChar char="•"/>
              <a:defRPr sz="800"/>
            </a:lvl6pPr>
            <a:lvl7pPr indent="-279400" lvl="6" marL="3200400" algn="l">
              <a:spcBef>
                <a:spcPts val="200"/>
              </a:spcBef>
              <a:spcAft>
                <a:spcPts val="0"/>
              </a:spcAft>
              <a:buClr>
                <a:schemeClr val="dk1"/>
              </a:buClr>
              <a:buSzPts val="800"/>
              <a:buChar char="•"/>
              <a:defRPr sz="800"/>
            </a:lvl7pPr>
            <a:lvl8pPr indent="-279400" lvl="7" marL="3657600" algn="l">
              <a:spcBef>
                <a:spcPts val="200"/>
              </a:spcBef>
              <a:spcAft>
                <a:spcPts val="0"/>
              </a:spcAft>
              <a:buClr>
                <a:schemeClr val="dk1"/>
              </a:buClr>
              <a:buSzPts val="800"/>
              <a:buChar char="•"/>
              <a:defRPr sz="800"/>
            </a:lvl8pPr>
            <a:lvl9pPr indent="-279400" lvl="8" marL="4114800" algn="l">
              <a:spcBef>
                <a:spcPts val="200"/>
              </a:spcBef>
              <a:spcAft>
                <a:spcPts val="0"/>
              </a:spcAft>
              <a:buClr>
                <a:schemeClr val="dk1"/>
              </a:buClr>
              <a:buSzPts val="800"/>
              <a:buChar char="•"/>
              <a:defRPr sz="800"/>
            </a:lvl9pPr>
          </a:lstStyle>
          <a:p/>
        </p:txBody>
      </p:sp>
      <p:sp>
        <p:nvSpPr>
          <p:cNvPr id="89" name="Google Shape;89;p19"/>
          <p:cNvSpPr txBox="1"/>
          <p:nvPr>
            <p:ph idx="3" type="body"/>
          </p:nvPr>
        </p:nvSpPr>
        <p:spPr>
          <a:xfrm>
            <a:off x="2322513" y="767556"/>
            <a:ext cx="2020888" cy="319881"/>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chemeClr val="dk1"/>
              </a:buClr>
              <a:buSzPts val="1200"/>
              <a:buNone/>
              <a:defRPr b="1" sz="1200"/>
            </a:lvl1pPr>
            <a:lvl2pPr indent="-228600" lvl="1" marL="914400" algn="l">
              <a:spcBef>
                <a:spcPts val="200"/>
              </a:spcBef>
              <a:spcAft>
                <a:spcPts val="0"/>
              </a:spcAft>
              <a:buClr>
                <a:schemeClr val="dk1"/>
              </a:buClr>
              <a:buSzPts val="1000"/>
              <a:buNone/>
              <a:defRPr b="1" sz="1000"/>
            </a:lvl2pPr>
            <a:lvl3pPr indent="-228600" lvl="2" marL="1371600" algn="l">
              <a:spcBef>
                <a:spcPts val="200"/>
              </a:spcBef>
              <a:spcAft>
                <a:spcPts val="0"/>
              </a:spcAft>
              <a:buClr>
                <a:schemeClr val="dk1"/>
              </a:buClr>
              <a:buSzPts val="900"/>
              <a:buNone/>
              <a:defRPr b="1" sz="900"/>
            </a:lvl3pPr>
            <a:lvl4pPr indent="-228600" lvl="3" marL="1828800" algn="l">
              <a:spcBef>
                <a:spcPts val="200"/>
              </a:spcBef>
              <a:spcAft>
                <a:spcPts val="0"/>
              </a:spcAft>
              <a:buClr>
                <a:schemeClr val="dk1"/>
              </a:buClr>
              <a:buSzPts val="800"/>
              <a:buNone/>
              <a:defRPr b="1" sz="800"/>
            </a:lvl4pPr>
            <a:lvl5pPr indent="-228600" lvl="4" marL="2286000" algn="l">
              <a:spcBef>
                <a:spcPts val="200"/>
              </a:spcBef>
              <a:spcAft>
                <a:spcPts val="0"/>
              </a:spcAft>
              <a:buClr>
                <a:schemeClr val="dk1"/>
              </a:buClr>
              <a:buSzPts val="800"/>
              <a:buNone/>
              <a:defRPr b="1" sz="800"/>
            </a:lvl5pPr>
            <a:lvl6pPr indent="-228600" lvl="5" marL="2743200" algn="l">
              <a:spcBef>
                <a:spcPts val="200"/>
              </a:spcBef>
              <a:spcAft>
                <a:spcPts val="0"/>
              </a:spcAft>
              <a:buClr>
                <a:schemeClr val="dk1"/>
              </a:buClr>
              <a:buSzPts val="800"/>
              <a:buNone/>
              <a:defRPr b="1" sz="800"/>
            </a:lvl6pPr>
            <a:lvl7pPr indent="-228600" lvl="6" marL="3200400" algn="l">
              <a:spcBef>
                <a:spcPts val="200"/>
              </a:spcBef>
              <a:spcAft>
                <a:spcPts val="0"/>
              </a:spcAft>
              <a:buClr>
                <a:schemeClr val="dk1"/>
              </a:buClr>
              <a:buSzPts val="800"/>
              <a:buNone/>
              <a:defRPr b="1" sz="800"/>
            </a:lvl7pPr>
            <a:lvl8pPr indent="-228600" lvl="7" marL="3657600" algn="l">
              <a:spcBef>
                <a:spcPts val="200"/>
              </a:spcBef>
              <a:spcAft>
                <a:spcPts val="0"/>
              </a:spcAft>
              <a:buClr>
                <a:schemeClr val="dk1"/>
              </a:buClr>
              <a:buSzPts val="800"/>
              <a:buNone/>
              <a:defRPr b="1" sz="800"/>
            </a:lvl8pPr>
            <a:lvl9pPr indent="-228600" lvl="8" marL="4114800" algn="l">
              <a:spcBef>
                <a:spcPts val="200"/>
              </a:spcBef>
              <a:spcAft>
                <a:spcPts val="0"/>
              </a:spcAft>
              <a:buClr>
                <a:schemeClr val="dk1"/>
              </a:buClr>
              <a:buSzPts val="800"/>
              <a:buNone/>
              <a:defRPr b="1" sz="800"/>
            </a:lvl9pPr>
          </a:lstStyle>
          <a:p/>
        </p:txBody>
      </p:sp>
      <p:sp>
        <p:nvSpPr>
          <p:cNvPr id="90" name="Google Shape;90;p19"/>
          <p:cNvSpPr txBox="1"/>
          <p:nvPr>
            <p:ph idx="4" type="body"/>
          </p:nvPr>
        </p:nvSpPr>
        <p:spPr>
          <a:xfrm>
            <a:off x="2322513" y="1087438"/>
            <a:ext cx="2020888" cy="1975644"/>
          </a:xfrm>
          <a:prstGeom prst="rect">
            <a:avLst/>
          </a:prstGeom>
          <a:noFill/>
          <a:ln>
            <a:noFill/>
          </a:ln>
        </p:spPr>
        <p:txBody>
          <a:bodyPr anchorCtr="0" anchor="t" bIns="22850" lIns="45725" spcFirstLastPara="1" rIns="45725" wrap="square" tIns="22850">
            <a:normAutofit/>
          </a:bodyPr>
          <a:lstStyle>
            <a:lvl1pPr indent="-304800" lvl="0" marL="457200" algn="l">
              <a:spcBef>
                <a:spcPts val="200"/>
              </a:spcBef>
              <a:spcAft>
                <a:spcPts val="0"/>
              </a:spcAft>
              <a:buClr>
                <a:schemeClr val="dk1"/>
              </a:buClr>
              <a:buSzPts val="1200"/>
              <a:buChar char="•"/>
              <a:defRPr sz="1200"/>
            </a:lvl1pPr>
            <a:lvl2pPr indent="-292100" lvl="1" marL="914400" algn="l">
              <a:spcBef>
                <a:spcPts val="200"/>
              </a:spcBef>
              <a:spcAft>
                <a:spcPts val="0"/>
              </a:spcAft>
              <a:buClr>
                <a:schemeClr val="dk1"/>
              </a:buClr>
              <a:buSzPts val="1000"/>
              <a:buChar char="–"/>
              <a:defRPr sz="1000"/>
            </a:lvl2pPr>
            <a:lvl3pPr indent="-285750" lvl="2" marL="1371600" algn="l">
              <a:spcBef>
                <a:spcPts val="200"/>
              </a:spcBef>
              <a:spcAft>
                <a:spcPts val="0"/>
              </a:spcAft>
              <a:buClr>
                <a:schemeClr val="dk1"/>
              </a:buClr>
              <a:buSzPts val="900"/>
              <a:buChar char="•"/>
              <a:defRPr sz="900"/>
            </a:lvl3pPr>
            <a:lvl4pPr indent="-279400" lvl="3" marL="1828800" algn="l">
              <a:spcBef>
                <a:spcPts val="200"/>
              </a:spcBef>
              <a:spcAft>
                <a:spcPts val="0"/>
              </a:spcAft>
              <a:buClr>
                <a:schemeClr val="dk1"/>
              </a:buClr>
              <a:buSzPts val="800"/>
              <a:buChar char="–"/>
              <a:defRPr sz="800"/>
            </a:lvl4pPr>
            <a:lvl5pPr indent="-279400" lvl="4" marL="2286000" algn="l">
              <a:spcBef>
                <a:spcPts val="200"/>
              </a:spcBef>
              <a:spcAft>
                <a:spcPts val="0"/>
              </a:spcAft>
              <a:buClr>
                <a:schemeClr val="dk1"/>
              </a:buClr>
              <a:buSzPts val="800"/>
              <a:buChar char="»"/>
              <a:defRPr sz="800"/>
            </a:lvl5pPr>
            <a:lvl6pPr indent="-279400" lvl="5" marL="2743200" algn="l">
              <a:spcBef>
                <a:spcPts val="200"/>
              </a:spcBef>
              <a:spcAft>
                <a:spcPts val="0"/>
              </a:spcAft>
              <a:buClr>
                <a:schemeClr val="dk1"/>
              </a:buClr>
              <a:buSzPts val="800"/>
              <a:buChar char="•"/>
              <a:defRPr sz="800"/>
            </a:lvl6pPr>
            <a:lvl7pPr indent="-279400" lvl="6" marL="3200400" algn="l">
              <a:spcBef>
                <a:spcPts val="200"/>
              </a:spcBef>
              <a:spcAft>
                <a:spcPts val="0"/>
              </a:spcAft>
              <a:buClr>
                <a:schemeClr val="dk1"/>
              </a:buClr>
              <a:buSzPts val="800"/>
              <a:buChar char="•"/>
              <a:defRPr sz="800"/>
            </a:lvl7pPr>
            <a:lvl8pPr indent="-279400" lvl="7" marL="3657600" algn="l">
              <a:spcBef>
                <a:spcPts val="200"/>
              </a:spcBef>
              <a:spcAft>
                <a:spcPts val="0"/>
              </a:spcAft>
              <a:buClr>
                <a:schemeClr val="dk1"/>
              </a:buClr>
              <a:buSzPts val="800"/>
              <a:buChar char="•"/>
              <a:defRPr sz="800"/>
            </a:lvl8pPr>
            <a:lvl9pPr indent="-279400" lvl="8" marL="4114800" algn="l">
              <a:spcBef>
                <a:spcPts val="200"/>
              </a:spcBef>
              <a:spcAft>
                <a:spcPts val="0"/>
              </a:spcAft>
              <a:buClr>
                <a:schemeClr val="dk1"/>
              </a:buClr>
              <a:buSzPts val="800"/>
              <a:buChar char="•"/>
              <a:defRPr sz="800"/>
            </a:lvl9pPr>
          </a:lstStyle>
          <a:p/>
        </p:txBody>
      </p:sp>
      <p:sp>
        <p:nvSpPr>
          <p:cNvPr id="91" name="Google Shape;91;p19"/>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2" name="Google Shape;92;p19"/>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3" name="Google Shape;93;p19"/>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4" name="Shape 94"/>
        <p:cNvGrpSpPr/>
        <p:nvPr/>
      </p:nvGrpSpPr>
      <p:grpSpPr>
        <a:xfrm>
          <a:off x="0" y="0"/>
          <a:ext cx="0" cy="0"/>
          <a:chOff x="0" y="0"/>
          <a:chExt cx="0" cy="0"/>
        </a:xfrm>
      </p:grpSpPr>
      <p:sp>
        <p:nvSpPr>
          <p:cNvPr id="95" name="Google Shape;95;p20"/>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96" name="Google Shape;96;p20"/>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7" name="Google Shape;97;p20"/>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8" name="Google Shape;98;p20"/>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228600" y="136525"/>
            <a:ext cx="1504157" cy="581025"/>
          </a:xfrm>
          <a:prstGeom prst="rect">
            <a:avLst/>
          </a:prstGeom>
          <a:noFill/>
          <a:ln>
            <a:noFill/>
          </a:ln>
        </p:spPr>
        <p:txBody>
          <a:bodyPr anchorCtr="0" anchor="b" bIns="22850" lIns="45725" spcFirstLastPara="1" rIns="45725" wrap="square" tIns="22850">
            <a:normAutofit/>
          </a:bodyPr>
          <a:lstStyle>
            <a:lvl1pPr lvl="0" algn="l">
              <a:spcBef>
                <a:spcPts val="0"/>
              </a:spcBef>
              <a:spcAft>
                <a:spcPts val="0"/>
              </a:spcAft>
              <a:buClr>
                <a:schemeClr val="dk1"/>
              </a:buClr>
              <a:buSzPts val="1000"/>
              <a:buFont typeface="Calibri"/>
              <a:buNone/>
              <a:defRPr b="1" sz="1000"/>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01" name="Google Shape;101;p21"/>
          <p:cNvSpPr txBox="1"/>
          <p:nvPr>
            <p:ph idx="1" type="body"/>
          </p:nvPr>
        </p:nvSpPr>
        <p:spPr>
          <a:xfrm>
            <a:off x="1787525" y="136525"/>
            <a:ext cx="2555875" cy="2926557"/>
          </a:xfrm>
          <a:prstGeom prst="rect">
            <a:avLst/>
          </a:prstGeom>
          <a:noFill/>
          <a:ln>
            <a:noFill/>
          </a:ln>
        </p:spPr>
        <p:txBody>
          <a:bodyPr anchorCtr="0" anchor="t" bIns="22850" lIns="45725" spcFirstLastPara="1" rIns="45725" wrap="square" tIns="22850">
            <a:normAutofit/>
          </a:bodyPr>
          <a:lstStyle>
            <a:lvl1pPr indent="-330200" lvl="0" marL="457200" algn="l">
              <a:spcBef>
                <a:spcPts val="300"/>
              </a:spcBef>
              <a:spcAft>
                <a:spcPts val="0"/>
              </a:spcAft>
              <a:buClr>
                <a:schemeClr val="dk1"/>
              </a:buClr>
              <a:buSzPts val="1600"/>
              <a:buChar char="•"/>
              <a:defRPr sz="1600"/>
            </a:lvl1pPr>
            <a:lvl2pPr indent="-317500" lvl="1" marL="914400" algn="l">
              <a:spcBef>
                <a:spcPts val="300"/>
              </a:spcBef>
              <a:spcAft>
                <a:spcPts val="0"/>
              </a:spcAft>
              <a:buClr>
                <a:schemeClr val="dk1"/>
              </a:buClr>
              <a:buSzPts val="1400"/>
              <a:buChar char="–"/>
              <a:defRPr sz="1400"/>
            </a:lvl2pPr>
            <a:lvl3pPr indent="-304800" lvl="2" marL="1371600" algn="l">
              <a:spcBef>
                <a:spcPts val="200"/>
              </a:spcBef>
              <a:spcAft>
                <a:spcPts val="0"/>
              </a:spcAft>
              <a:buClr>
                <a:schemeClr val="dk1"/>
              </a:buClr>
              <a:buSzPts val="1200"/>
              <a:buChar char="•"/>
              <a:defRPr sz="1200"/>
            </a:lvl3pPr>
            <a:lvl4pPr indent="-292100" lvl="3" marL="1828800" algn="l">
              <a:spcBef>
                <a:spcPts val="200"/>
              </a:spcBef>
              <a:spcAft>
                <a:spcPts val="0"/>
              </a:spcAft>
              <a:buClr>
                <a:schemeClr val="dk1"/>
              </a:buClr>
              <a:buSzPts val="1000"/>
              <a:buChar char="–"/>
              <a:defRPr sz="1000"/>
            </a:lvl4pPr>
            <a:lvl5pPr indent="-292100" lvl="4" marL="2286000" algn="l">
              <a:spcBef>
                <a:spcPts val="200"/>
              </a:spcBef>
              <a:spcAft>
                <a:spcPts val="0"/>
              </a:spcAft>
              <a:buClr>
                <a:schemeClr val="dk1"/>
              </a:buClr>
              <a:buSzPts val="1000"/>
              <a:buChar char="»"/>
              <a:defRPr sz="1000"/>
            </a:lvl5pPr>
            <a:lvl6pPr indent="-292100" lvl="5" marL="2743200" algn="l">
              <a:spcBef>
                <a:spcPts val="200"/>
              </a:spcBef>
              <a:spcAft>
                <a:spcPts val="0"/>
              </a:spcAft>
              <a:buClr>
                <a:schemeClr val="dk1"/>
              </a:buClr>
              <a:buSzPts val="1000"/>
              <a:buChar char="•"/>
              <a:defRPr sz="1000"/>
            </a:lvl6pPr>
            <a:lvl7pPr indent="-292100" lvl="6" marL="3200400" algn="l">
              <a:spcBef>
                <a:spcPts val="200"/>
              </a:spcBef>
              <a:spcAft>
                <a:spcPts val="0"/>
              </a:spcAft>
              <a:buClr>
                <a:schemeClr val="dk1"/>
              </a:buClr>
              <a:buSzPts val="1000"/>
              <a:buChar char="•"/>
              <a:defRPr sz="1000"/>
            </a:lvl7pPr>
            <a:lvl8pPr indent="-292100" lvl="7" marL="3657600" algn="l">
              <a:spcBef>
                <a:spcPts val="200"/>
              </a:spcBef>
              <a:spcAft>
                <a:spcPts val="0"/>
              </a:spcAft>
              <a:buClr>
                <a:schemeClr val="dk1"/>
              </a:buClr>
              <a:buSzPts val="1000"/>
              <a:buChar char="•"/>
              <a:defRPr sz="1000"/>
            </a:lvl8pPr>
            <a:lvl9pPr indent="-292100" lvl="8" marL="4114800" algn="l">
              <a:spcBef>
                <a:spcPts val="200"/>
              </a:spcBef>
              <a:spcAft>
                <a:spcPts val="0"/>
              </a:spcAft>
              <a:buClr>
                <a:schemeClr val="dk1"/>
              </a:buClr>
              <a:buSzPts val="1000"/>
              <a:buChar char="•"/>
              <a:defRPr sz="1000"/>
            </a:lvl9pPr>
          </a:lstStyle>
          <a:p/>
        </p:txBody>
      </p:sp>
      <p:sp>
        <p:nvSpPr>
          <p:cNvPr id="102" name="Google Shape;102;p21"/>
          <p:cNvSpPr txBox="1"/>
          <p:nvPr>
            <p:ph idx="2" type="body"/>
          </p:nvPr>
        </p:nvSpPr>
        <p:spPr>
          <a:xfrm>
            <a:off x="228600" y="717550"/>
            <a:ext cx="1504157" cy="2345532"/>
          </a:xfrm>
          <a:prstGeom prst="rect">
            <a:avLst/>
          </a:prstGeom>
          <a:noFill/>
          <a:ln>
            <a:noFill/>
          </a:ln>
        </p:spPr>
        <p:txBody>
          <a:bodyPr anchorCtr="0" anchor="t" bIns="22850" lIns="45725" spcFirstLastPara="1" rIns="45725" wrap="square" tIns="22850">
            <a:normAutofit/>
          </a:bodyPr>
          <a:lstStyle>
            <a:lvl1pPr indent="-228600" lvl="0" marL="457200" algn="l">
              <a:spcBef>
                <a:spcPts val="100"/>
              </a:spcBef>
              <a:spcAft>
                <a:spcPts val="0"/>
              </a:spcAft>
              <a:buClr>
                <a:schemeClr val="dk1"/>
              </a:buClr>
              <a:buSzPts val="700"/>
              <a:buNone/>
              <a:defRPr sz="700"/>
            </a:lvl1pPr>
            <a:lvl2pPr indent="-228600" lvl="1" marL="914400" algn="l">
              <a:spcBef>
                <a:spcPts val="100"/>
              </a:spcBef>
              <a:spcAft>
                <a:spcPts val="0"/>
              </a:spcAft>
              <a:buClr>
                <a:schemeClr val="dk1"/>
              </a:buClr>
              <a:buSzPts val="600"/>
              <a:buNone/>
              <a:defRPr sz="600"/>
            </a:lvl2pPr>
            <a:lvl3pPr indent="-228600" lvl="2" marL="1371600" algn="l">
              <a:spcBef>
                <a:spcPts val="100"/>
              </a:spcBef>
              <a:spcAft>
                <a:spcPts val="0"/>
              </a:spcAft>
              <a:buClr>
                <a:schemeClr val="dk1"/>
              </a:buClr>
              <a:buSzPts val="500"/>
              <a:buNone/>
              <a:defRPr sz="500"/>
            </a:lvl3pPr>
            <a:lvl4pPr indent="-228600" lvl="3" marL="1828800" algn="l">
              <a:spcBef>
                <a:spcPts val="100"/>
              </a:spcBef>
              <a:spcAft>
                <a:spcPts val="0"/>
              </a:spcAft>
              <a:buClr>
                <a:schemeClr val="dk1"/>
              </a:buClr>
              <a:buSzPts val="500"/>
              <a:buNone/>
              <a:defRPr sz="500"/>
            </a:lvl4pPr>
            <a:lvl5pPr indent="-228600" lvl="4" marL="2286000" algn="l">
              <a:spcBef>
                <a:spcPts val="100"/>
              </a:spcBef>
              <a:spcAft>
                <a:spcPts val="0"/>
              </a:spcAft>
              <a:buClr>
                <a:schemeClr val="dk1"/>
              </a:buClr>
              <a:buSzPts val="500"/>
              <a:buNone/>
              <a:defRPr sz="500"/>
            </a:lvl5pPr>
            <a:lvl6pPr indent="-228600" lvl="5" marL="2743200" algn="l">
              <a:spcBef>
                <a:spcPts val="100"/>
              </a:spcBef>
              <a:spcAft>
                <a:spcPts val="0"/>
              </a:spcAft>
              <a:buClr>
                <a:schemeClr val="dk1"/>
              </a:buClr>
              <a:buSzPts val="500"/>
              <a:buNone/>
              <a:defRPr sz="500"/>
            </a:lvl6pPr>
            <a:lvl7pPr indent="-228600" lvl="6" marL="3200400" algn="l">
              <a:spcBef>
                <a:spcPts val="100"/>
              </a:spcBef>
              <a:spcAft>
                <a:spcPts val="0"/>
              </a:spcAft>
              <a:buClr>
                <a:schemeClr val="dk1"/>
              </a:buClr>
              <a:buSzPts val="500"/>
              <a:buNone/>
              <a:defRPr sz="500"/>
            </a:lvl7pPr>
            <a:lvl8pPr indent="-228600" lvl="7" marL="3657600" algn="l">
              <a:spcBef>
                <a:spcPts val="100"/>
              </a:spcBef>
              <a:spcAft>
                <a:spcPts val="0"/>
              </a:spcAft>
              <a:buClr>
                <a:schemeClr val="dk1"/>
              </a:buClr>
              <a:buSzPts val="500"/>
              <a:buNone/>
              <a:defRPr sz="500"/>
            </a:lvl8pPr>
            <a:lvl9pPr indent="-228600" lvl="8" marL="4114800" algn="l">
              <a:spcBef>
                <a:spcPts val="100"/>
              </a:spcBef>
              <a:spcAft>
                <a:spcPts val="0"/>
              </a:spcAft>
              <a:buClr>
                <a:schemeClr val="dk1"/>
              </a:buClr>
              <a:buSzPts val="500"/>
              <a:buNone/>
              <a:defRPr sz="500"/>
            </a:lvl9pPr>
          </a:lstStyle>
          <a:p/>
        </p:txBody>
      </p:sp>
      <p:sp>
        <p:nvSpPr>
          <p:cNvPr id="103" name="Google Shape;103;p21"/>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04" name="Google Shape;104;p21"/>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05" name="Google Shape;105;p21"/>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896144" y="2400300"/>
            <a:ext cx="2743200" cy="283369"/>
          </a:xfrm>
          <a:prstGeom prst="rect">
            <a:avLst/>
          </a:prstGeom>
          <a:noFill/>
          <a:ln>
            <a:noFill/>
          </a:ln>
        </p:spPr>
        <p:txBody>
          <a:bodyPr anchorCtr="0" anchor="b" bIns="22850" lIns="45725" spcFirstLastPara="1" rIns="45725" wrap="square" tIns="22850">
            <a:normAutofit/>
          </a:bodyPr>
          <a:lstStyle>
            <a:lvl1pPr lvl="0" algn="l">
              <a:spcBef>
                <a:spcPts val="0"/>
              </a:spcBef>
              <a:spcAft>
                <a:spcPts val="0"/>
              </a:spcAft>
              <a:buClr>
                <a:schemeClr val="dk1"/>
              </a:buClr>
              <a:buSzPts val="1000"/>
              <a:buFont typeface="Calibri"/>
              <a:buNone/>
              <a:defRPr b="1" sz="1000"/>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08" name="Google Shape;108;p22"/>
          <p:cNvSpPr/>
          <p:nvPr>
            <p:ph idx="2" type="pic"/>
          </p:nvPr>
        </p:nvSpPr>
        <p:spPr>
          <a:xfrm>
            <a:off x="896144" y="306388"/>
            <a:ext cx="2743200" cy="2057400"/>
          </a:xfrm>
          <a:prstGeom prst="rect">
            <a:avLst/>
          </a:prstGeom>
          <a:noFill/>
          <a:ln>
            <a:noFill/>
          </a:ln>
        </p:spPr>
      </p:sp>
      <p:sp>
        <p:nvSpPr>
          <p:cNvPr id="109" name="Google Shape;109;p22"/>
          <p:cNvSpPr txBox="1"/>
          <p:nvPr>
            <p:ph idx="1" type="body"/>
          </p:nvPr>
        </p:nvSpPr>
        <p:spPr>
          <a:xfrm>
            <a:off x="896144" y="2683669"/>
            <a:ext cx="2743200" cy="402431"/>
          </a:xfrm>
          <a:prstGeom prst="rect">
            <a:avLst/>
          </a:prstGeom>
          <a:noFill/>
          <a:ln>
            <a:noFill/>
          </a:ln>
        </p:spPr>
        <p:txBody>
          <a:bodyPr anchorCtr="0" anchor="t" bIns="22850" lIns="45725" spcFirstLastPara="1" rIns="45725" wrap="square" tIns="22850">
            <a:normAutofit/>
          </a:bodyPr>
          <a:lstStyle>
            <a:lvl1pPr indent="-228600" lvl="0" marL="457200" algn="l">
              <a:spcBef>
                <a:spcPts val="100"/>
              </a:spcBef>
              <a:spcAft>
                <a:spcPts val="0"/>
              </a:spcAft>
              <a:buClr>
                <a:schemeClr val="dk1"/>
              </a:buClr>
              <a:buSzPts val="700"/>
              <a:buNone/>
              <a:defRPr sz="700"/>
            </a:lvl1pPr>
            <a:lvl2pPr indent="-228600" lvl="1" marL="914400" algn="l">
              <a:spcBef>
                <a:spcPts val="100"/>
              </a:spcBef>
              <a:spcAft>
                <a:spcPts val="0"/>
              </a:spcAft>
              <a:buClr>
                <a:schemeClr val="dk1"/>
              </a:buClr>
              <a:buSzPts val="600"/>
              <a:buNone/>
              <a:defRPr sz="600"/>
            </a:lvl2pPr>
            <a:lvl3pPr indent="-228600" lvl="2" marL="1371600" algn="l">
              <a:spcBef>
                <a:spcPts val="100"/>
              </a:spcBef>
              <a:spcAft>
                <a:spcPts val="0"/>
              </a:spcAft>
              <a:buClr>
                <a:schemeClr val="dk1"/>
              </a:buClr>
              <a:buSzPts val="500"/>
              <a:buNone/>
              <a:defRPr sz="500"/>
            </a:lvl3pPr>
            <a:lvl4pPr indent="-228600" lvl="3" marL="1828800" algn="l">
              <a:spcBef>
                <a:spcPts val="100"/>
              </a:spcBef>
              <a:spcAft>
                <a:spcPts val="0"/>
              </a:spcAft>
              <a:buClr>
                <a:schemeClr val="dk1"/>
              </a:buClr>
              <a:buSzPts val="500"/>
              <a:buNone/>
              <a:defRPr sz="500"/>
            </a:lvl4pPr>
            <a:lvl5pPr indent="-228600" lvl="4" marL="2286000" algn="l">
              <a:spcBef>
                <a:spcPts val="100"/>
              </a:spcBef>
              <a:spcAft>
                <a:spcPts val="0"/>
              </a:spcAft>
              <a:buClr>
                <a:schemeClr val="dk1"/>
              </a:buClr>
              <a:buSzPts val="500"/>
              <a:buNone/>
              <a:defRPr sz="500"/>
            </a:lvl5pPr>
            <a:lvl6pPr indent="-228600" lvl="5" marL="2743200" algn="l">
              <a:spcBef>
                <a:spcPts val="100"/>
              </a:spcBef>
              <a:spcAft>
                <a:spcPts val="0"/>
              </a:spcAft>
              <a:buClr>
                <a:schemeClr val="dk1"/>
              </a:buClr>
              <a:buSzPts val="500"/>
              <a:buNone/>
              <a:defRPr sz="500"/>
            </a:lvl6pPr>
            <a:lvl7pPr indent="-228600" lvl="6" marL="3200400" algn="l">
              <a:spcBef>
                <a:spcPts val="100"/>
              </a:spcBef>
              <a:spcAft>
                <a:spcPts val="0"/>
              </a:spcAft>
              <a:buClr>
                <a:schemeClr val="dk1"/>
              </a:buClr>
              <a:buSzPts val="500"/>
              <a:buNone/>
              <a:defRPr sz="500"/>
            </a:lvl7pPr>
            <a:lvl8pPr indent="-228600" lvl="7" marL="3657600" algn="l">
              <a:spcBef>
                <a:spcPts val="100"/>
              </a:spcBef>
              <a:spcAft>
                <a:spcPts val="0"/>
              </a:spcAft>
              <a:buClr>
                <a:schemeClr val="dk1"/>
              </a:buClr>
              <a:buSzPts val="500"/>
              <a:buNone/>
              <a:defRPr sz="500"/>
            </a:lvl8pPr>
            <a:lvl9pPr indent="-228600" lvl="8" marL="4114800" algn="l">
              <a:spcBef>
                <a:spcPts val="100"/>
              </a:spcBef>
              <a:spcAft>
                <a:spcPts val="0"/>
              </a:spcAft>
              <a:buClr>
                <a:schemeClr val="dk1"/>
              </a:buClr>
              <a:buSzPts val="500"/>
              <a:buNone/>
              <a:defRPr sz="500"/>
            </a:lvl9pPr>
          </a:lstStyle>
          <a:p/>
        </p:txBody>
      </p:sp>
      <p:sp>
        <p:nvSpPr>
          <p:cNvPr id="110" name="Google Shape;110;p22"/>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1" name="Google Shape;111;p22"/>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2" name="Google Shape;112;p22"/>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15" name="Google Shape;115;p23"/>
          <p:cNvSpPr txBox="1"/>
          <p:nvPr>
            <p:ph idx="1" type="body"/>
          </p:nvPr>
        </p:nvSpPr>
        <p:spPr>
          <a:xfrm rot="5400000">
            <a:off x="1154509" y="-125809"/>
            <a:ext cx="2262982" cy="4114800"/>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116" name="Google Shape;116;p23"/>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7" name="Google Shape;117;p23"/>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8" name="Google Shape;118;p23"/>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2366169" y="1085850"/>
            <a:ext cx="2925763" cy="10287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21" name="Google Shape;121;p24"/>
          <p:cNvSpPr txBox="1"/>
          <p:nvPr>
            <p:ph idx="1" type="body"/>
          </p:nvPr>
        </p:nvSpPr>
        <p:spPr>
          <a:xfrm rot="5400000">
            <a:off x="270669" y="95250"/>
            <a:ext cx="2925763" cy="3009900"/>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122" name="Google Shape;122;p24"/>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23" name="Google Shape;123;p24"/>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24" name="Google Shape;124;p24"/>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marR="0" rtl="0" algn="ctr">
              <a:spcBef>
                <a:spcPts val="0"/>
              </a:spcBef>
              <a:spcAft>
                <a:spcPts val="0"/>
              </a:spcAft>
              <a:buClr>
                <a:schemeClr val="dk1"/>
              </a:buClr>
              <a:buSzPts val="2200"/>
              <a:buFont typeface="Calibri"/>
              <a:buNone/>
              <a:defRPr b="0" i="0" sz="2200" u="none" cap="none" strike="noStrike">
                <a:solidFill>
                  <a:schemeClr val="dk1"/>
                </a:solidFill>
                <a:latin typeface="Calibri"/>
                <a:ea typeface="Calibri"/>
                <a:cs typeface="Calibri"/>
                <a:sym typeface="Calibri"/>
              </a:defRPr>
            </a:lvl1pPr>
            <a:lvl2pPr lvl="1">
              <a:spcBef>
                <a:spcPts val="0"/>
              </a:spcBef>
              <a:spcAft>
                <a:spcPts val="0"/>
              </a:spcAft>
              <a:buSzPts val="700"/>
              <a:buNone/>
              <a:defRPr sz="900"/>
            </a:lvl2pPr>
            <a:lvl3pPr lvl="2">
              <a:spcBef>
                <a:spcPts val="0"/>
              </a:spcBef>
              <a:spcAft>
                <a:spcPts val="0"/>
              </a:spcAft>
              <a:buSzPts val="700"/>
              <a:buNone/>
              <a:defRPr sz="900"/>
            </a:lvl3pPr>
            <a:lvl4pPr lvl="3">
              <a:spcBef>
                <a:spcPts val="0"/>
              </a:spcBef>
              <a:spcAft>
                <a:spcPts val="0"/>
              </a:spcAft>
              <a:buSzPts val="700"/>
              <a:buNone/>
              <a:defRPr sz="900"/>
            </a:lvl4pPr>
            <a:lvl5pPr lvl="4">
              <a:spcBef>
                <a:spcPts val="0"/>
              </a:spcBef>
              <a:spcAft>
                <a:spcPts val="0"/>
              </a:spcAft>
              <a:buSzPts val="700"/>
              <a:buNone/>
              <a:defRPr sz="900"/>
            </a:lvl5pPr>
            <a:lvl6pPr lvl="5">
              <a:spcBef>
                <a:spcPts val="0"/>
              </a:spcBef>
              <a:spcAft>
                <a:spcPts val="0"/>
              </a:spcAft>
              <a:buSzPts val="700"/>
              <a:buNone/>
              <a:defRPr sz="900"/>
            </a:lvl6pPr>
            <a:lvl7pPr lvl="6">
              <a:spcBef>
                <a:spcPts val="0"/>
              </a:spcBef>
              <a:spcAft>
                <a:spcPts val="0"/>
              </a:spcAft>
              <a:buSzPts val="700"/>
              <a:buNone/>
              <a:defRPr sz="900"/>
            </a:lvl7pPr>
            <a:lvl8pPr lvl="7">
              <a:spcBef>
                <a:spcPts val="0"/>
              </a:spcBef>
              <a:spcAft>
                <a:spcPts val="0"/>
              </a:spcAft>
              <a:buSzPts val="700"/>
              <a:buNone/>
              <a:defRPr sz="900"/>
            </a:lvl8pPr>
            <a:lvl9pPr lvl="8">
              <a:spcBef>
                <a:spcPts val="0"/>
              </a:spcBef>
              <a:spcAft>
                <a:spcPts val="0"/>
              </a:spcAft>
              <a:buSzPts val="700"/>
              <a:buNone/>
              <a:defRPr sz="900"/>
            </a:lvl9pPr>
          </a:lstStyle>
          <a:p/>
        </p:txBody>
      </p:sp>
      <p:sp>
        <p:nvSpPr>
          <p:cNvPr id="52" name="Google Shape;52;p13"/>
          <p:cNvSpPr txBox="1"/>
          <p:nvPr>
            <p:ph idx="1" type="body"/>
          </p:nvPr>
        </p:nvSpPr>
        <p:spPr>
          <a:xfrm>
            <a:off x="228600" y="800100"/>
            <a:ext cx="4114800" cy="2262982"/>
          </a:xfrm>
          <a:prstGeom prst="rect">
            <a:avLst/>
          </a:prstGeom>
          <a:noFill/>
          <a:ln>
            <a:noFill/>
          </a:ln>
        </p:spPr>
        <p:txBody>
          <a:bodyPr anchorCtr="0" anchor="t" bIns="22850" lIns="45725" spcFirstLastPara="1" rIns="45725" wrap="square" tIns="22850">
            <a:normAutofit/>
          </a:bodyPr>
          <a:lstStyle>
            <a:lvl1pPr indent="-330200" lvl="0" marL="457200" marR="0" rtl="0" algn="l">
              <a:spcBef>
                <a:spcPts val="3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indent="-317500" lvl="1" marL="914400" marR="0" rtl="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04800" lvl="2" marL="1371600" marR="0" rtl="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3pPr>
            <a:lvl4pPr indent="-292100" lvl="3" marL="18288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4pPr>
            <a:lvl5pPr indent="-292100" lvl="4" marL="22860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5pPr>
            <a:lvl6pPr indent="-292100" lvl="5" marL="27432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6pPr>
            <a:lvl7pPr indent="-292100" lvl="6" marL="32004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7pPr>
            <a:lvl8pPr indent="-292100" lvl="7" marL="36576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8pPr>
            <a:lvl9pPr indent="-292100" lvl="8" marL="41148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marR="0" rtl="0" algn="l">
              <a:spcBef>
                <a:spcPts val="0"/>
              </a:spcBef>
              <a:spcAft>
                <a:spcPts val="0"/>
              </a:spcAft>
              <a:buSzPts val="700"/>
              <a:buNone/>
              <a:defRPr b="0" i="0" sz="600" u="none" cap="none" strike="noStrike">
                <a:solidFill>
                  <a:srgbClr val="888888"/>
                </a:solidFill>
                <a:latin typeface="Calibri"/>
                <a:ea typeface="Calibri"/>
                <a:cs typeface="Calibri"/>
                <a:sym typeface="Calibri"/>
              </a:defRPr>
            </a:lvl1pPr>
            <a:lvl2pPr lvl="1"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marR="0" rtl="0" algn="ctr">
              <a:spcBef>
                <a:spcPts val="0"/>
              </a:spcBef>
              <a:spcAft>
                <a:spcPts val="0"/>
              </a:spcAft>
              <a:buSzPts val="700"/>
              <a:buNone/>
              <a:defRPr b="0" i="0" sz="600" u="none" cap="none" strike="noStrike">
                <a:solidFill>
                  <a:srgbClr val="888888"/>
                </a:solidFill>
                <a:latin typeface="Calibri"/>
                <a:ea typeface="Calibri"/>
                <a:cs typeface="Calibri"/>
                <a:sym typeface="Calibri"/>
              </a:defRPr>
            </a:lvl1pPr>
            <a:lvl2pPr lvl="1"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marR="0" rtl="0" algn="r">
              <a:spcBef>
                <a:spcPts val="0"/>
              </a:spcBef>
              <a:buNone/>
              <a:defRPr b="0" i="0" sz="600" u="none" cap="none" strike="noStrike">
                <a:solidFill>
                  <a:srgbClr val="888888"/>
                </a:solidFill>
                <a:latin typeface="Calibri"/>
                <a:ea typeface="Calibri"/>
                <a:cs typeface="Calibri"/>
                <a:sym typeface="Calibri"/>
              </a:defRPr>
            </a:lvl1pPr>
            <a:lvl2pPr indent="0" lvl="1" marL="0" marR="0" rtl="0" algn="r">
              <a:spcBef>
                <a:spcPts val="0"/>
              </a:spcBef>
              <a:buNone/>
              <a:defRPr b="0" i="0" sz="600" u="none" cap="none" strike="noStrike">
                <a:solidFill>
                  <a:srgbClr val="888888"/>
                </a:solidFill>
                <a:latin typeface="Calibri"/>
                <a:ea typeface="Calibri"/>
                <a:cs typeface="Calibri"/>
                <a:sym typeface="Calibri"/>
              </a:defRPr>
            </a:lvl2pPr>
            <a:lvl3pPr indent="0" lvl="2" marL="0" marR="0" rtl="0" algn="r">
              <a:spcBef>
                <a:spcPts val="0"/>
              </a:spcBef>
              <a:buNone/>
              <a:defRPr b="0" i="0" sz="600" u="none" cap="none" strike="noStrike">
                <a:solidFill>
                  <a:srgbClr val="888888"/>
                </a:solidFill>
                <a:latin typeface="Calibri"/>
                <a:ea typeface="Calibri"/>
                <a:cs typeface="Calibri"/>
                <a:sym typeface="Calibri"/>
              </a:defRPr>
            </a:lvl3pPr>
            <a:lvl4pPr indent="0" lvl="3" marL="0" marR="0" rtl="0" algn="r">
              <a:spcBef>
                <a:spcPts val="0"/>
              </a:spcBef>
              <a:buNone/>
              <a:defRPr b="0" i="0" sz="600" u="none" cap="none" strike="noStrike">
                <a:solidFill>
                  <a:srgbClr val="888888"/>
                </a:solidFill>
                <a:latin typeface="Calibri"/>
                <a:ea typeface="Calibri"/>
                <a:cs typeface="Calibri"/>
                <a:sym typeface="Calibri"/>
              </a:defRPr>
            </a:lvl4pPr>
            <a:lvl5pPr indent="0" lvl="4" marL="0" marR="0" rtl="0" algn="r">
              <a:spcBef>
                <a:spcPts val="0"/>
              </a:spcBef>
              <a:buNone/>
              <a:defRPr b="0" i="0" sz="600" u="none" cap="none" strike="noStrike">
                <a:solidFill>
                  <a:srgbClr val="888888"/>
                </a:solidFill>
                <a:latin typeface="Calibri"/>
                <a:ea typeface="Calibri"/>
                <a:cs typeface="Calibri"/>
                <a:sym typeface="Calibri"/>
              </a:defRPr>
            </a:lvl5pPr>
            <a:lvl6pPr indent="0" lvl="5" marL="0" marR="0" rtl="0" algn="r">
              <a:spcBef>
                <a:spcPts val="0"/>
              </a:spcBef>
              <a:buNone/>
              <a:defRPr b="0" i="0" sz="600" u="none" cap="none" strike="noStrike">
                <a:solidFill>
                  <a:srgbClr val="888888"/>
                </a:solidFill>
                <a:latin typeface="Calibri"/>
                <a:ea typeface="Calibri"/>
                <a:cs typeface="Calibri"/>
                <a:sym typeface="Calibri"/>
              </a:defRPr>
            </a:lvl6pPr>
            <a:lvl7pPr indent="0" lvl="6" marL="0" marR="0" rtl="0" algn="r">
              <a:spcBef>
                <a:spcPts val="0"/>
              </a:spcBef>
              <a:buNone/>
              <a:defRPr b="0" i="0" sz="600" u="none" cap="none" strike="noStrike">
                <a:solidFill>
                  <a:srgbClr val="888888"/>
                </a:solidFill>
                <a:latin typeface="Calibri"/>
                <a:ea typeface="Calibri"/>
                <a:cs typeface="Calibri"/>
                <a:sym typeface="Calibri"/>
              </a:defRPr>
            </a:lvl7pPr>
            <a:lvl8pPr indent="0" lvl="7" marL="0" marR="0" rtl="0" algn="r">
              <a:spcBef>
                <a:spcPts val="0"/>
              </a:spcBef>
              <a:buNone/>
              <a:defRPr b="0" i="0" sz="600" u="none" cap="none" strike="noStrike">
                <a:solidFill>
                  <a:srgbClr val="888888"/>
                </a:solidFill>
                <a:latin typeface="Calibri"/>
                <a:ea typeface="Calibri"/>
                <a:cs typeface="Calibri"/>
                <a:sym typeface="Calibri"/>
              </a:defRPr>
            </a:lvl8pPr>
            <a:lvl9pPr indent="0" lvl="8" marL="0" marR="0" rtl="0" algn="r">
              <a:spcBef>
                <a:spcPts val="0"/>
              </a:spcBef>
              <a:buNone/>
              <a:defRPr b="0" i="0" sz="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12.png"/><Relationship Id="rId10" Type="http://schemas.openxmlformats.org/officeDocument/2006/relationships/image" Target="../media/image5.png"/><Relationship Id="rId9" Type="http://schemas.openxmlformats.org/officeDocument/2006/relationships/image" Target="../media/image3.png"/><Relationship Id="rId5" Type="http://schemas.openxmlformats.org/officeDocument/2006/relationships/image" Target="../media/image6.png"/><Relationship Id="rId6" Type="http://schemas.openxmlformats.org/officeDocument/2006/relationships/image" Target="../media/image23.png"/><Relationship Id="rId7" Type="http://schemas.openxmlformats.org/officeDocument/2006/relationships/image" Target="../media/image13.png"/><Relationship Id="rId8"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3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30.png"/><Relationship Id="rId4" Type="http://schemas.openxmlformats.org/officeDocument/2006/relationships/image" Target="../media/image4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34.png"/><Relationship Id="rId4" Type="http://schemas.openxmlformats.org/officeDocument/2006/relationships/image" Target="../media/image21.png"/><Relationship Id="rId5" Type="http://schemas.openxmlformats.org/officeDocument/2006/relationships/image" Target="../media/image41.png"/><Relationship Id="rId6" Type="http://schemas.openxmlformats.org/officeDocument/2006/relationships/image" Target="../media/image48.png"/><Relationship Id="rId7" Type="http://schemas.openxmlformats.org/officeDocument/2006/relationships/image" Target="../media/image3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50.png"/><Relationship Id="rId4" Type="http://schemas.openxmlformats.org/officeDocument/2006/relationships/image" Target="../media/image4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4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3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53.png"/><Relationship Id="rId4" Type="http://schemas.openxmlformats.org/officeDocument/2006/relationships/image" Target="../media/image3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3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4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5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40.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31.png"/><Relationship Id="rId4" Type="http://schemas.openxmlformats.org/officeDocument/2006/relationships/image" Target="../media/image16.png"/><Relationship Id="rId9" Type="http://schemas.openxmlformats.org/officeDocument/2006/relationships/image" Target="../media/image14.png"/><Relationship Id="rId5" Type="http://schemas.openxmlformats.org/officeDocument/2006/relationships/image" Target="../media/image37.png"/><Relationship Id="rId6" Type="http://schemas.openxmlformats.org/officeDocument/2006/relationships/image" Target="../media/image52.png"/><Relationship Id="rId7" Type="http://schemas.openxmlformats.org/officeDocument/2006/relationships/image" Target="../media/image17.png"/><Relationship Id="rId8"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44.png"/><Relationship Id="rId4" Type="http://schemas.openxmlformats.org/officeDocument/2006/relationships/image" Target="../media/image54.png"/><Relationship Id="rId5" Type="http://schemas.openxmlformats.org/officeDocument/2006/relationships/image" Target="../media/image57.png"/><Relationship Id="rId6" Type="http://schemas.openxmlformats.org/officeDocument/2006/relationships/image" Target="../media/image49.png"/><Relationship Id="rId7" Type="http://schemas.openxmlformats.org/officeDocument/2006/relationships/image" Target="../media/image55.png"/><Relationship Id="rId8" Type="http://schemas.openxmlformats.org/officeDocument/2006/relationships/image" Target="../media/image5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11.png"/><Relationship Id="rId6"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19.png"/><Relationship Id="rId5" Type="http://schemas.openxmlformats.org/officeDocument/2006/relationships/image" Target="../media/image2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31.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24.png"/><Relationship Id="rId7"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5EC"/>
        </a:solidFill>
      </p:bgPr>
    </p:bg>
    <p:spTree>
      <p:nvGrpSpPr>
        <p:cNvPr id="128" name="Shape 128"/>
        <p:cNvGrpSpPr/>
        <p:nvPr/>
      </p:nvGrpSpPr>
      <p:grpSpPr>
        <a:xfrm>
          <a:off x="0" y="0"/>
          <a:ext cx="0" cy="0"/>
          <a:chOff x="0" y="0"/>
          <a:chExt cx="0" cy="0"/>
        </a:xfrm>
      </p:grpSpPr>
      <p:sp>
        <p:nvSpPr>
          <p:cNvPr id="129" name="Google Shape;129;p25"/>
          <p:cNvSpPr/>
          <p:nvPr/>
        </p:nvSpPr>
        <p:spPr>
          <a:xfrm>
            <a:off x="7290395" y="0"/>
            <a:ext cx="2350862" cy="1111317"/>
          </a:xfrm>
          <a:custGeom>
            <a:rect b="b" l="l" r="r" t="t"/>
            <a:pathLst>
              <a:path extrusionOk="0" h="2222633" w="4701724">
                <a:moveTo>
                  <a:pt x="0" y="0"/>
                </a:moveTo>
                <a:lnTo>
                  <a:pt x="4701724" y="0"/>
                </a:lnTo>
                <a:lnTo>
                  <a:pt x="4701724" y="2222633"/>
                </a:lnTo>
                <a:lnTo>
                  <a:pt x="0" y="2222633"/>
                </a:lnTo>
                <a:lnTo>
                  <a:pt x="0" y="0"/>
                </a:lnTo>
                <a:close/>
              </a:path>
            </a:pathLst>
          </a:custGeom>
          <a:blipFill rotWithShape="1">
            <a:blip r:embed="rId3">
              <a:alphaModFix/>
            </a:blip>
            <a:stretch>
              <a:fillRect b="0" l="0" r="0" t="0"/>
            </a:stretch>
          </a:blipFill>
          <a:ln>
            <a:noFill/>
          </a:ln>
        </p:spPr>
      </p:sp>
      <p:sp>
        <p:nvSpPr>
          <p:cNvPr id="130" name="Google Shape;130;p25"/>
          <p:cNvSpPr/>
          <p:nvPr/>
        </p:nvSpPr>
        <p:spPr>
          <a:xfrm>
            <a:off x="2464225" y="2479650"/>
            <a:ext cx="4215530" cy="898137"/>
          </a:xfrm>
          <a:custGeom>
            <a:rect b="b" l="l" r="r" t="t"/>
            <a:pathLst>
              <a:path extrusionOk="0" h="950410" w="8431059">
                <a:moveTo>
                  <a:pt x="0" y="0"/>
                </a:moveTo>
                <a:lnTo>
                  <a:pt x="8431060" y="0"/>
                </a:lnTo>
                <a:lnTo>
                  <a:pt x="8431060" y="950410"/>
                </a:lnTo>
                <a:lnTo>
                  <a:pt x="0" y="950410"/>
                </a:lnTo>
                <a:lnTo>
                  <a:pt x="0" y="0"/>
                </a:lnTo>
                <a:close/>
              </a:path>
            </a:pathLst>
          </a:custGeom>
          <a:blipFill rotWithShape="1">
            <a:blip r:embed="rId4">
              <a:alphaModFix/>
            </a:blip>
            <a:stretch>
              <a:fillRect b="0" l="0" r="0" t="0"/>
            </a:stretch>
          </a:blipFill>
          <a:ln>
            <a:noFill/>
          </a:ln>
        </p:spPr>
      </p:sp>
      <p:sp>
        <p:nvSpPr>
          <p:cNvPr id="131" name="Google Shape;131;p25"/>
          <p:cNvSpPr/>
          <p:nvPr/>
        </p:nvSpPr>
        <p:spPr>
          <a:xfrm>
            <a:off x="3577244" y="4018337"/>
            <a:ext cx="1989486" cy="636636"/>
          </a:xfrm>
          <a:custGeom>
            <a:rect b="b" l="l" r="r" t="t"/>
            <a:pathLst>
              <a:path extrusionOk="0" h="1273271" w="3978971">
                <a:moveTo>
                  <a:pt x="0" y="0"/>
                </a:moveTo>
                <a:lnTo>
                  <a:pt x="3978972" y="0"/>
                </a:lnTo>
                <a:lnTo>
                  <a:pt x="3978972" y="1273271"/>
                </a:lnTo>
                <a:lnTo>
                  <a:pt x="0" y="1273271"/>
                </a:lnTo>
                <a:lnTo>
                  <a:pt x="0" y="0"/>
                </a:lnTo>
                <a:close/>
              </a:path>
            </a:pathLst>
          </a:custGeom>
          <a:blipFill rotWithShape="1">
            <a:blip r:embed="rId5">
              <a:alphaModFix/>
            </a:blip>
            <a:stretch>
              <a:fillRect b="0" l="0" r="0" t="0"/>
            </a:stretch>
          </a:blipFill>
          <a:ln>
            <a:noFill/>
          </a:ln>
        </p:spPr>
      </p:sp>
      <p:sp>
        <p:nvSpPr>
          <p:cNvPr id="132" name="Google Shape;132;p25"/>
          <p:cNvSpPr/>
          <p:nvPr/>
        </p:nvSpPr>
        <p:spPr>
          <a:xfrm rot="4423086">
            <a:off x="83373" y="-2313218"/>
            <a:ext cx="2661836" cy="3928890"/>
          </a:xfrm>
          <a:custGeom>
            <a:rect b="b" l="l" r="r" t="t"/>
            <a:pathLst>
              <a:path extrusionOk="0" h="7857779" w="5323671">
                <a:moveTo>
                  <a:pt x="0" y="0"/>
                </a:moveTo>
                <a:lnTo>
                  <a:pt x="5323671" y="0"/>
                </a:lnTo>
                <a:lnTo>
                  <a:pt x="5323671" y="7857780"/>
                </a:lnTo>
                <a:lnTo>
                  <a:pt x="0" y="7857780"/>
                </a:lnTo>
                <a:lnTo>
                  <a:pt x="0" y="0"/>
                </a:lnTo>
                <a:close/>
              </a:path>
            </a:pathLst>
          </a:custGeom>
          <a:blipFill rotWithShape="1">
            <a:blip r:embed="rId6">
              <a:alphaModFix/>
            </a:blip>
            <a:stretch>
              <a:fillRect b="0" l="0" r="0" t="0"/>
            </a:stretch>
          </a:blipFill>
          <a:ln>
            <a:noFill/>
          </a:ln>
        </p:spPr>
      </p:sp>
      <p:sp>
        <p:nvSpPr>
          <p:cNvPr id="133" name="Google Shape;133;p25"/>
          <p:cNvSpPr/>
          <p:nvPr/>
        </p:nvSpPr>
        <p:spPr>
          <a:xfrm>
            <a:off x="7062203" y="3975035"/>
            <a:ext cx="2807245" cy="2065477"/>
          </a:xfrm>
          <a:custGeom>
            <a:rect b="b" l="l" r="r" t="t"/>
            <a:pathLst>
              <a:path extrusionOk="0" h="4130953" w="5614490">
                <a:moveTo>
                  <a:pt x="0" y="0"/>
                </a:moveTo>
                <a:lnTo>
                  <a:pt x="5614490" y="0"/>
                </a:lnTo>
                <a:lnTo>
                  <a:pt x="5614490" y="4130953"/>
                </a:lnTo>
                <a:lnTo>
                  <a:pt x="0" y="4130953"/>
                </a:lnTo>
                <a:lnTo>
                  <a:pt x="0" y="0"/>
                </a:lnTo>
                <a:close/>
              </a:path>
            </a:pathLst>
          </a:custGeom>
          <a:blipFill rotWithShape="1">
            <a:blip r:embed="rId7">
              <a:alphaModFix/>
            </a:blip>
            <a:stretch>
              <a:fillRect b="0" l="0" r="0" t="0"/>
            </a:stretch>
          </a:blipFill>
          <a:ln>
            <a:noFill/>
          </a:ln>
        </p:spPr>
      </p:sp>
      <p:sp>
        <p:nvSpPr>
          <p:cNvPr id="134" name="Google Shape;134;p25"/>
          <p:cNvSpPr/>
          <p:nvPr/>
        </p:nvSpPr>
        <p:spPr>
          <a:xfrm rot="-8897882">
            <a:off x="7840974" y="3818375"/>
            <a:ext cx="1577352" cy="1145553"/>
          </a:xfrm>
          <a:custGeom>
            <a:rect b="b" l="l" r="r" t="t"/>
            <a:pathLst>
              <a:path extrusionOk="0" h="2291105" w="3154705">
                <a:moveTo>
                  <a:pt x="0" y="0"/>
                </a:moveTo>
                <a:lnTo>
                  <a:pt x="3154706" y="0"/>
                </a:lnTo>
                <a:lnTo>
                  <a:pt x="3154706" y="2291105"/>
                </a:lnTo>
                <a:lnTo>
                  <a:pt x="0" y="2291105"/>
                </a:lnTo>
                <a:lnTo>
                  <a:pt x="0" y="0"/>
                </a:lnTo>
                <a:close/>
              </a:path>
            </a:pathLst>
          </a:custGeom>
          <a:blipFill rotWithShape="1">
            <a:blip r:embed="rId8">
              <a:alphaModFix/>
            </a:blip>
            <a:stretch>
              <a:fillRect b="0" l="0" r="0" t="0"/>
            </a:stretch>
          </a:blipFill>
          <a:ln>
            <a:noFill/>
          </a:ln>
        </p:spPr>
      </p:sp>
      <p:sp>
        <p:nvSpPr>
          <p:cNvPr id="135" name="Google Shape;135;p25"/>
          <p:cNvSpPr/>
          <p:nvPr/>
        </p:nvSpPr>
        <p:spPr>
          <a:xfrm>
            <a:off x="-844508" y="3489388"/>
            <a:ext cx="2590898" cy="2553213"/>
          </a:xfrm>
          <a:custGeom>
            <a:rect b="b" l="l" r="r" t="t"/>
            <a:pathLst>
              <a:path extrusionOk="0" h="5106425" w="5181796">
                <a:moveTo>
                  <a:pt x="0" y="0"/>
                </a:moveTo>
                <a:lnTo>
                  <a:pt x="5181796" y="0"/>
                </a:lnTo>
                <a:lnTo>
                  <a:pt x="5181796" y="5106424"/>
                </a:lnTo>
                <a:lnTo>
                  <a:pt x="0" y="5106424"/>
                </a:lnTo>
                <a:lnTo>
                  <a:pt x="0" y="0"/>
                </a:lnTo>
                <a:close/>
              </a:path>
            </a:pathLst>
          </a:custGeom>
          <a:blipFill rotWithShape="1">
            <a:blip r:embed="rId9">
              <a:alphaModFix/>
            </a:blip>
            <a:stretch>
              <a:fillRect b="0" l="0" r="0" t="0"/>
            </a:stretch>
          </a:blipFill>
          <a:ln>
            <a:noFill/>
          </a:ln>
        </p:spPr>
      </p:sp>
      <p:sp>
        <p:nvSpPr>
          <p:cNvPr id="136" name="Google Shape;136;p25"/>
          <p:cNvSpPr txBox="1"/>
          <p:nvPr/>
        </p:nvSpPr>
        <p:spPr>
          <a:xfrm>
            <a:off x="1024201" y="1393800"/>
            <a:ext cx="7704000" cy="7080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zh-CN" sz="4600">
                <a:latin typeface="Paytone One"/>
                <a:ea typeface="Paytone One"/>
                <a:cs typeface="Paytone One"/>
                <a:sym typeface="Paytone One"/>
              </a:rPr>
              <a:t>Vocabulary Study System</a:t>
            </a:r>
            <a:endParaRPr sz="700"/>
          </a:p>
        </p:txBody>
      </p:sp>
      <p:sp>
        <p:nvSpPr>
          <p:cNvPr id="137" name="Google Shape;137;p25"/>
          <p:cNvSpPr txBox="1"/>
          <p:nvPr/>
        </p:nvSpPr>
        <p:spPr>
          <a:xfrm>
            <a:off x="2728568" y="2529028"/>
            <a:ext cx="3687000" cy="775800"/>
          </a:xfrm>
          <a:prstGeom prst="rect">
            <a:avLst/>
          </a:prstGeom>
          <a:noFill/>
          <a:ln>
            <a:noFill/>
          </a:ln>
        </p:spPr>
        <p:txBody>
          <a:bodyPr anchorCtr="0" anchor="t" bIns="0" lIns="0" spcFirstLastPara="1" rIns="0" wrap="square" tIns="0">
            <a:spAutoFit/>
          </a:bodyPr>
          <a:lstStyle/>
          <a:p>
            <a:pPr indent="0" lvl="0" marL="0" marR="0" rtl="0" algn="ctr">
              <a:lnSpc>
                <a:spcPct val="140009"/>
              </a:lnSpc>
              <a:spcBef>
                <a:spcPts val="0"/>
              </a:spcBef>
              <a:spcAft>
                <a:spcPts val="0"/>
              </a:spcAft>
              <a:buNone/>
            </a:pPr>
            <a:r>
              <a:rPr lang="zh-CN" sz="2100">
                <a:latin typeface="Quicksand Medium"/>
                <a:ea typeface="Quicksand Medium"/>
                <a:cs typeface="Quicksand Medium"/>
                <a:sym typeface="Quicksand Medium"/>
              </a:rPr>
              <a:t>DC127368 Huang Chuyue</a:t>
            </a:r>
            <a:endParaRPr sz="2100">
              <a:latin typeface="Quicksand Medium"/>
              <a:ea typeface="Quicksand Medium"/>
              <a:cs typeface="Quicksand Medium"/>
              <a:sym typeface="Quicksand Medium"/>
            </a:endParaRPr>
          </a:p>
          <a:p>
            <a:pPr indent="0" lvl="0" marL="0" marR="0" rtl="0" algn="ctr">
              <a:lnSpc>
                <a:spcPct val="140009"/>
              </a:lnSpc>
              <a:spcBef>
                <a:spcPts val="0"/>
              </a:spcBef>
              <a:spcAft>
                <a:spcPts val="0"/>
              </a:spcAft>
              <a:buNone/>
            </a:pPr>
            <a:r>
              <a:rPr lang="zh-CN" sz="2100">
                <a:latin typeface="Quicksand Medium"/>
                <a:ea typeface="Quicksand Medium"/>
                <a:cs typeface="Quicksand Medium"/>
                <a:sym typeface="Quicksand Medium"/>
              </a:rPr>
              <a:t>DC126769 Song Xueqing</a:t>
            </a:r>
            <a:endParaRPr sz="2100">
              <a:latin typeface="Quicksand Medium"/>
              <a:ea typeface="Quicksand Medium"/>
              <a:cs typeface="Quicksand Medium"/>
              <a:sym typeface="Quicksand Medium"/>
            </a:endParaRPr>
          </a:p>
        </p:txBody>
      </p:sp>
      <p:sp>
        <p:nvSpPr>
          <p:cNvPr id="138" name="Google Shape;138;p25"/>
          <p:cNvSpPr/>
          <p:nvPr/>
        </p:nvSpPr>
        <p:spPr>
          <a:xfrm rot="4423086">
            <a:off x="-12460" y="-2468377"/>
            <a:ext cx="2661836" cy="3928890"/>
          </a:xfrm>
          <a:custGeom>
            <a:rect b="b" l="l" r="r" t="t"/>
            <a:pathLst>
              <a:path extrusionOk="0" h="7857779" w="5323671">
                <a:moveTo>
                  <a:pt x="0" y="0"/>
                </a:moveTo>
                <a:lnTo>
                  <a:pt x="5323671" y="0"/>
                </a:lnTo>
                <a:lnTo>
                  <a:pt x="5323671" y="7857779"/>
                </a:lnTo>
                <a:lnTo>
                  <a:pt x="0" y="7857779"/>
                </a:lnTo>
                <a:lnTo>
                  <a:pt x="0" y="0"/>
                </a:lnTo>
                <a:close/>
              </a:path>
            </a:pathLst>
          </a:custGeom>
          <a:blipFill rotWithShape="1">
            <a:blip r:embed="rId10">
              <a:alphaModFix/>
            </a:blip>
            <a:stretch>
              <a:fillRect b="0" l="0" r="0" t="0"/>
            </a:stretch>
          </a:blipFill>
          <a:ln>
            <a:noFill/>
          </a:ln>
        </p:spPr>
      </p:sp>
      <p:sp>
        <p:nvSpPr>
          <p:cNvPr id="139" name="Google Shape;139;p25"/>
          <p:cNvSpPr txBox="1"/>
          <p:nvPr/>
        </p:nvSpPr>
        <p:spPr>
          <a:xfrm>
            <a:off x="3900888" y="4098475"/>
            <a:ext cx="1342200" cy="368100"/>
          </a:xfrm>
          <a:prstGeom prst="rect">
            <a:avLst/>
          </a:prstGeom>
          <a:solidFill>
            <a:srgbClr val="D5A097"/>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zh-CN" sz="1900">
                <a:solidFill>
                  <a:schemeClr val="dk1"/>
                </a:solidFill>
                <a:latin typeface="Calibri"/>
                <a:ea typeface="Calibri"/>
                <a:cs typeface="Calibri"/>
                <a:sym typeface="Calibri"/>
              </a:rPr>
              <a:t>Group 12</a:t>
            </a:r>
            <a:endParaRPr b="1" sz="19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5EC"/>
        </a:solidFill>
      </p:bgPr>
    </p:bg>
    <p:spTree>
      <p:nvGrpSpPr>
        <p:cNvPr id="240" name="Shape 240"/>
        <p:cNvGrpSpPr/>
        <p:nvPr/>
      </p:nvGrpSpPr>
      <p:grpSpPr>
        <a:xfrm>
          <a:off x="0" y="0"/>
          <a:ext cx="0" cy="0"/>
          <a:chOff x="0" y="0"/>
          <a:chExt cx="0" cy="0"/>
        </a:xfrm>
      </p:grpSpPr>
      <p:sp>
        <p:nvSpPr>
          <p:cNvPr id="241" name="Google Shape;241;p34"/>
          <p:cNvSpPr txBox="1"/>
          <p:nvPr/>
        </p:nvSpPr>
        <p:spPr>
          <a:xfrm>
            <a:off x="92075" y="123525"/>
            <a:ext cx="8703600" cy="538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i="0" lang="zh-CN" sz="3500" u="none" cap="none" strike="noStrike">
                <a:solidFill>
                  <a:srgbClr val="000000"/>
                </a:solidFill>
                <a:latin typeface="Paytone One"/>
                <a:ea typeface="Paytone One"/>
                <a:cs typeface="Paytone One"/>
                <a:sym typeface="Paytone One"/>
              </a:rPr>
              <a:t>Process - </a:t>
            </a:r>
            <a:r>
              <a:rPr lang="zh-CN" sz="3500">
                <a:latin typeface="Paytone One"/>
                <a:ea typeface="Paytone One"/>
                <a:cs typeface="Paytone One"/>
                <a:sym typeface="Paytone One"/>
              </a:rPr>
              <a:t>calculate cosine similarity</a:t>
            </a:r>
            <a:endParaRPr sz="100"/>
          </a:p>
        </p:txBody>
      </p:sp>
      <p:pic>
        <p:nvPicPr>
          <p:cNvPr id="242" name="Google Shape;242;p34"/>
          <p:cNvPicPr preferRelativeResize="0"/>
          <p:nvPr/>
        </p:nvPicPr>
        <p:blipFill>
          <a:blip r:embed="rId3">
            <a:alphaModFix/>
          </a:blip>
          <a:stretch>
            <a:fillRect/>
          </a:stretch>
        </p:blipFill>
        <p:spPr>
          <a:xfrm>
            <a:off x="533650" y="1306988"/>
            <a:ext cx="8076700" cy="2529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5EC"/>
        </a:solidFill>
      </p:bgPr>
    </p:bg>
    <p:spTree>
      <p:nvGrpSpPr>
        <p:cNvPr id="246" name="Shape 246"/>
        <p:cNvGrpSpPr/>
        <p:nvPr/>
      </p:nvGrpSpPr>
      <p:grpSpPr>
        <a:xfrm>
          <a:off x="0" y="0"/>
          <a:ext cx="0" cy="0"/>
          <a:chOff x="0" y="0"/>
          <a:chExt cx="0" cy="0"/>
        </a:xfrm>
      </p:grpSpPr>
      <p:sp>
        <p:nvSpPr>
          <p:cNvPr id="247" name="Google Shape;247;p35"/>
          <p:cNvSpPr txBox="1"/>
          <p:nvPr/>
        </p:nvSpPr>
        <p:spPr>
          <a:xfrm>
            <a:off x="92074" y="123525"/>
            <a:ext cx="6210300" cy="538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i="0" lang="zh-CN" sz="3500" u="none" cap="none" strike="noStrike">
                <a:solidFill>
                  <a:srgbClr val="000000"/>
                </a:solidFill>
                <a:latin typeface="Paytone One"/>
                <a:ea typeface="Paytone One"/>
                <a:cs typeface="Paytone One"/>
                <a:sym typeface="Paytone One"/>
              </a:rPr>
              <a:t>Process - </a:t>
            </a:r>
            <a:r>
              <a:rPr lang="zh-CN" sz="3500">
                <a:latin typeface="Paytone One"/>
                <a:ea typeface="Paytone One"/>
                <a:cs typeface="Paytone One"/>
                <a:sym typeface="Paytone One"/>
              </a:rPr>
              <a:t>ranking</a:t>
            </a:r>
            <a:endParaRPr sz="100"/>
          </a:p>
        </p:txBody>
      </p:sp>
      <p:pic>
        <p:nvPicPr>
          <p:cNvPr id="248" name="Google Shape;248;p35"/>
          <p:cNvPicPr preferRelativeResize="0"/>
          <p:nvPr/>
        </p:nvPicPr>
        <p:blipFill>
          <a:blip r:embed="rId3">
            <a:alphaModFix/>
          </a:blip>
          <a:stretch>
            <a:fillRect/>
          </a:stretch>
        </p:blipFill>
        <p:spPr>
          <a:xfrm>
            <a:off x="350375" y="773475"/>
            <a:ext cx="5582951" cy="2295600"/>
          </a:xfrm>
          <a:prstGeom prst="rect">
            <a:avLst/>
          </a:prstGeom>
          <a:noFill/>
          <a:ln>
            <a:noFill/>
          </a:ln>
        </p:spPr>
      </p:pic>
      <p:pic>
        <p:nvPicPr>
          <p:cNvPr id="249" name="Google Shape;249;p35"/>
          <p:cNvPicPr preferRelativeResize="0"/>
          <p:nvPr/>
        </p:nvPicPr>
        <p:blipFill>
          <a:blip r:embed="rId4">
            <a:alphaModFix/>
          </a:blip>
          <a:stretch>
            <a:fillRect/>
          </a:stretch>
        </p:blipFill>
        <p:spPr>
          <a:xfrm>
            <a:off x="4502250" y="1753600"/>
            <a:ext cx="4288199" cy="3311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9"/>
                                        </p:tgtEl>
                                        <p:attrNameLst>
                                          <p:attrName>style.visibility</p:attrName>
                                        </p:attrNameLst>
                                      </p:cBhvr>
                                      <p:to>
                                        <p:strVal val="visible"/>
                                      </p:to>
                                    </p:set>
                                    <p:anim calcmode="lin" valueType="num">
                                      <p:cBhvr additive="base">
                                        <p:cTn dur="1000"/>
                                        <p:tgtEl>
                                          <p:spTgt spid="24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5EC"/>
        </a:solidFill>
      </p:bgPr>
    </p:bg>
    <p:spTree>
      <p:nvGrpSpPr>
        <p:cNvPr id="253" name="Shape 253"/>
        <p:cNvGrpSpPr/>
        <p:nvPr/>
      </p:nvGrpSpPr>
      <p:grpSpPr>
        <a:xfrm>
          <a:off x="0" y="0"/>
          <a:ext cx="0" cy="0"/>
          <a:chOff x="0" y="0"/>
          <a:chExt cx="0" cy="0"/>
        </a:xfrm>
      </p:grpSpPr>
      <p:sp>
        <p:nvSpPr>
          <p:cNvPr id="254" name="Google Shape;254;p36"/>
          <p:cNvSpPr/>
          <p:nvPr/>
        </p:nvSpPr>
        <p:spPr>
          <a:xfrm>
            <a:off x="183639" y="3543073"/>
            <a:ext cx="1223621" cy="1543559"/>
          </a:xfrm>
          <a:custGeom>
            <a:rect b="b" l="l" r="r" t="t"/>
            <a:pathLst>
              <a:path extrusionOk="0" h="3087118" w="2447242">
                <a:moveTo>
                  <a:pt x="0" y="0"/>
                </a:moveTo>
                <a:lnTo>
                  <a:pt x="2447243" y="0"/>
                </a:lnTo>
                <a:lnTo>
                  <a:pt x="2447243" y="3087118"/>
                </a:lnTo>
                <a:lnTo>
                  <a:pt x="0" y="3087118"/>
                </a:lnTo>
                <a:lnTo>
                  <a:pt x="0" y="0"/>
                </a:lnTo>
                <a:close/>
              </a:path>
            </a:pathLst>
          </a:custGeom>
          <a:blipFill rotWithShape="1">
            <a:blip r:embed="rId3">
              <a:alphaModFix/>
            </a:blip>
            <a:stretch>
              <a:fillRect b="0" l="0" r="0" t="0"/>
            </a:stretch>
          </a:blipFill>
          <a:ln>
            <a:noFill/>
          </a:ln>
        </p:spPr>
      </p:sp>
      <p:sp>
        <p:nvSpPr>
          <p:cNvPr id="255" name="Google Shape;255;p36"/>
          <p:cNvSpPr/>
          <p:nvPr/>
        </p:nvSpPr>
        <p:spPr>
          <a:xfrm>
            <a:off x="1066800" y="1717575"/>
            <a:ext cx="2158223" cy="2174921"/>
          </a:xfrm>
          <a:custGeom>
            <a:rect b="b" l="l" r="r" t="t"/>
            <a:pathLst>
              <a:path extrusionOk="0" h="2939083" w="2404705">
                <a:moveTo>
                  <a:pt x="0" y="0"/>
                </a:moveTo>
                <a:lnTo>
                  <a:pt x="2404705" y="0"/>
                </a:lnTo>
                <a:lnTo>
                  <a:pt x="2404705" y="2939084"/>
                </a:lnTo>
                <a:lnTo>
                  <a:pt x="0" y="2939084"/>
                </a:lnTo>
                <a:lnTo>
                  <a:pt x="0" y="0"/>
                </a:lnTo>
                <a:close/>
              </a:path>
            </a:pathLst>
          </a:custGeom>
          <a:blipFill rotWithShape="1">
            <a:blip r:embed="rId4">
              <a:alphaModFix/>
            </a:blip>
            <a:stretch>
              <a:fillRect b="0" l="0" r="0" t="0"/>
            </a:stretch>
          </a:blipFill>
          <a:ln>
            <a:noFill/>
          </a:ln>
        </p:spPr>
      </p:sp>
      <p:sp>
        <p:nvSpPr>
          <p:cNvPr id="256" name="Google Shape;256;p36"/>
          <p:cNvSpPr/>
          <p:nvPr/>
        </p:nvSpPr>
        <p:spPr>
          <a:xfrm>
            <a:off x="3707425" y="1976975"/>
            <a:ext cx="1593117" cy="1829579"/>
          </a:xfrm>
          <a:custGeom>
            <a:rect b="b" l="l" r="r" t="t"/>
            <a:pathLst>
              <a:path extrusionOk="0" h="2939083" w="2404705">
                <a:moveTo>
                  <a:pt x="0" y="0"/>
                </a:moveTo>
                <a:lnTo>
                  <a:pt x="2404704" y="0"/>
                </a:lnTo>
                <a:lnTo>
                  <a:pt x="2404704" y="2939083"/>
                </a:lnTo>
                <a:lnTo>
                  <a:pt x="0" y="2939083"/>
                </a:lnTo>
                <a:lnTo>
                  <a:pt x="0" y="0"/>
                </a:lnTo>
                <a:close/>
              </a:path>
            </a:pathLst>
          </a:custGeom>
          <a:blipFill rotWithShape="1">
            <a:blip r:embed="rId4">
              <a:alphaModFix/>
            </a:blip>
            <a:stretch>
              <a:fillRect b="0" l="0" r="0" t="0"/>
            </a:stretch>
          </a:blipFill>
          <a:ln>
            <a:noFill/>
          </a:ln>
        </p:spPr>
      </p:sp>
      <p:sp>
        <p:nvSpPr>
          <p:cNvPr id="257" name="Google Shape;257;p36"/>
          <p:cNvSpPr/>
          <p:nvPr/>
        </p:nvSpPr>
        <p:spPr>
          <a:xfrm>
            <a:off x="5881350" y="1717578"/>
            <a:ext cx="2548987" cy="2351266"/>
          </a:xfrm>
          <a:custGeom>
            <a:rect b="b" l="l" r="r" t="t"/>
            <a:pathLst>
              <a:path extrusionOk="0" h="2939083" w="2404705">
                <a:moveTo>
                  <a:pt x="0" y="0"/>
                </a:moveTo>
                <a:lnTo>
                  <a:pt x="2404705" y="0"/>
                </a:lnTo>
                <a:lnTo>
                  <a:pt x="2404705" y="2939084"/>
                </a:lnTo>
                <a:lnTo>
                  <a:pt x="0" y="2939084"/>
                </a:lnTo>
                <a:lnTo>
                  <a:pt x="0" y="0"/>
                </a:lnTo>
                <a:close/>
              </a:path>
            </a:pathLst>
          </a:custGeom>
          <a:blipFill rotWithShape="1">
            <a:blip r:embed="rId4">
              <a:alphaModFix/>
            </a:blip>
            <a:stretch>
              <a:fillRect b="0" l="0" r="0" t="0"/>
            </a:stretch>
          </a:blipFill>
          <a:ln>
            <a:noFill/>
          </a:ln>
        </p:spPr>
      </p:sp>
      <p:sp>
        <p:nvSpPr>
          <p:cNvPr id="258" name="Google Shape;258;p36"/>
          <p:cNvSpPr/>
          <p:nvPr/>
        </p:nvSpPr>
        <p:spPr>
          <a:xfrm>
            <a:off x="7369020" y="-514350"/>
            <a:ext cx="2159485" cy="2057400"/>
          </a:xfrm>
          <a:custGeom>
            <a:rect b="b" l="l" r="r" t="t"/>
            <a:pathLst>
              <a:path extrusionOk="0" h="4114800" w="4318969">
                <a:moveTo>
                  <a:pt x="0" y="0"/>
                </a:moveTo>
                <a:lnTo>
                  <a:pt x="4318969" y="0"/>
                </a:lnTo>
                <a:lnTo>
                  <a:pt x="4318969" y="4114800"/>
                </a:lnTo>
                <a:lnTo>
                  <a:pt x="0" y="4114800"/>
                </a:lnTo>
                <a:lnTo>
                  <a:pt x="0" y="0"/>
                </a:lnTo>
                <a:close/>
              </a:path>
            </a:pathLst>
          </a:custGeom>
          <a:blipFill rotWithShape="1">
            <a:blip r:embed="rId5">
              <a:alphaModFix/>
            </a:blip>
            <a:stretch>
              <a:fillRect b="0" l="0" r="0" t="0"/>
            </a:stretch>
          </a:blipFill>
          <a:ln>
            <a:noFill/>
          </a:ln>
        </p:spPr>
      </p:sp>
      <p:sp>
        <p:nvSpPr>
          <p:cNvPr id="259" name="Google Shape;259;p36"/>
          <p:cNvSpPr/>
          <p:nvPr/>
        </p:nvSpPr>
        <p:spPr>
          <a:xfrm>
            <a:off x="7751781" y="333450"/>
            <a:ext cx="1042179" cy="720051"/>
          </a:xfrm>
          <a:custGeom>
            <a:rect b="b" l="l" r="r" t="t"/>
            <a:pathLst>
              <a:path extrusionOk="0" h="1440101" w="2084357">
                <a:moveTo>
                  <a:pt x="0" y="0"/>
                </a:moveTo>
                <a:lnTo>
                  <a:pt x="2084356" y="0"/>
                </a:lnTo>
                <a:lnTo>
                  <a:pt x="2084356" y="1440101"/>
                </a:lnTo>
                <a:lnTo>
                  <a:pt x="0" y="1440101"/>
                </a:lnTo>
                <a:lnTo>
                  <a:pt x="0" y="0"/>
                </a:lnTo>
                <a:close/>
              </a:path>
            </a:pathLst>
          </a:custGeom>
          <a:blipFill rotWithShape="1">
            <a:blip r:embed="rId6">
              <a:alphaModFix/>
            </a:blip>
            <a:stretch>
              <a:fillRect b="0" l="0" r="0" t="0"/>
            </a:stretch>
          </a:blipFill>
          <a:ln>
            <a:noFill/>
          </a:ln>
        </p:spPr>
      </p:sp>
      <p:sp>
        <p:nvSpPr>
          <p:cNvPr id="260" name="Google Shape;260;p36"/>
          <p:cNvSpPr/>
          <p:nvPr/>
        </p:nvSpPr>
        <p:spPr>
          <a:xfrm>
            <a:off x="-185090" y="0"/>
            <a:ext cx="1592350" cy="738272"/>
          </a:xfrm>
          <a:custGeom>
            <a:rect b="b" l="l" r="r" t="t"/>
            <a:pathLst>
              <a:path extrusionOk="0" h="1476543" w="3184700">
                <a:moveTo>
                  <a:pt x="0" y="0"/>
                </a:moveTo>
                <a:lnTo>
                  <a:pt x="3184700" y="0"/>
                </a:lnTo>
                <a:lnTo>
                  <a:pt x="3184700" y="1476543"/>
                </a:lnTo>
                <a:lnTo>
                  <a:pt x="0" y="1476543"/>
                </a:lnTo>
                <a:lnTo>
                  <a:pt x="0" y="0"/>
                </a:lnTo>
                <a:close/>
              </a:path>
            </a:pathLst>
          </a:custGeom>
          <a:blipFill rotWithShape="1">
            <a:blip r:embed="rId7">
              <a:alphaModFix/>
            </a:blip>
            <a:stretch>
              <a:fillRect b="0" l="0" r="0" t="0"/>
            </a:stretch>
          </a:blipFill>
          <a:ln>
            <a:noFill/>
          </a:ln>
        </p:spPr>
      </p:sp>
      <p:sp>
        <p:nvSpPr>
          <p:cNvPr id="261" name="Google Shape;261;p36"/>
          <p:cNvSpPr txBox="1"/>
          <p:nvPr/>
        </p:nvSpPr>
        <p:spPr>
          <a:xfrm>
            <a:off x="1299775" y="665250"/>
            <a:ext cx="5829600" cy="7080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zh-CN" sz="4600">
                <a:solidFill>
                  <a:srgbClr val="AD5545"/>
                </a:solidFill>
                <a:latin typeface="Paytone One"/>
                <a:ea typeface="Paytone One"/>
                <a:cs typeface="Paytone One"/>
                <a:sym typeface="Paytone One"/>
              </a:rPr>
              <a:t>Implementation</a:t>
            </a:r>
            <a:endParaRPr sz="700"/>
          </a:p>
        </p:txBody>
      </p:sp>
      <p:sp>
        <p:nvSpPr>
          <p:cNvPr id="262" name="Google Shape;262;p36"/>
          <p:cNvSpPr txBox="1"/>
          <p:nvPr/>
        </p:nvSpPr>
        <p:spPr>
          <a:xfrm>
            <a:off x="961507" y="3892492"/>
            <a:ext cx="2484600" cy="338700"/>
          </a:xfrm>
          <a:prstGeom prst="rect">
            <a:avLst/>
          </a:prstGeom>
          <a:noFill/>
          <a:ln>
            <a:noFill/>
          </a:ln>
        </p:spPr>
        <p:txBody>
          <a:bodyPr anchorCtr="0" anchor="t" bIns="0" lIns="0" spcFirstLastPara="1" rIns="0" wrap="square" tIns="0">
            <a:spAutoFit/>
          </a:bodyPr>
          <a:lstStyle/>
          <a:p>
            <a:pPr indent="0" lvl="0" marL="0" marR="0" rtl="0" algn="ctr">
              <a:lnSpc>
                <a:spcPct val="140008"/>
              </a:lnSpc>
              <a:spcBef>
                <a:spcPts val="0"/>
              </a:spcBef>
              <a:spcAft>
                <a:spcPts val="0"/>
              </a:spcAft>
              <a:buNone/>
            </a:pPr>
            <a:r>
              <a:rPr lang="zh-CN" sz="2200">
                <a:latin typeface="Quicksand Medium"/>
                <a:ea typeface="Quicksand Medium"/>
                <a:cs typeface="Quicksand Medium"/>
                <a:sym typeface="Quicksand Medium"/>
              </a:rPr>
              <a:t>Frontend</a:t>
            </a:r>
            <a:endParaRPr sz="700"/>
          </a:p>
        </p:txBody>
      </p:sp>
      <p:sp>
        <p:nvSpPr>
          <p:cNvPr id="263" name="Google Shape;263;p36"/>
          <p:cNvSpPr txBox="1"/>
          <p:nvPr/>
        </p:nvSpPr>
        <p:spPr>
          <a:xfrm>
            <a:off x="3198554" y="3805152"/>
            <a:ext cx="2484600" cy="338700"/>
          </a:xfrm>
          <a:prstGeom prst="rect">
            <a:avLst/>
          </a:prstGeom>
          <a:noFill/>
          <a:ln>
            <a:noFill/>
          </a:ln>
        </p:spPr>
        <p:txBody>
          <a:bodyPr anchorCtr="0" anchor="t" bIns="0" lIns="0" spcFirstLastPara="1" rIns="0" wrap="square" tIns="0">
            <a:spAutoFit/>
          </a:bodyPr>
          <a:lstStyle/>
          <a:p>
            <a:pPr indent="0" lvl="0" marL="0" marR="0" rtl="0" algn="ctr">
              <a:lnSpc>
                <a:spcPct val="140008"/>
              </a:lnSpc>
              <a:spcBef>
                <a:spcPts val="0"/>
              </a:spcBef>
              <a:spcAft>
                <a:spcPts val="0"/>
              </a:spcAft>
              <a:buNone/>
            </a:pPr>
            <a:r>
              <a:rPr lang="zh-CN" sz="2200">
                <a:latin typeface="Quicksand Medium"/>
                <a:ea typeface="Quicksand Medium"/>
                <a:cs typeface="Quicksand Medium"/>
                <a:sym typeface="Quicksand Medium"/>
              </a:rPr>
              <a:t>api</a:t>
            </a:r>
            <a:endParaRPr sz="700"/>
          </a:p>
        </p:txBody>
      </p:sp>
      <p:sp>
        <p:nvSpPr>
          <p:cNvPr id="264" name="Google Shape;264;p36"/>
          <p:cNvSpPr txBox="1"/>
          <p:nvPr/>
        </p:nvSpPr>
        <p:spPr>
          <a:xfrm>
            <a:off x="5814301" y="4068842"/>
            <a:ext cx="2484600" cy="582000"/>
          </a:xfrm>
          <a:prstGeom prst="rect">
            <a:avLst/>
          </a:prstGeom>
          <a:noFill/>
          <a:ln>
            <a:noFill/>
          </a:ln>
        </p:spPr>
        <p:txBody>
          <a:bodyPr anchorCtr="0" anchor="t" bIns="0" lIns="0" spcFirstLastPara="1" rIns="0" wrap="square" tIns="0">
            <a:spAutoFit/>
          </a:bodyPr>
          <a:lstStyle/>
          <a:p>
            <a:pPr indent="0" lvl="0" marL="0" marR="0" rtl="0" algn="ctr">
              <a:lnSpc>
                <a:spcPct val="140008"/>
              </a:lnSpc>
              <a:spcBef>
                <a:spcPts val="0"/>
              </a:spcBef>
              <a:spcAft>
                <a:spcPts val="0"/>
              </a:spcAft>
              <a:buNone/>
            </a:pPr>
            <a:r>
              <a:rPr lang="zh-CN" sz="2200">
                <a:latin typeface="Quicksand Medium"/>
                <a:ea typeface="Quicksand Medium"/>
                <a:cs typeface="Quicksand Medium"/>
                <a:sym typeface="Quicksand Medium"/>
              </a:rPr>
              <a:t>Files</a:t>
            </a:r>
            <a:endParaRPr sz="2200">
              <a:latin typeface="Quicksand Medium"/>
              <a:ea typeface="Quicksand Medium"/>
              <a:cs typeface="Quicksand Medium"/>
              <a:sym typeface="Quicksand Medium"/>
            </a:endParaRPr>
          </a:p>
          <a:p>
            <a:pPr indent="0" lvl="0" marL="0" marR="0" rtl="0" algn="l">
              <a:lnSpc>
                <a:spcPct val="140008"/>
              </a:lnSpc>
              <a:spcBef>
                <a:spcPts val="0"/>
              </a:spcBef>
              <a:spcAft>
                <a:spcPts val="0"/>
              </a:spcAft>
              <a:buNone/>
            </a:pPr>
            <a:r>
              <a:t/>
            </a:r>
            <a:endParaRPr sz="700"/>
          </a:p>
        </p:txBody>
      </p:sp>
      <p:sp>
        <p:nvSpPr>
          <p:cNvPr id="265" name="Google Shape;265;p36"/>
          <p:cNvSpPr txBox="1"/>
          <p:nvPr/>
        </p:nvSpPr>
        <p:spPr>
          <a:xfrm>
            <a:off x="1193800" y="1866900"/>
            <a:ext cx="1806600" cy="140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chemeClr val="dk1"/>
              </a:solidFill>
              <a:latin typeface="Calibri"/>
              <a:ea typeface="Calibri"/>
              <a:cs typeface="Calibri"/>
              <a:sym typeface="Calibri"/>
            </a:endParaRPr>
          </a:p>
          <a:p>
            <a:pPr indent="0" lvl="0" marL="0" rtl="0" algn="l">
              <a:spcBef>
                <a:spcPts val="0"/>
              </a:spcBef>
              <a:spcAft>
                <a:spcPts val="0"/>
              </a:spcAft>
              <a:buNone/>
            </a:pPr>
            <a:r>
              <a:rPr lang="zh-CN" sz="2200">
                <a:solidFill>
                  <a:schemeClr val="dk1"/>
                </a:solidFill>
                <a:latin typeface="Quicksand Medium"/>
                <a:ea typeface="Quicksand Medium"/>
                <a:cs typeface="Quicksand Medium"/>
                <a:sym typeface="Quicksand Medium"/>
              </a:rPr>
              <a:t>html+css+js</a:t>
            </a:r>
            <a:endParaRPr sz="2200">
              <a:solidFill>
                <a:schemeClr val="dk1"/>
              </a:solidFill>
              <a:latin typeface="Quicksand Medium"/>
              <a:ea typeface="Quicksand Medium"/>
              <a:cs typeface="Quicksand Medium"/>
              <a:sym typeface="Quicksand Medium"/>
            </a:endParaRPr>
          </a:p>
          <a:p>
            <a:pPr indent="0" lvl="0" marL="0" rtl="0" algn="l">
              <a:spcBef>
                <a:spcPts val="0"/>
              </a:spcBef>
              <a:spcAft>
                <a:spcPts val="0"/>
              </a:spcAft>
              <a:buNone/>
            </a:pPr>
            <a:r>
              <a:rPr lang="zh-CN" sz="2200">
                <a:solidFill>
                  <a:schemeClr val="dk1"/>
                </a:solidFill>
                <a:latin typeface="Quicksand Medium"/>
                <a:ea typeface="Quicksand Medium"/>
                <a:cs typeface="Quicksand Medium"/>
                <a:sym typeface="Quicksand Medium"/>
              </a:rPr>
              <a:t>web design</a:t>
            </a:r>
            <a:endParaRPr sz="1600">
              <a:solidFill>
                <a:schemeClr val="dk1"/>
              </a:solidFill>
              <a:latin typeface="Calibri"/>
              <a:ea typeface="Calibri"/>
              <a:cs typeface="Calibri"/>
              <a:sym typeface="Calibri"/>
            </a:endParaRPr>
          </a:p>
        </p:txBody>
      </p:sp>
      <p:sp>
        <p:nvSpPr>
          <p:cNvPr id="266" name="Google Shape;266;p36"/>
          <p:cNvSpPr txBox="1"/>
          <p:nvPr/>
        </p:nvSpPr>
        <p:spPr>
          <a:xfrm>
            <a:off x="6019150" y="1927850"/>
            <a:ext cx="2328000" cy="1756200"/>
          </a:xfrm>
          <a:prstGeom prst="rect">
            <a:avLst/>
          </a:prstGeom>
          <a:noFill/>
          <a:ln>
            <a:noFill/>
          </a:ln>
        </p:spPr>
        <p:txBody>
          <a:bodyPr anchorCtr="0" anchor="t" bIns="91425" lIns="91425" spcFirstLastPara="1" rIns="91425" wrap="square" tIns="91425">
            <a:noAutofit/>
          </a:bodyPr>
          <a:lstStyle/>
          <a:p>
            <a:pPr indent="0" lvl="0" marL="0" rtl="0" algn="l">
              <a:lnSpc>
                <a:spcPct val="140008"/>
              </a:lnSpc>
              <a:spcBef>
                <a:spcPts val="0"/>
              </a:spcBef>
              <a:spcAft>
                <a:spcPts val="0"/>
              </a:spcAft>
              <a:buClr>
                <a:schemeClr val="dk1"/>
              </a:buClr>
              <a:buFont typeface="Arial"/>
              <a:buNone/>
            </a:pPr>
            <a:r>
              <a:rPr lang="zh-CN" sz="2200">
                <a:solidFill>
                  <a:schemeClr val="dk1"/>
                </a:solidFill>
                <a:latin typeface="Quicksand Medium"/>
                <a:ea typeface="Quicksand Medium"/>
                <a:cs typeface="Quicksand Medium"/>
                <a:sym typeface="Quicksand Medium"/>
              </a:rPr>
              <a:t>dataset(.json)</a:t>
            </a:r>
            <a:endParaRPr sz="2200">
              <a:solidFill>
                <a:schemeClr val="dk1"/>
              </a:solidFill>
              <a:latin typeface="Quicksand Medium"/>
              <a:ea typeface="Quicksand Medium"/>
              <a:cs typeface="Quicksand Medium"/>
              <a:sym typeface="Quicksand Medium"/>
            </a:endParaRPr>
          </a:p>
          <a:p>
            <a:pPr indent="0" lvl="0" marL="0" rtl="0" algn="l">
              <a:lnSpc>
                <a:spcPct val="140008"/>
              </a:lnSpc>
              <a:spcBef>
                <a:spcPts val="0"/>
              </a:spcBef>
              <a:spcAft>
                <a:spcPts val="0"/>
              </a:spcAft>
              <a:buClr>
                <a:schemeClr val="dk1"/>
              </a:buClr>
              <a:buFont typeface="Arial"/>
              <a:buNone/>
            </a:pPr>
            <a:r>
              <a:rPr lang="zh-CN" sz="2200">
                <a:solidFill>
                  <a:schemeClr val="dk1"/>
                </a:solidFill>
                <a:latin typeface="Quicksand Medium"/>
                <a:ea typeface="Quicksand Medium"/>
                <a:cs typeface="Quicksand Medium"/>
                <a:sym typeface="Quicksand Medium"/>
              </a:rPr>
              <a:t>similarity matrix(.xlsx)</a:t>
            </a:r>
            <a:endParaRPr sz="700">
              <a:solidFill>
                <a:schemeClr val="dk1"/>
              </a:solidFill>
            </a:endParaRPr>
          </a:p>
          <a:p>
            <a:pPr indent="0" lvl="0" marL="0" rtl="0" algn="l">
              <a:spcBef>
                <a:spcPts val="0"/>
              </a:spcBef>
              <a:spcAft>
                <a:spcPts val="0"/>
              </a:spcAft>
              <a:buNone/>
            </a:pPr>
            <a:r>
              <a:t/>
            </a:r>
            <a:endParaRPr sz="1600">
              <a:solidFill>
                <a:schemeClr val="dk1"/>
              </a:solidFill>
              <a:latin typeface="Calibri"/>
              <a:ea typeface="Calibri"/>
              <a:cs typeface="Calibri"/>
              <a:sym typeface="Calibri"/>
            </a:endParaRPr>
          </a:p>
        </p:txBody>
      </p:sp>
      <p:sp>
        <p:nvSpPr>
          <p:cNvPr id="267" name="Google Shape;267;p36"/>
          <p:cNvSpPr txBox="1"/>
          <p:nvPr/>
        </p:nvSpPr>
        <p:spPr>
          <a:xfrm>
            <a:off x="3756988" y="2363113"/>
            <a:ext cx="1592400" cy="1060200"/>
          </a:xfrm>
          <a:prstGeom prst="rect">
            <a:avLst/>
          </a:prstGeom>
          <a:noFill/>
          <a:ln>
            <a:noFill/>
          </a:ln>
        </p:spPr>
        <p:txBody>
          <a:bodyPr anchorCtr="0" anchor="t" bIns="91425" lIns="91425" spcFirstLastPara="1" rIns="91425" wrap="square" tIns="91425">
            <a:noAutofit/>
          </a:bodyPr>
          <a:lstStyle/>
          <a:p>
            <a:pPr indent="0" lvl="0" marL="0" rtl="0" algn="l">
              <a:lnSpc>
                <a:spcPct val="140008"/>
              </a:lnSpc>
              <a:spcBef>
                <a:spcPts val="0"/>
              </a:spcBef>
              <a:spcAft>
                <a:spcPts val="0"/>
              </a:spcAft>
              <a:buNone/>
            </a:pPr>
            <a:r>
              <a:rPr lang="zh-CN" sz="2200">
                <a:solidFill>
                  <a:schemeClr val="dk1"/>
                </a:solidFill>
                <a:latin typeface="Quicksand Medium"/>
                <a:ea typeface="Quicksand Medium"/>
                <a:cs typeface="Quicksand Medium"/>
                <a:sym typeface="Quicksand Medium"/>
              </a:rPr>
              <a:t>python</a:t>
            </a:r>
            <a:endParaRPr sz="2200">
              <a:solidFill>
                <a:schemeClr val="dk1"/>
              </a:solidFill>
              <a:latin typeface="Quicksand Medium"/>
              <a:ea typeface="Quicksand Medium"/>
              <a:cs typeface="Quicksand Medium"/>
              <a:sym typeface="Quicksand Medium"/>
            </a:endParaRPr>
          </a:p>
          <a:p>
            <a:pPr indent="0" lvl="0" marL="0" rtl="0" algn="l">
              <a:lnSpc>
                <a:spcPct val="140008"/>
              </a:lnSpc>
              <a:spcBef>
                <a:spcPts val="0"/>
              </a:spcBef>
              <a:spcAft>
                <a:spcPts val="0"/>
              </a:spcAft>
              <a:buNone/>
            </a:pPr>
            <a:r>
              <a:rPr lang="zh-CN" sz="2200">
                <a:solidFill>
                  <a:schemeClr val="dk1"/>
                </a:solidFill>
                <a:latin typeface="Quicksand Medium"/>
                <a:ea typeface="Quicksand Medium"/>
                <a:cs typeface="Quicksand Medium"/>
                <a:sym typeface="Quicksand Medium"/>
              </a:rPr>
              <a:t>algorithm</a:t>
            </a:r>
            <a:endParaRPr sz="2200">
              <a:solidFill>
                <a:schemeClr val="dk1"/>
              </a:solidFill>
              <a:latin typeface="Quicksand Medium"/>
              <a:ea typeface="Quicksand Medium"/>
              <a:cs typeface="Quicksand Medium"/>
              <a:sym typeface="Quicksand Medium"/>
            </a:endParaRPr>
          </a:p>
          <a:p>
            <a:pPr indent="0" lvl="0" marL="0" rtl="0" algn="l">
              <a:spcBef>
                <a:spcPts val="0"/>
              </a:spcBef>
              <a:spcAft>
                <a:spcPts val="0"/>
              </a:spcAft>
              <a:buNone/>
            </a:pPr>
            <a:r>
              <a:t/>
            </a:r>
            <a:endParaRPr sz="16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5EC"/>
        </a:solidFill>
      </p:bgPr>
    </p:bg>
    <p:spTree>
      <p:nvGrpSpPr>
        <p:cNvPr id="271" name="Shape 271"/>
        <p:cNvGrpSpPr/>
        <p:nvPr/>
      </p:nvGrpSpPr>
      <p:grpSpPr>
        <a:xfrm>
          <a:off x="0" y="0"/>
          <a:ext cx="0" cy="0"/>
          <a:chOff x="0" y="0"/>
          <a:chExt cx="0" cy="0"/>
        </a:xfrm>
      </p:grpSpPr>
      <p:sp>
        <p:nvSpPr>
          <p:cNvPr id="272" name="Google Shape;272;p37"/>
          <p:cNvSpPr txBox="1"/>
          <p:nvPr/>
        </p:nvSpPr>
        <p:spPr>
          <a:xfrm>
            <a:off x="92075" y="123525"/>
            <a:ext cx="8703600" cy="538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zh-CN" sz="3500">
                <a:latin typeface="Paytone One"/>
                <a:ea typeface="Paytone One"/>
                <a:cs typeface="Paytone One"/>
                <a:sym typeface="Paytone One"/>
              </a:rPr>
              <a:t>User Interface</a:t>
            </a:r>
            <a:endParaRPr sz="100"/>
          </a:p>
        </p:txBody>
      </p:sp>
      <p:pic>
        <p:nvPicPr>
          <p:cNvPr id="273" name="Google Shape;273;p37"/>
          <p:cNvPicPr preferRelativeResize="0"/>
          <p:nvPr/>
        </p:nvPicPr>
        <p:blipFill>
          <a:blip r:embed="rId3">
            <a:alphaModFix/>
          </a:blip>
          <a:stretch>
            <a:fillRect/>
          </a:stretch>
        </p:blipFill>
        <p:spPr>
          <a:xfrm>
            <a:off x="249325" y="1582850"/>
            <a:ext cx="5743749" cy="2654824"/>
          </a:xfrm>
          <a:prstGeom prst="rect">
            <a:avLst/>
          </a:prstGeom>
          <a:noFill/>
          <a:ln>
            <a:noFill/>
          </a:ln>
        </p:spPr>
      </p:pic>
      <p:pic>
        <p:nvPicPr>
          <p:cNvPr id="274" name="Google Shape;274;p37"/>
          <p:cNvPicPr preferRelativeResize="0"/>
          <p:nvPr/>
        </p:nvPicPr>
        <p:blipFill>
          <a:blip r:embed="rId4">
            <a:alphaModFix/>
          </a:blip>
          <a:stretch>
            <a:fillRect/>
          </a:stretch>
        </p:blipFill>
        <p:spPr>
          <a:xfrm>
            <a:off x="6530425" y="1271177"/>
            <a:ext cx="2265250" cy="3278149"/>
          </a:xfrm>
          <a:prstGeom prst="rect">
            <a:avLst/>
          </a:prstGeom>
          <a:noFill/>
          <a:ln>
            <a:noFill/>
          </a:ln>
        </p:spPr>
      </p:pic>
      <p:sp>
        <p:nvSpPr>
          <p:cNvPr id="275" name="Google Shape;275;p37"/>
          <p:cNvSpPr txBox="1"/>
          <p:nvPr/>
        </p:nvSpPr>
        <p:spPr>
          <a:xfrm>
            <a:off x="249325" y="942600"/>
            <a:ext cx="3099600" cy="58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2100">
                <a:solidFill>
                  <a:schemeClr val="dk1"/>
                </a:solidFill>
                <a:latin typeface="Comic Sans MS"/>
                <a:ea typeface="Comic Sans MS"/>
                <a:cs typeface="Comic Sans MS"/>
                <a:sym typeface="Comic Sans MS"/>
              </a:rPr>
              <a:t>Step 1: Log in</a:t>
            </a:r>
            <a:endParaRPr sz="2100">
              <a:solidFill>
                <a:schemeClr val="dk1"/>
              </a:solidFill>
              <a:latin typeface="Comic Sans MS"/>
              <a:ea typeface="Comic Sans MS"/>
              <a:cs typeface="Comic Sans MS"/>
              <a:sym typeface="Comic Sans M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5EC"/>
        </a:solidFill>
      </p:bgPr>
    </p:bg>
    <p:spTree>
      <p:nvGrpSpPr>
        <p:cNvPr id="279" name="Shape 279"/>
        <p:cNvGrpSpPr/>
        <p:nvPr/>
      </p:nvGrpSpPr>
      <p:grpSpPr>
        <a:xfrm>
          <a:off x="0" y="0"/>
          <a:ext cx="0" cy="0"/>
          <a:chOff x="0" y="0"/>
          <a:chExt cx="0" cy="0"/>
        </a:xfrm>
      </p:grpSpPr>
      <p:sp>
        <p:nvSpPr>
          <p:cNvPr id="280" name="Google Shape;280;p38"/>
          <p:cNvSpPr txBox="1"/>
          <p:nvPr/>
        </p:nvSpPr>
        <p:spPr>
          <a:xfrm>
            <a:off x="92075" y="123525"/>
            <a:ext cx="8703600" cy="538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zh-CN" sz="3500">
                <a:latin typeface="Paytone One"/>
                <a:ea typeface="Paytone One"/>
                <a:cs typeface="Paytone One"/>
                <a:sym typeface="Paytone One"/>
              </a:rPr>
              <a:t>User Interface</a:t>
            </a:r>
            <a:endParaRPr sz="100"/>
          </a:p>
        </p:txBody>
      </p:sp>
      <p:sp>
        <p:nvSpPr>
          <p:cNvPr id="281" name="Google Shape;281;p38"/>
          <p:cNvSpPr txBox="1"/>
          <p:nvPr/>
        </p:nvSpPr>
        <p:spPr>
          <a:xfrm>
            <a:off x="315825" y="1706800"/>
            <a:ext cx="3099600" cy="118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2100">
                <a:solidFill>
                  <a:schemeClr val="dk1"/>
                </a:solidFill>
                <a:latin typeface="Comic Sans MS"/>
                <a:ea typeface="Comic Sans MS"/>
                <a:cs typeface="Comic Sans MS"/>
                <a:sym typeface="Comic Sans MS"/>
              </a:rPr>
              <a:t>Step 2: </a:t>
            </a:r>
            <a:endParaRPr sz="2100">
              <a:solidFill>
                <a:schemeClr val="dk1"/>
              </a:solidFill>
              <a:latin typeface="Comic Sans MS"/>
              <a:ea typeface="Comic Sans MS"/>
              <a:cs typeface="Comic Sans MS"/>
              <a:sym typeface="Comic Sans MS"/>
            </a:endParaRPr>
          </a:p>
          <a:p>
            <a:pPr indent="0" lvl="0" marL="0" rtl="0" algn="l">
              <a:spcBef>
                <a:spcPts val="0"/>
              </a:spcBef>
              <a:spcAft>
                <a:spcPts val="0"/>
              </a:spcAft>
              <a:buNone/>
            </a:pPr>
            <a:r>
              <a:rPr lang="zh-CN" sz="2100">
                <a:solidFill>
                  <a:schemeClr val="dk1"/>
                </a:solidFill>
                <a:latin typeface="Comic Sans MS"/>
                <a:ea typeface="Comic Sans MS"/>
                <a:cs typeface="Comic Sans MS"/>
                <a:sym typeface="Comic Sans MS"/>
              </a:rPr>
              <a:t>S</a:t>
            </a:r>
            <a:r>
              <a:rPr lang="zh-CN" sz="2100">
                <a:solidFill>
                  <a:schemeClr val="dk1"/>
                </a:solidFill>
                <a:latin typeface="Comic Sans MS"/>
                <a:ea typeface="Comic Sans MS"/>
                <a:cs typeface="Comic Sans MS"/>
                <a:sym typeface="Comic Sans MS"/>
              </a:rPr>
              <a:t>elect a category</a:t>
            </a:r>
            <a:endParaRPr sz="2100">
              <a:solidFill>
                <a:schemeClr val="dk1"/>
              </a:solidFill>
              <a:latin typeface="Comic Sans MS"/>
              <a:ea typeface="Comic Sans MS"/>
              <a:cs typeface="Comic Sans MS"/>
              <a:sym typeface="Comic Sans MS"/>
            </a:endParaRPr>
          </a:p>
        </p:txBody>
      </p:sp>
      <p:pic>
        <p:nvPicPr>
          <p:cNvPr id="282" name="Google Shape;282;p38"/>
          <p:cNvPicPr preferRelativeResize="0"/>
          <p:nvPr/>
        </p:nvPicPr>
        <p:blipFill>
          <a:blip r:embed="rId3">
            <a:alphaModFix/>
          </a:blip>
          <a:stretch>
            <a:fillRect/>
          </a:stretch>
        </p:blipFill>
        <p:spPr>
          <a:xfrm>
            <a:off x="3415416" y="787525"/>
            <a:ext cx="4713560" cy="40595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5EC"/>
        </a:solidFill>
      </p:bgPr>
    </p:bg>
    <p:spTree>
      <p:nvGrpSpPr>
        <p:cNvPr id="286" name="Shape 286"/>
        <p:cNvGrpSpPr/>
        <p:nvPr/>
      </p:nvGrpSpPr>
      <p:grpSpPr>
        <a:xfrm>
          <a:off x="0" y="0"/>
          <a:ext cx="0" cy="0"/>
          <a:chOff x="0" y="0"/>
          <a:chExt cx="0" cy="0"/>
        </a:xfrm>
      </p:grpSpPr>
      <p:sp>
        <p:nvSpPr>
          <p:cNvPr id="287" name="Google Shape;287;p39"/>
          <p:cNvSpPr txBox="1"/>
          <p:nvPr/>
        </p:nvSpPr>
        <p:spPr>
          <a:xfrm>
            <a:off x="92075" y="123525"/>
            <a:ext cx="8703600" cy="538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zh-CN" sz="3500">
                <a:latin typeface="Paytone One"/>
                <a:ea typeface="Paytone One"/>
                <a:cs typeface="Paytone One"/>
                <a:sym typeface="Paytone One"/>
              </a:rPr>
              <a:t>User Interface</a:t>
            </a:r>
            <a:endParaRPr sz="100"/>
          </a:p>
        </p:txBody>
      </p:sp>
      <p:sp>
        <p:nvSpPr>
          <p:cNvPr id="288" name="Google Shape;288;p39"/>
          <p:cNvSpPr txBox="1"/>
          <p:nvPr/>
        </p:nvSpPr>
        <p:spPr>
          <a:xfrm>
            <a:off x="92075" y="1343300"/>
            <a:ext cx="3562800" cy="279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2100">
                <a:solidFill>
                  <a:schemeClr val="dk1"/>
                </a:solidFill>
                <a:latin typeface="Comic Sans MS"/>
                <a:ea typeface="Comic Sans MS"/>
                <a:cs typeface="Comic Sans MS"/>
                <a:sym typeface="Comic Sans MS"/>
              </a:rPr>
              <a:t>Step 3: </a:t>
            </a:r>
            <a:endParaRPr sz="2100">
              <a:solidFill>
                <a:schemeClr val="dk1"/>
              </a:solidFill>
              <a:latin typeface="Comic Sans MS"/>
              <a:ea typeface="Comic Sans MS"/>
              <a:cs typeface="Comic Sans MS"/>
              <a:sym typeface="Comic Sans MS"/>
            </a:endParaRPr>
          </a:p>
          <a:p>
            <a:pPr indent="0" lvl="0" marL="0" rtl="0" algn="l">
              <a:spcBef>
                <a:spcPts val="0"/>
              </a:spcBef>
              <a:spcAft>
                <a:spcPts val="0"/>
              </a:spcAft>
              <a:buNone/>
            </a:pPr>
            <a:r>
              <a:rPr lang="zh-CN" sz="2100">
                <a:solidFill>
                  <a:schemeClr val="dk1"/>
                </a:solidFill>
                <a:latin typeface="Comic Sans MS"/>
                <a:ea typeface="Comic Sans MS"/>
                <a:cs typeface="Comic Sans MS"/>
                <a:sym typeface="Comic Sans MS"/>
              </a:rPr>
              <a:t>Start the learning journey</a:t>
            </a:r>
            <a:endParaRPr sz="2100">
              <a:solidFill>
                <a:schemeClr val="dk1"/>
              </a:solidFill>
              <a:latin typeface="Comic Sans MS"/>
              <a:ea typeface="Comic Sans MS"/>
              <a:cs typeface="Comic Sans MS"/>
              <a:sym typeface="Comic Sans MS"/>
            </a:endParaRPr>
          </a:p>
        </p:txBody>
      </p:sp>
      <p:pic>
        <p:nvPicPr>
          <p:cNvPr id="289" name="Google Shape;289;p39"/>
          <p:cNvPicPr preferRelativeResize="0"/>
          <p:nvPr/>
        </p:nvPicPr>
        <p:blipFill>
          <a:blip r:embed="rId3">
            <a:alphaModFix/>
          </a:blip>
          <a:stretch>
            <a:fillRect/>
          </a:stretch>
        </p:blipFill>
        <p:spPr>
          <a:xfrm>
            <a:off x="3720225" y="1257750"/>
            <a:ext cx="5423775" cy="2965300"/>
          </a:xfrm>
          <a:prstGeom prst="rect">
            <a:avLst/>
          </a:prstGeom>
          <a:noFill/>
          <a:ln>
            <a:noFill/>
          </a:ln>
        </p:spPr>
      </p:pic>
      <p:sp>
        <p:nvSpPr>
          <p:cNvPr id="290" name="Google Shape;290;p39"/>
          <p:cNvSpPr txBox="1"/>
          <p:nvPr/>
        </p:nvSpPr>
        <p:spPr>
          <a:xfrm>
            <a:off x="532025" y="2467050"/>
            <a:ext cx="2883300" cy="139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600">
                <a:solidFill>
                  <a:schemeClr val="dk1"/>
                </a:solidFill>
                <a:latin typeface="Calibri"/>
                <a:ea typeface="Calibri"/>
                <a:cs typeface="Calibri"/>
                <a:sym typeface="Calibri"/>
              </a:rPr>
              <a:t>1st round: random words from the category</a:t>
            </a:r>
            <a:endParaRPr sz="1600">
              <a:solidFill>
                <a:schemeClr val="dk1"/>
              </a:solidFill>
              <a:latin typeface="Calibri"/>
              <a:ea typeface="Calibri"/>
              <a:cs typeface="Calibri"/>
              <a:sym typeface="Calibri"/>
            </a:endParaRPr>
          </a:p>
          <a:p>
            <a:pPr indent="0" lvl="0" marL="0" rtl="0" algn="l">
              <a:spcBef>
                <a:spcPts val="0"/>
              </a:spcBef>
              <a:spcAft>
                <a:spcPts val="0"/>
              </a:spcAft>
              <a:buNone/>
            </a:pPr>
            <a:r>
              <a:rPr lang="zh-CN" sz="1600">
                <a:solidFill>
                  <a:schemeClr val="dk1"/>
                </a:solidFill>
                <a:latin typeface="Calibri"/>
                <a:ea typeface="Calibri"/>
                <a:cs typeface="Calibri"/>
                <a:sym typeface="Calibri"/>
              </a:rPr>
              <a:t> 2nd and after: recommend based on rating</a:t>
            </a:r>
            <a:endParaRPr sz="16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5EC"/>
        </a:solidFill>
      </p:bgPr>
    </p:bg>
    <p:spTree>
      <p:nvGrpSpPr>
        <p:cNvPr id="294" name="Shape 294"/>
        <p:cNvGrpSpPr/>
        <p:nvPr/>
      </p:nvGrpSpPr>
      <p:grpSpPr>
        <a:xfrm>
          <a:off x="0" y="0"/>
          <a:ext cx="0" cy="0"/>
          <a:chOff x="0" y="0"/>
          <a:chExt cx="0" cy="0"/>
        </a:xfrm>
      </p:grpSpPr>
      <p:sp>
        <p:nvSpPr>
          <p:cNvPr id="295" name="Google Shape;295;p40"/>
          <p:cNvSpPr txBox="1"/>
          <p:nvPr/>
        </p:nvSpPr>
        <p:spPr>
          <a:xfrm>
            <a:off x="92075" y="123525"/>
            <a:ext cx="8703600" cy="538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zh-CN" sz="3500">
                <a:latin typeface="Paytone One"/>
                <a:ea typeface="Paytone One"/>
                <a:cs typeface="Paytone One"/>
                <a:sym typeface="Paytone One"/>
              </a:rPr>
              <a:t>User Interface</a:t>
            </a:r>
            <a:endParaRPr sz="100"/>
          </a:p>
        </p:txBody>
      </p:sp>
      <p:sp>
        <p:nvSpPr>
          <p:cNvPr id="296" name="Google Shape;296;p40"/>
          <p:cNvSpPr txBox="1"/>
          <p:nvPr/>
        </p:nvSpPr>
        <p:spPr>
          <a:xfrm>
            <a:off x="92075" y="1584975"/>
            <a:ext cx="3399000" cy="114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2100">
                <a:solidFill>
                  <a:schemeClr val="dk1"/>
                </a:solidFill>
                <a:latin typeface="Comic Sans MS"/>
                <a:ea typeface="Comic Sans MS"/>
                <a:cs typeface="Comic Sans MS"/>
                <a:sym typeface="Comic Sans MS"/>
              </a:rPr>
              <a:t>Step 3: </a:t>
            </a:r>
            <a:endParaRPr sz="2100">
              <a:solidFill>
                <a:schemeClr val="dk1"/>
              </a:solidFill>
              <a:latin typeface="Comic Sans MS"/>
              <a:ea typeface="Comic Sans MS"/>
              <a:cs typeface="Comic Sans MS"/>
              <a:sym typeface="Comic Sans MS"/>
            </a:endParaRPr>
          </a:p>
          <a:p>
            <a:pPr indent="0" lvl="0" marL="0" rtl="0" algn="l">
              <a:spcBef>
                <a:spcPts val="0"/>
              </a:spcBef>
              <a:spcAft>
                <a:spcPts val="0"/>
              </a:spcAft>
              <a:buNone/>
            </a:pPr>
            <a:r>
              <a:rPr lang="zh-CN" sz="2100">
                <a:solidFill>
                  <a:schemeClr val="dk1"/>
                </a:solidFill>
                <a:latin typeface="Comic Sans MS"/>
                <a:ea typeface="Comic Sans MS"/>
                <a:cs typeface="Comic Sans MS"/>
                <a:sym typeface="Comic Sans MS"/>
              </a:rPr>
              <a:t>Start the learning journey</a:t>
            </a:r>
            <a:endParaRPr sz="2100">
              <a:solidFill>
                <a:schemeClr val="dk1"/>
              </a:solidFill>
              <a:latin typeface="Comic Sans MS"/>
              <a:ea typeface="Comic Sans MS"/>
              <a:cs typeface="Comic Sans MS"/>
              <a:sym typeface="Comic Sans MS"/>
            </a:endParaRPr>
          </a:p>
        </p:txBody>
      </p:sp>
      <p:pic>
        <p:nvPicPr>
          <p:cNvPr id="297" name="Google Shape;297;p40"/>
          <p:cNvPicPr preferRelativeResize="0"/>
          <p:nvPr/>
        </p:nvPicPr>
        <p:blipFill>
          <a:blip r:embed="rId3">
            <a:alphaModFix/>
          </a:blip>
          <a:stretch>
            <a:fillRect/>
          </a:stretch>
        </p:blipFill>
        <p:spPr>
          <a:xfrm>
            <a:off x="3491075" y="713638"/>
            <a:ext cx="5423774" cy="2706237"/>
          </a:xfrm>
          <a:prstGeom prst="rect">
            <a:avLst/>
          </a:prstGeom>
          <a:noFill/>
          <a:ln>
            <a:noFill/>
          </a:ln>
        </p:spPr>
      </p:pic>
      <p:pic>
        <p:nvPicPr>
          <p:cNvPr id="298" name="Google Shape;298;p40"/>
          <p:cNvPicPr preferRelativeResize="0"/>
          <p:nvPr/>
        </p:nvPicPr>
        <p:blipFill>
          <a:blip r:embed="rId4">
            <a:alphaModFix/>
          </a:blip>
          <a:stretch>
            <a:fillRect/>
          </a:stretch>
        </p:blipFill>
        <p:spPr>
          <a:xfrm>
            <a:off x="141242" y="3709300"/>
            <a:ext cx="4266508" cy="1143900"/>
          </a:xfrm>
          <a:prstGeom prst="rect">
            <a:avLst/>
          </a:prstGeom>
          <a:noFill/>
          <a:ln>
            <a:noFill/>
          </a:ln>
        </p:spPr>
      </p:pic>
      <p:sp>
        <p:nvSpPr>
          <p:cNvPr id="299" name="Google Shape;299;p40"/>
          <p:cNvSpPr txBox="1"/>
          <p:nvPr/>
        </p:nvSpPr>
        <p:spPr>
          <a:xfrm>
            <a:off x="311175" y="3339800"/>
            <a:ext cx="2278200" cy="27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600">
                <a:solidFill>
                  <a:schemeClr val="dk1"/>
                </a:solidFill>
                <a:latin typeface="Calibri"/>
                <a:ea typeface="Calibri"/>
                <a:cs typeface="Calibri"/>
                <a:sym typeface="Calibri"/>
              </a:rPr>
              <a:t>(for testing convenience)</a:t>
            </a:r>
            <a:endParaRPr sz="16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5EC"/>
        </a:solidFill>
      </p:bgPr>
    </p:bg>
    <p:spTree>
      <p:nvGrpSpPr>
        <p:cNvPr id="303" name="Shape 303"/>
        <p:cNvGrpSpPr/>
        <p:nvPr/>
      </p:nvGrpSpPr>
      <p:grpSpPr>
        <a:xfrm>
          <a:off x="0" y="0"/>
          <a:ext cx="0" cy="0"/>
          <a:chOff x="0" y="0"/>
          <a:chExt cx="0" cy="0"/>
        </a:xfrm>
      </p:grpSpPr>
      <p:sp>
        <p:nvSpPr>
          <p:cNvPr id="304" name="Google Shape;304;p41"/>
          <p:cNvSpPr txBox="1"/>
          <p:nvPr/>
        </p:nvSpPr>
        <p:spPr>
          <a:xfrm>
            <a:off x="92075" y="123525"/>
            <a:ext cx="8703600" cy="538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zh-CN" sz="3500">
                <a:latin typeface="Paytone One"/>
                <a:ea typeface="Paytone One"/>
                <a:cs typeface="Paytone One"/>
                <a:sym typeface="Paytone One"/>
              </a:rPr>
              <a:t>User Interface</a:t>
            </a:r>
            <a:endParaRPr sz="100"/>
          </a:p>
        </p:txBody>
      </p:sp>
      <p:sp>
        <p:nvSpPr>
          <p:cNvPr id="305" name="Google Shape;305;p41"/>
          <p:cNvSpPr txBox="1"/>
          <p:nvPr/>
        </p:nvSpPr>
        <p:spPr>
          <a:xfrm>
            <a:off x="92075" y="1584975"/>
            <a:ext cx="3399000" cy="214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2100">
                <a:solidFill>
                  <a:schemeClr val="dk1"/>
                </a:solidFill>
                <a:latin typeface="Comic Sans MS"/>
                <a:ea typeface="Comic Sans MS"/>
                <a:cs typeface="Comic Sans MS"/>
                <a:sym typeface="Comic Sans MS"/>
              </a:rPr>
              <a:t>Step 3: </a:t>
            </a:r>
            <a:endParaRPr sz="2100">
              <a:solidFill>
                <a:schemeClr val="dk1"/>
              </a:solidFill>
              <a:latin typeface="Comic Sans MS"/>
              <a:ea typeface="Comic Sans MS"/>
              <a:cs typeface="Comic Sans MS"/>
              <a:sym typeface="Comic Sans MS"/>
            </a:endParaRPr>
          </a:p>
          <a:p>
            <a:pPr indent="0" lvl="0" marL="0" rtl="0" algn="l">
              <a:spcBef>
                <a:spcPts val="0"/>
              </a:spcBef>
              <a:spcAft>
                <a:spcPts val="0"/>
              </a:spcAft>
              <a:buNone/>
            </a:pPr>
            <a:r>
              <a:rPr lang="zh-CN" sz="2100">
                <a:solidFill>
                  <a:srgbClr val="FF0000"/>
                </a:solidFill>
                <a:latin typeface="Comic Sans MS"/>
                <a:ea typeface="Comic Sans MS"/>
                <a:cs typeface="Comic Sans MS"/>
                <a:sym typeface="Comic Sans MS"/>
              </a:rPr>
              <a:t>core idea:</a:t>
            </a:r>
            <a:endParaRPr sz="2100">
              <a:solidFill>
                <a:srgbClr val="FF0000"/>
              </a:solidFill>
              <a:latin typeface="Comic Sans MS"/>
              <a:ea typeface="Comic Sans MS"/>
              <a:cs typeface="Comic Sans MS"/>
              <a:sym typeface="Comic Sans MS"/>
            </a:endParaRPr>
          </a:p>
          <a:p>
            <a:pPr indent="0" lvl="0" marL="0" rtl="0" algn="l">
              <a:spcBef>
                <a:spcPts val="0"/>
              </a:spcBef>
              <a:spcAft>
                <a:spcPts val="0"/>
              </a:spcAft>
              <a:buNone/>
            </a:pPr>
            <a:r>
              <a:rPr lang="zh-CN" sz="2100">
                <a:solidFill>
                  <a:srgbClr val="FF0000"/>
                </a:solidFill>
                <a:latin typeface="Comic Sans MS"/>
                <a:ea typeface="Comic Sans MS"/>
                <a:cs typeface="Comic Sans MS"/>
                <a:sym typeface="Comic Sans MS"/>
              </a:rPr>
              <a:t>recommendation based </a:t>
            </a:r>
            <a:endParaRPr sz="2100">
              <a:solidFill>
                <a:srgbClr val="FF0000"/>
              </a:solidFill>
              <a:latin typeface="Comic Sans MS"/>
              <a:ea typeface="Comic Sans MS"/>
              <a:cs typeface="Comic Sans MS"/>
              <a:sym typeface="Comic Sans MS"/>
            </a:endParaRPr>
          </a:p>
          <a:p>
            <a:pPr indent="0" lvl="0" marL="0" rtl="0" algn="l">
              <a:spcBef>
                <a:spcPts val="0"/>
              </a:spcBef>
              <a:spcAft>
                <a:spcPts val="0"/>
              </a:spcAft>
              <a:buNone/>
            </a:pPr>
            <a:r>
              <a:rPr lang="zh-CN" sz="2100">
                <a:solidFill>
                  <a:srgbClr val="FF0000"/>
                </a:solidFill>
                <a:latin typeface="Comic Sans MS"/>
                <a:ea typeface="Comic Sans MS"/>
                <a:cs typeface="Comic Sans MS"/>
                <a:sym typeface="Comic Sans MS"/>
              </a:rPr>
              <a:t>on rating</a:t>
            </a:r>
            <a:endParaRPr sz="2100">
              <a:solidFill>
                <a:srgbClr val="FF0000"/>
              </a:solidFill>
              <a:latin typeface="Comic Sans MS"/>
              <a:ea typeface="Comic Sans MS"/>
              <a:cs typeface="Comic Sans MS"/>
              <a:sym typeface="Comic Sans MS"/>
            </a:endParaRPr>
          </a:p>
        </p:txBody>
      </p:sp>
      <p:pic>
        <p:nvPicPr>
          <p:cNvPr id="306" name="Google Shape;306;p41"/>
          <p:cNvPicPr preferRelativeResize="0"/>
          <p:nvPr/>
        </p:nvPicPr>
        <p:blipFill>
          <a:blip r:embed="rId3">
            <a:alphaModFix/>
          </a:blip>
          <a:stretch>
            <a:fillRect/>
          </a:stretch>
        </p:blipFill>
        <p:spPr>
          <a:xfrm>
            <a:off x="3373150" y="843313"/>
            <a:ext cx="5348124" cy="363223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5EC"/>
        </a:solidFill>
      </p:bgPr>
    </p:bg>
    <p:spTree>
      <p:nvGrpSpPr>
        <p:cNvPr id="310" name="Shape 310"/>
        <p:cNvGrpSpPr/>
        <p:nvPr/>
      </p:nvGrpSpPr>
      <p:grpSpPr>
        <a:xfrm>
          <a:off x="0" y="0"/>
          <a:ext cx="0" cy="0"/>
          <a:chOff x="0" y="0"/>
          <a:chExt cx="0" cy="0"/>
        </a:xfrm>
      </p:grpSpPr>
      <p:sp>
        <p:nvSpPr>
          <p:cNvPr id="311" name="Google Shape;311;p42"/>
          <p:cNvSpPr txBox="1"/>
          <p:nvPr/>
        </p:nvSpPr>
        <p:spPr>
          <a:xfrm>
            <a:off x="92075" y="123525"/>
            <a:ext cx="8703600" cy="538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zh-CN" sz="3500">
                <a:latin typeface="Paytone One"/>
                <a:ea typeface="Paytone One"/>
                <a:cs typeface="Paytone One"/>
                <a:sym typeface="Paytone One"/>
              </a:rPr>
              <a:t>User Interface</a:t>
            </a:r>
            <a:endParaRPr sz="100"/>
          </a:p>
        </p:txBody>
      </p:sp>
      <p:sp>
        <p:nvSpPr>
          <p:cNvPr id="312" name="Google Shape;312;p42"/>
          <p:cNvSpPr txBox="1"/>
          <p:nvPr/>
        </p:nvSpPr>
        <p:spPr>
          <a:xfrm>
            <a:off x="92075" y="1584975"/>
            <a:ext cx="3399000" cy="214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100">
              <a:solidFill>
                <a:srgbClr val="FF0000"/>
              </a:solidFill>
              <a:latin typeface="Comic Sans MS"/>
              <a:ea typeface="Comic Sans MS"/>
              <a:cs typeface="Comic Sans MS"/>
              <a:sym typeface="Comic Sans MS"/>
            </a:endParaRPr>
          </a:p>
        </p:txBody>
      </p:sp>
      <p:pic>
        <p:nvPicPr>
          <p:cNvPr id="313" name="Google Shape;313;p42"/>
          <p:cNvPicPr preferRelativeResize="0"/>
          <p:nvPr/>
        </p:nvPicPr>
        <p:blipFill>
          <a:blip r:embed="rId3">
            <a:alphaModFix/>
          </a:blip>
          <a:stretch>
            <a:fillRect/>
          </a:stretch>
        </p:blipFill>
        <p:spPr>
          <a:xfrm>
            <a:off x="1198125" y="1091000"/>
            <a:ext cx="6747750" cy="37032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5EC"/>
        </a:solidFill>
      </p:bgPr>
    </p:bg>
    <p:spTree>
      <p:nvGrpSpPr>
        <p:cNvPr id="317" name="Shape 317"/>
        <p:cNvGrpSpPr/>
        <p:nvPr/>
      </p:nvGrpSpPr>
      <p:grpSpPr>
        <a:xfrm>
          <a:off x="0" y="0"/>
          <a:ext cx="0" cy="0"/>
          <a:chOff x="0" y="0"/>
          <a:chExt cx="0" cy="0"/>
        </a:xfrm>
      </p:grpSpPr>
      <p:sp>
        <p:nvSpPr>
          <p:cNvPr id="318" name="Google Shape;318;p43"/>
          <p:cNvSpPr txBox="1"/>
          <p:nvPr/>
        </p:nvSpPr>
        <p:spPr>
          <a:xfrm>
            <a:off x="92075" y="123525"/>
            <a:ext cx="8703600" cy="538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zh-CN" sz="3500">
                <a:latin typeface="Paytone One"/>
                <a:ea typeface="Paytone One"/>
                <a:cs typeface="Paytone One"/>
                <a:sym typeface="Paytone One"/>
              </a:rPr>
              <a:t>User Interface</a:t>
            </a:r>
            <a:endParaRPr sz="100"/>
          </a:p>
        </p:txBody>
      </p:sp>
      <p:sp>
        <p:nvSpPr>
          <p:cNvPr id="319" name="Google Shape;319;p43"/>
          <p:cNvSpPr txBox="1"/>
          <p:nvPr/>
        </p:nvSpPr>
        <p:spPr>
          <a:xfrm>
            <a:off x="92075" y="1584975"/>
            <a:ext cx="3399000" cy="214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100">
              <a:solidFill>
                <a:srgbClr val="FF0000"/>
              </a:solidFill>
              <a:latin typeface="Comic Sans MS"/>
              <a:ea typeface="Comic Sans MS"/>
              <a:cs typeface="Comic Sans MS"/>
              <a:sym typeface="Comic Sans MS"/>
            </a:endParaRPr>
          </a:p>
        </p:txBody>
      </p:sp>
      <p:pic>
        <p:nvPicPr>
          <p:cNvPr id="320" name="Google Shape;320;p43"/>
          <p:cNvPicPr preferRelativeResize="0"/>
          <p:nvPr/>
        </p:nvPicPr>
        <p:blipFill>
          <a:blip r:embed="rId3">
            <a:alphaModFix/>
          </a:blip>
          <a:stretch>
            <a:fillRect/>
          </a:stretch>
        </p:blipFill>
        <p:spPr>
          <a:xfrm>
            <a:off x="1854625" y="2093700"/>
            <a:ext cx="5348126" cy="1870152"/>
          </a:xfrm>
          <a:prstGeom prst="rect">
            <a:avLst/>
          </a:prstGeom>
          <a:noFill/>
          <a:ln>
            <a:noFill/>
          </a:ln>
        </p:spPr>
      </p:pic>
      <p:sp>
        <p:nvSpPr>
          <p:cNvPr id="321" name="Google Shape;321;p43"/>
          <p:cNvSpPr txBox="1"/>
          <p:nvPr/>
        </p:nvSpPr>
        <p:spPr>
          <a:xfrm>
            <a:off x="406500" y="946300"/>
            <a:ext cx="3903600" cy="70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900">
                <a:solidFill>
                  <a:schemeClr val="dk1"/>
                </a:solidFill>
                <a:latin typeface="Comic Sans MS"/>
                <a:ea typeface="Comic Sans MS"/>
                <a:cs typeface="Comic Sans MS"/>
                <a:sym typeface="Comic Sans MS"/>
              </a:rPr>
              <a:t>Final step: </a:t>
            </a:r>
            <a:endParaRPr sz="1900">
              <a:solidFill>
                <a:schemeClr val="dk1"/>
              </a:solidFill>
              <a:latin typeface="Comic Sans MS"/>
              <a:ea typeface="Comic Sans MS"/>
              <a:cs typeface="Comic Sans MS"/>
              <a:sym typeface="Comic Sans MS"/>
            </a:endParaRPr>
          </a:p>
          <a:p>
            <a:pPr indent="0" lvl="0" marL="0" rtl="0" algn="l">
              <a:spcBef>
                <a:spcPts val="0"/>
              </a:spcBef>
              <a:spcAft>
                <a:spcPts val="0"/>
              </a:spcAft>
              <a:buNone/>
            </a:pPr>
            <a:r>
              <a:rPr lang="zh-CN" sz="1900">
                <a:solidFill>
                  <a:schemeClr val="dk1"/>
                </a:solidFill>
                <a:latin typeface="Comic Sans MS"/>
                <a:ea typeface="Comic Sans MS"/>
                <a:cs typeface="Comic Sans MS"/>
                <a:sym typeface="Comic Sans MS"/>
              </a:rPr>
              <a:t>you can learn as much as you like</a:t>
            </a:r>
            <a:endParaRPr sz="1900">
              <a:solidFill>
                <a:schemeClr val="dk1"/>
              </a:solidFill>
              <a:latin typeface="Comic Sans MS"/>
              <a:ea typeface="Comic Sans MS"/>
              <a:cs typeface="Comic Sans MS"/>
              <a:sym typeface="Comic Sans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5EC"/>
        </a:solidFill>
      </p:bgPr>
    </p:bg>
    <p:spTree>
      <p:nvGrpSpPr>
        <p:cNvPr id="143" name="Shape 143"/>
        <p:cNvGrpSpPr/>
        <p:nvPr/>
      </p:nvGrpSpPr>
      <p:grpSpPr>
        <a:xfrm>
          <a:off x="0" y="0"/>
          <a:ext cx="0" cy="0"/>
          <a:chOff x="0" y="0"/>
          <a:chExt cx="0" cy="0"/>
        </a:xfrm>
      </p:grpSpPr>
      <p:sp>
        <p:nvSpPr>
          <p:cNvPr id="144" name="Google Shape;144;p26"/>
          <p:cNvSpPr/>
          <p:nvPr/>
        </p:nvSpPr>
        <p:spPr>
          <a:xfrm>
            <a:off x="-293465" y="-2338151"/>
            <a:ext cx="9730928" cy="3945449"/>
          </a:xfrm>
          <a:custGeom>
            <a:rect b="b" l="l" r="r" t="t"/>
            <a:pathLst>
              <a:path extrusionOk="0" h="7890897" w="19461855">
                <a:moveTo>
                  <a:pt x="0" y="0"/>
                </a:moveTo>
                <a:lnTo>
                  <a:pt x="19461855" y="0"/>
                </a:lnTo>
                <a:lnTo>
                  <a:pt x="19461855" y="7890897"/>
                </a:lnTo>
                <a:lnTo>
                  <a:pt x="0" y="7890897"/>
                </a:lnTo>
                <a:lnTo>
                  <a:pt x="0" y="0"/>
                </a:lnTo>
                <a:close/>
              </a:path>
            </a:pathLst>
          </a:custGeom>
          <a:blipFill rotWithShape="1">
            <a:blip r:embed="rId3">
              <a:alphaModFix amt="42000"/>
            </a:blip>
            <a:stretch>
              <a:fillRect b="0" l="0" r="0" t="0"/>
            </a:stretch>
          </a:blipFill>
          <a:ln>
            <a:noFill/>
          </a:ln>
        </p:spPr>
      </p:sp>
      <p:sp>
        <p:nvSpPr>
          <p:cNvPr id="145" name="Google Shape;145;p26"/>
          <p:cNvSpPr/>
          <p:nvPr/>
        </p:nvSpPr>
        <p:spPr>
          <a:xfrm>
            <a:off x="4281000" y="1199425"/>
            <a:ext cx="3949929" cy="1696277"/>
          </a:xfrm>
          <a:custGeom>
            <a:rect b="b" l="l" r="r" t="t"/>
            <a:pathLst>
              <a:path extrusionOk="0" h="5750092" w="12440720">
                <a:moveTo>
                  <a:pt x="0" y="0"/>
                </a:moveTo>
                <a:lnTo>
                  <a:pt x="12440721" y="0"/>
                </a:lnTo>
                <a:lnTo>
                  <a:pt x="12440721" y="5750092"/>
                </a:lnTo>
                <a:lnTo>
                  <a:pt x="0" y="5750092"/>
                </a:lnTo>
                <a:lnTo>
                  <a:pt x="0" y="0"/>
                </a:lnTo>
                <a:close/>
              </a:path>
            </a:pathLst>
          </a:custGeom>
          <a:blipFill rotWithShape="1">
            <a:blip r:embed="rId4">
              <a:alphaModFix/>
            </a:blip>
            <a:stretch>
              <a:fillRect b="0" l="0" r="0" t="0"/>
            </a:stretch>
          </a:blipFill>
          <a:ln>
            <a:noFill/>
          </a:ln>
        </p:spPr>
      </p:sp>
      <p:sp>
        <p:nvSpPr>
          <p:cNvPr id="146" name="Google Shape;146;p26"/>
          <p:cNvSpPr txBox="1"/>
          <p:nvPr/>
        </p:nvSpPr>
        <p:spPr>
          <a:xfrm>
            <a:off x="2495388" y="193123"/>
            <a:ext cx="4153200" cy="7080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zh-CN" sz="4600">
                <a:latin typeface="Paytone One"/>
                <a:ea typeface="Paytone One"/>
                <a:cs typeface="Paytone One"/>
                <a:sym typeface="Paytone One"/>
              </a:rPr>
              <a:t>Contents</a:t>
            </a:r>
            <a:endParaRPr sz="700"/>
          </a:p>
        </p:txBody>
      </p:sp>
      <p:sp>
        <p:nvSpPr>
          <p:cNvPr id="147" name="Google Shape;147;p26"/>
          <p:cNvSpPr/>
          <p:nvPr/>
        </p:nvSpPr>
        <p:spPr>
          <a:xfrm>
            <a:off x="4281000" y="3059250"/>
            <a:ext cx="3949929" cy="1696277"/>
          </a:xfrm>
          <a:custGeom>
            <a:rect b="b" l="l" r="r" t="t"/>
            <a:pathLst>
              <a:path extrusionOk="0" h="5750092" w="12440720">
                <a:moveTo>
                  <a:pt x="0" y="0"/>
                </a:moveTo>
                <a:lnTo>
                  <a:pt x="12440721" y="0"/>
                </a:lnTo>
                <a:lnTo>
                  <a:pt x="12440721" y="5750092"/>
                </a:lnTo>
                <a:lnTo>
                  <a:pt x="0" y="5750092"/>
                </a:lnTo>
                <a:lnTo>
                  <a:pt x="0" y="0"/>
                </a:lnTo>
                <a:close/>
              </a:path>
            </a:pathLst>
          </a:custGeom>
          <a:blipFill rotWithShape="1">
            <a:blip r:embed="rId4">
              <a:alphaModFix/>
            </a:blip>
            <a:stretch>
              <a:fillRect b="0" l="0" r="0" t="0"/>
            </a:stretch>
          </a:blipFill>
          <a:ln>
            <a:noFill/>
          </a:ln>
        </p:spPr>
      </p:sp>
      <p:sp>
        <p:nvSpPr>
          <p:cNvPr id="148" name="Google Shape;148;p26"/>
          <p:cNvSpPr txBox="1"/>
          <p:nvPr/>
        </p:nvSpPr>
        <p:spPr>
          <a:xfrm>
            <a:off x="4876250" y="1336663"/>
            <a:ext cx="3043500" cy="49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2100">
                <a:solidFill>
                  <a:schemeClr val="dk1"/>
                </a:solidFill>
                <a:latin typeface="Comic Sans MS"/>
                <a:ea typeface="Comic Sans MS"/>
                <a:cs typeface="Comic Sans MS"/>
                <a:sym typeface="Comic Sans MS"/>
              </a:rPr>
              <a:t>Introduction</a:t>
            </a:r>
            <a:endParaRPr b="1" sz="2100">
              <a:solidFill>
                <a:schemeClr val="dk1"/>
              </a:solidFill>
              <a:latin typeface="Comic Sans MS"/>
              <a:ea typeface="Comic Sans MS"/>
              <a:cs typeface="Comic Sans MS"/>
              <a:sym typeface="Comic Sans MS"/>
            </a:endParaRPr>
          </a:p>
        </p:txBody>
      </p:sp>
      <p:sp>
        <p:nvSpPr>
          <p:cNvPr id="149" name="Google Shape;149;p26"/>
          <p:cNvSpPr txBox="1"/>
          <p:nvPr/>
        </p:nvSpPr>
        <p:spPr>
          <a:xfrm>
            <a:off x="4831300" y="2266300"/>
            <a:ext cx="3399600" cy="49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2100">
                <a:solidFill>
                  <a:schemeClr val="dk1"/>
                </a:solidFill>
                <a:latin typeface="Comic Sans MS"/>
                <a:ea typeface="Comic Sans MS"/>
                <a:cs typeface="Comic Sans MS"/>
                <a:sym typeface="Comic Sans MS"/>
              </a:rPr>
              <a:t>Recommendation</a:t>
            </a:r>
            <a:r>
              <a:rPr b="1" lang="zh-CN" sz="2100">
                <a:solidFill>
                  <a:schemeClr val="dk1"/>
                </a:solidFill>
                <a:latin typeface="Comic Sans MS"/>
                <a:ea typeface="Comic Sans MS"/>
                <a:cs typeface="Comic Sans MS"/>
                <a:sym typeface="Comic Sans MS"/>
              </a:rPr>
              <a:t> System</a:t>
            </a:r>
            <a:endParaRPr b="1" sz="2100">
              <a:solidFill>
                <a:schemeClr val="dk1"/>
              </a:solidFill>
              <a:latin typeface="Comic Sans MS"/>
              <a:ea typeface="Comic Sans MS"/>
              <a:cs typeface="Comic Sans MS"/>
              <a:sym typeface="Comic Sans MS"/>
            </a:endParaRPr>
          </a:p>
        </p:txBody>
      </p:sp>
      <p:pic>
        <p:nvPicPr>
          <p:cNvPr id="150" name="Google Shape;150;p26"/>
          <p:cNvPicPr preferRelativeResize="0"/>
          <p:nvPr/>
        </p:nvPicPr>
        <p:blipFill>
          <a:blip r:embed="rId5">
            <a:alphaModFix/>
          </a:blip>
          <a:stretch>
            <a:fillRect/>
          </a:stretch>
        </p:blipFill>
        <p:spPr>
          <a:xfrm>
            <a:off x="350375" y="2389825"/>
            <a:ext cx="3515323" cy="1138026"/>
          </a:xfrm>
          <a:prstGeom prst="rect">
            <a:avLst/>
          </a:prstGeom>
          <a:noFill/>
          <a:ln>
            <a:noFill/>
          </a:ln>
        </p:spPr>
      </p:pic>
      <p:sp>
        <p:nvSpPr>
          <p:cNvPr id="151" name="Google Shape;151;p26"/>
          <p:cNvSpPr txBox="1"/>
          <p:nvPr/>
        </p:nvSpPr>
        <p:spPr>
          <a:xfrm>
            <a:off x="4831300" y="3254575"/>
            <a:ext cx="3399600" cy="49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2100">
                <a:solidFill>
                  <a:schemeClr val="dk1"/>
                </a:solidFill>
                <a:latin typeface="Comic Sans MS"/>
                <a:ea typeface="Comic Sans MS"/>
                <a:cs typeface="Comic Sans MS"/>
                <a:sym typeface="Comic Sans MS"/>
              </a:rPr>
              <a:t>Implementation</a:t>
            </a:r>
            <a:endParaRPr b="1" sz="2100">
              <a:solidFill>
                <a:schemeClr val="dk1"/>
              </a:solidFill>
              <a:latin typeface="Comic Sans MS"/>
              <a:ea typeface="Comic Sans MS"/>
              <a:cs typeface="Comic Sans MS"/>
              <a:sym typeface="Comic Sans MS"/>
            </a:endParaRPr>
          </a:p>
        </p:txBody>
      </p:sp>
      <p:sp>
        <p:nvSpPr>
          <p:cNvPr id="152" name="Google Shape;152;p26"/>
          <p:cNvSpPr txBox="1"/>
          <p:nvPr/>
        </p:nvSpPr>
        <p:spPr>
          <a:xfrm>
            <a:off x="4831300" y="4107550"/>
            <a:ext cx="3213000" cy="57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2100">
                <a:solidFill>
                  <a:schemeClr val="dk1"/>
                </a:solidFill>
                <a:latin typeface="Comic Sans MS"/>
                <a:ea typeface="Comic Sans MS"/>
                <a:cs typeface="Comic Sans MS"/>
                <a:sym typeface="Comic Sans MS"/>
              </a:rPr>
              <a:t>Future plans </a:t>
            </a:r>
            <a:endParaRPr b="1" sz="2100">
              <a:solidFill>
                <a:schemeClr val="dk1"/>
              </a:solidFill>
              <a:latin typeface="Comic Sans MS"/>
              <a:ea typeface="Comic Sans MS"/>
              <a:cs typeface="Comic Sans MS"/>
              <a:sym typeface="Comic Sans M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5EC"/>
        </a:solidFill>
      </p:bgPr>
    </p:bg>
    <p:spTree>
      <p:nvGrpSpPr>
        <p:cNvPr id="325" name="Shape 325"/>
        <p:cNvGrpSpPr/>
        <p:nvPr/>
      </p:nvGrpSpPr>
      <p:grpSpPr>
        <a:xfrm>
          <a:off x="0" y="0"/>
          <a:ext cx="0" cy="0"/>
          <a:chOff x="0" y="0"/>
          <a:chExt cx="0" cy="0"/>
        </a:xfrm>
      </p:grpSpPr>
      <p:sp>
        <p:nvSpPr>
          <p:cNvPr id="326" name="Google Shape;326;p44"/>
          <p:cNvSpPr/>
          <p:nvPr/>
        </p:nvSpPr>
        <p:spPr>
          <a:xfrm rot="4284660">
            <a:off x="123763" y="1587834"/>
            <a:ext cx="5594574" cy="8257635"/>
          </a:xfrm>
          <a:custGeom>
            <a:rect b="b" l="l" r="r" t="t"/>
            <a:pathLst>
              <a:path extrusionOk="0" h="16515269" w="11189148">
                <a:moveTo>
                  <a:pt x="0" y="0"/>
                </a:moveTo>
                <a:lnTo>
                  <a:pt x="11189148" y="0"/>
                </a:lnTo>
                <a:lnTo>
                  <a:pt x="11189148" y="16515269"/>
                </a:lnTo>
                <a:lnTo>
                  <a:pt x="0" y="16515269"/>
                </a:lnTo>
                <a:lnTo>
                  <a:pt x="0" y="0"/>
                </a:lnTo>
                <a:close/>
              </a:path>
            </a:pathLst>
          </a:custGeom>
          <a:blipFill rotWithShape="1">
            <a:blip r:embed="rId3">
              <a:alphaModFix amt="43000"/>
            </a:blip>
            <a:stretch>
              <a:fillRect b="0" l="0" r="0" t="0"/>
            </a:stretch>
          </a:blipFill>
          <a:ln>
            <a:noFill/>
          </a:ln>
        </p:spPr>
      </p:sp>
      <p:sp>
        <p:nvSpPr>
          <p:cNvPr id="327" name="Google Shape;327;p44"/>
          <p:cNvSpPr/>
          <p:nvPr/>
        </p:nvSpPr>
        <p:spPr>
          <a:xfrm rot="8196606">
            <a:off x="6242572" y="-2843244"/>
            <a:ext cx="3649788" cy="5387115"/>
          </a:xfrm>
          <a:custGeom>
            <a:rect b="b" l="l" r="r" t="t"/>
            <a:pathLst>
              <a:path extrusionOk="0" h="10774229" w="7299575">
                <a:moveTo>
                  <a:pt x="0" y="0"/>
                </a:moveTo>
                <a:lnTo>
                  <a:pt x="7299576" y="0"/>
                </a:lnTo>
                <a:lnTo>
                  <a:pt x="7299576" y="10774229"/>
                </a:lnTo>
                <a:lnTo>
                  <a:pt x="0" y="10774229"/>
                </a:lnTo>
                <a:lnTo>
                  <a:pt x="0" y="0"/>
                </a:lnTo>
                <a:close/>
              </a:path>
            </a:pathLst>
          </a:custGeom>
          <a:blipFill rotWithShape="1">
            <a:blip r:embed="rId3">
              <a:alphaModFix amt="43000"/>
            </a:blip>
            <a:stretch>
              <a:fillRect b="0" l="0" r="0" t="0"/>
            </a:stretch>
          </a:blipFill>
          <a:ln>
            <a:noFill/>
          </a:ln>
        </p:spPr>
      </p:sp>
      <p:sp>
        <p:nvSpPr>
          <p:cNvPr id="328" name="Google Shape;328;p44"/>
          <p:cNvSpPr/>
          <p:nvPr/>
        </p:nvSpPr>
        <p:spPr>
          <a:xfrm>
            <a:off x="514379" y="1432549"/>
            <a:ext cx="3884234" cy="2796648"/>
          </a:xfrm>
          <a:custGeom>
            <a:rect b="b" l="l" r="r" t="t"/>
            <a:pathLst>
              <a:path extrusionOk="0" h="5593296" w="7768467">
                <a:moveTo>
                  <a:pt x="0" y="0"/>
                </a:moveTo>
                <a:lnTo>
                  <a:pt x="7768467" y="0"/>
                </a:lnTo>
                <a:lnTo>
                  <a:pt x="7768467" y="5593296"/>
                </a:lnTo>
                <a:lnTo>
                  <a:pt x="0" y="5593296"/>
                </a:lnTo>
                <a:lnTo>
                  <a:pt x="0" y="0"/>
                </a:lnTo>
                <a:close/>
              </a:path>
            </a:pathLst>
          </a:custGeom>
          <a:blipFill rotWithShape="1">
            <a:blip r:embed="rId4">
              <a:alphaModFix/>
            </a:blip>
            <a:stretch>
              <a:fillRect b="0" l="0" r="0" t="0"/>
            </a:stretch>
          </a:blipFill>
          <a:ln>
            <a:noFill/>
          </a:ln>
        </p:spPr>
      </p:sp>
      <p:sp>
        <p:nvSpPr>
          <p:cNvPr id="329" name="Google Shape;329;p44"/>
          <p:cNvSpPr/>
          <p:nvPr/>
        </p:nvSpPr>
        <p:spPr>
          <a:xfrm>
            <a:off x="4745417" y="1432549"/>
            <a:ext cx="3884234" cy="2796648"/>
          </a:xfrm>
          <a:custGeom>
            <a:rect b="b" l="l" r="r" t="t"/>
            <a:pathLst>
              <a:path extrusionOk="0" h="5593296" w="7768467">
                <a:moveTo>
                  <a:pt x="0" y="0"/>
                </a:moveTo>
                <a:lnTo>
                  <a:pt x="7768467" y="0"/>
                </a:lnTo>
                <a:lnTo>
                  <a:pt x="7768467" y="5593296"/>
                </a:lnTo>
                <a:lnTo>
                  <a:pt x="0" y="5593296"/>
                </a:lnTo>
                <a:lnTo>
                  <a:pt x="0" y="0"/>
                </a:lnTo>
                <a:close/>
              </a:path>
            </a:pathLst>
          </a:custGeom>
          <a:blipFill rotWithShape="1">
            <a:blip r:embed="rId4">
              <a:alphaModFix/>
            </a:blip>
            <a:stretch>
              <a:fillRect b="0" l="0" r="0" t="0"/>
            </a:stretch>
          </a:blipFill>
          <a:ln>
            <a:noFill/>
          </a:ln>
        </p:spPr>
      </p:sp>
      <p:sp>
        <p:nvSpPr>
          <p:cNvPr id="330" name="Google Shape;330;p44"/>
          <p:cNvSpPr txBox="1"/>
          <p:nvPr/>
        </p:nvSpPr>
        <p:spPr>
          <a:xfrm>
            <a:off x="2674700" y="184975"/>
            <a:ext cx="3884100" cy="6465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zh-CN" sz="4200">
                <a:latin typeface="Paytone One"/>
                <a:ea typeface="Paytone One"/>
                <a:cs typeface="Paytone One"/>
                <a:sym typeface="Paytone One"/>
              </a:rPr>
              <a:t>Future Plans</a:t>
            </a:r>
            <a:endParaRPr sz="300"/>
          </a:p>
        </p:txBody>
      </p:sp>
      <p:sp>
        <p:nvSpPr>
          <p:cNvPr id="331" name="Google Shape;331;p44"/>
          <p:cNvSpPr txBox="1"/>
          <p:nvPr/>
        </p:nvSpPr>
        <p:spPr>
          <a:xfrm>
            <a:off x="759401" y="2099881"/>
            <a:ext cx="3394200" cy="1847100"/>
          </a:xfrm>
          <a:prstGeom prst="rect">
            <a:avLst/>
          </a:prstGeom>
          <a:noFill/>
          <a:ln>
            <a:noFill/>
          </a:ln>
        </p:spPr>
        <p:txBody>
          <a:bodyPr anchorCtr="0" anchor="t" bIns="0" lIns="0" spcFirstLastPara="1" rIns="0" wrap="square" tIns="0">
            <a:spAutoFit/>
          </a:bodyPr>
          <a:lstStyle/>
          <a:p>
            <a:pPr indent="0" lvl="0" marL="0" marR="0" rtl="0" algn="l">
              <a:lnSpc>
                <a:spcPct val="140006"/>
              </a:lnSpc>
              <a:spcBef>
                <a:spcPts val="0"/>
              </a:spcBef>
              <a:spcAft>
                <a:spcPts val="0"/>
              </a:spcAft>
              <a:buNone/>
            </a:pPr>
            <a:r>
              <a:rPr b="1" lang="zh-CN" sz="1500">
                <a:latin typeface="Quicksand"/>
                <a:ea typeface="Quicksand"/>
                <a:cs typeface="Quicksand"/>
                <a:sym typeface="Quicksand"/>
              </a:rPr>
              <a:t>We're going to find 30 users to test the website with.</a:t>
            </a:r>
            <a:endParaRPr b="1" sz="1500">
              <a:latin typeface="Quicksand"/>
              <a:ea typeface="Quicksand"/>
              <a:cs typeface="Quicksand"/>
              <a:sym typeface="Quicksand"/>
            </a:endParaRPr>
          </a:p>
          <a:p>
            <a:pPr indent="0" lvl="0" marL="0" marR="0" rtl="0" algn="l">
              <a:lnSpc>
                <a:spcPct val="140006"/>
              </a:lnSpc>
              <a:spcBef>
                <a:spcPts val="0"/>
              </a:spcBef>
              <a:spcAft>
                <a:spcPts val="0"/>
              </a:spcAft>
              <a:buNone/>
            </a:pPr>
            <a:r>
              <a:rPr b="1" lang="zh-CN" sz="1500">
                <a:latin typeface="Quicksand"/>
                <a:ea typeface="Quicksand"/>
                <a:cs typeface="Quicksand"/>
                <a:sym typeface="Quicksand"/>
              </a:rPr>
              <a:t>Users will go through 4 rounds of the word list.</a:t>
            </a:r>
            <a:endParaRPr b="1" sz="1500">
              <a:latin typeface="Quicksand"/>
              <a:ea typeface="Quicksand"/>
              <a:cs typeface="Quicksand"/>
              <a:sym typeface="Quicksand"/>
            </a:endParaRPr>
          </a:p>
          <a:p>
            <a:pPr indent="0" lvl="0" marL="0" marR="0" rtl="0" algn="l">
              <a:lnSpc>
                <a:spcPct val="140006"/>
              </a:lnSpc>
              <a:spcBef>
                <a:spcPts val="0"/>
              </a:spcBef>
              <a:spcAft>
                <a:spcPts val="0"/>
              </a:spcAft>
              <a:buNone/>
            </a:pPr>
            <a:r>
              <a:rPr b="1" lang="zh-CN" sz="1500">
                <a:latin typeface="Quicksand"/>
                <a:ea typeface="Quicksand"/>
                <a:cs typeface="Quicksand"/>
                <a:sym typeface="Quicksand"/>
              </a:rPr>
              <a:t>Each round of learning is scored by the user at the end of the round.</a:t>
            </a:r>
            <a:endParaRPr b="1" sz="1500">
              <a:latin typeface="Quicksand"/>
              <a:ea typeface="Quicksand"/>
              <a:cs typeface="Quicksand"/>
              <a:sym typeface="Quicksand"/>
            </a:endParaRPr>
          </a:p>
        </p:txBody>
      </p:sp>
      <p:sp>
        <p:nvSpPr>
          <p:cNvPr id="332" name="Google Shape;332;p44"/>
          <p:cNvSpPr txBox="1"/>
          <p:nvPr/>
        </p:nvSpPr>
        <p:spPr>
          <a:xfrm>
            <a:off x="4990476" y="2099875"/>
            <a:ext cx="3639300" cy="2170500"/>
          </a:xfrm>
          <a:prstGeom prst="rect">
            <a:avLst/>
          </a:prstGeom>
          <a:noFill/>
          <a:ln>
            <a:noFill/>
          </a:ln>
        </p:spPr>
        <p:txBody>
          <a:bodyPr anchorCtr="0" anchor="t" bIns="0" lIns="0" spcFirstLastPara="1" rIns="0" wrap="square" tIns="0">
            <a:spAutoFit/>
          </a:bodyPr>
          <a:lstStyle/>
          <a:p>
            <a:pPr indent="0" lvl="0" marL="0" marR="0" rtl="0" algn="l">
              <a:lnSpc>
                <a:spcPct val="140006"/>
              </a:lnSpc>
              <a:spcBef>
                <a:spcPts val="0"/>
              </a:spcBef>
              <a:spcAft>
                <a:spcPts val="0"/>
              </a:spcAft>
              <a:buNone/>
            </a:pPr>
            <a:r>
              <a:rPr b="1" lang="zh-CN" sz="1500">
                <a:latin typeface="Quicksand"/>
                <a:ea typeface="Quicksand"/>
                <a:cs typeface="Quicksand"/>
                <a:sym typeface="Quicksand"/>
              </a:rPr>
              <a:t>Aggregate the scores of all users.</a:t>
            </a:r>
            <a:endParaRPr b="1" sz="1500">
              <a:latin typeface="Quicksand"/>
              <a:ea typeface="Quicksand"/>
              <a:cs typeface="Quicksand"/>
              <a:sym typeface="Quicksand"/>
            </a:endParaRPr>
          </a:p>
          <a:p>
            <a:pPr indent="0" lvl="0" marL="0" marR="0" rtl="0" algn="l">
              <a:lnSpc>
                <a:spcPct val="140006"/>
              </a:lnSpc>
              <a:spcBef>
                <a:spcPts val="0"/>
              </a:spcBef>
              <a:spcAft>
                <a:spcPts val="0"/>
              </a:spcAft>
              <a:buNone/>
            </a:pPr>
            <a:r>
              <a:rPr b="1" lang="zh-CN" sz="1500">
                <a:latin typeface="Quicksand"/>
                <a:ea typeface="Quicksand"/>
                <a:cs typeface="Quicksand"/>
                <a:sym typeface="Quicksand"/>
              </a:rPr>
              <a:t>Analyze the scoring data to see if it matches our expectations.</a:t>
            </a:r>
            <a:endParaRPr b="1" sz="1500">
              <a:latin typeface="Quicksand"/>
              <a:ea typeface="Quicksand"/>
              <a:cs typeface="Quicksand"/>
              <a:sym typeface="Quicksand"/>
            </a:endParaRPr>
          </a:p>
          <a:p>
            <a:pPr indent="0" lvl="0" marL="0" marR="0" rtl="0" algn="l">
              <a:lnSpc>
                <a:spcPct val="140006"/>
              </a:lnSpc>
              <a:spcBef>
                <a:spcPts val="0"/>
              </a:spcBef>
              <a:spcAft>
                <a:spcPts val="0"/>
              </a:spcAft>
              <a:buNone/>
            </a:pPr>
            <a:r>
              <a:rPr b="1" lang="zh-CN" sz="1500">
                <a:latin typeface="Quicksand"/>
                <a:ea typeface="Quicksand"/>
                <a:cs typeface="Quicksand"/>
                <a:sym typeface="Quicksand"/>
              </a:rPr>
              <a:t>We are expecting the users score 4-5</a:t>
            </a:r>
            <a:endParaRPr b="1" sz="1500">
              <a:latin typeface="Quicksand"/>
              <a:ea typeface="Quicksand"/>
              <a:cs typeface="Quicksand"/>
              <a:sym typeface="Quicksand"/>
            </a:endParaRPr>
          </a:p>
          <a:p>
            <a:pPr indent="0" lvl="0" marL="0" marR="0" rtl="0" algn="l">
              <a:lnSpc>
                <a:spcPct val="140006"/>
              </a:lnSpc>
              <a:spcBef>
                <a:spcPts val="0"/>
              </a:spcBef>
              <a:spcAft>
                <a:spcPts val="0"/>
              </a:spcAft>
              <a:buNone/>
            </a:pPr>
            <a:r>
              <a:rPr b="1" lang="zh-CN" sz="1500">
                <a:latin typeface="Quicksand"/>
                <a:ea typeface="Quicksand"/>
                <a:cs typeface="Quicksand"/>
                <a:sym typeface="Quicksand"/>
              </a:rPr>
              <a:t>in the final round.</a:t>
            </a:r>
            <a:endParaRPr b="1" sz="1500">
              <a:latin typeface="Quicksand"/>
              <a:ea typeface="Quicksand"/>
              <a:cs typeface="Quicksand"/>
              <a:sym typeface="Quicksand"/>
            </a:endParaRPr>
          </a:p>
          <a:p>
            <a:pPr indent="0" lvl="0" marL="0" marR="0" rtl="0" algn="l">
              <a:lnSpc>
                <a:spcPct val="140006"/>
              </a:lnSpc>
              <a:spcBef>
                <a:spcPts val="0"/>
              </a:spcBef>
              <a:spcAft>
                <a:spcPts val="0"/>
              </a:spcAft>
              <a:buNone/>
            </a:pPr>
            <a:r>
              <a:t/>
            </a:r>
            <a:endParaRPr b="1" sz="1500">
              <a:latin typeface="Quicksand"/>
              <a:ea typeface="Quicksand"/>
              <a:cs typeface="Quicksand"/>
              <a:sym typeface="Quicksand"/>
            </a:endParaRPr>
          </a:p>
          <a:p>
            <a:pPr indent="0" lvl="0" marL="0" marR="0" rtl="0" algn="l">
              <a:lnSpc>
                <a:spcPct val="140006"/>
              </a:lnSpc>
              <a:spcBef>
                <a:spcPts val="0"/>
              </a:spcBef>
              <a:spcAft>
                <a:spcPts val="0"/>
              </a:spcAft>
              <a:buNone/>
            </a:pPr>
            <a:r>
              <a:t/>
            </a:r>
            <a:endParaRPr b="1" sz="1500">
              <a:latin typeface="Quicksand"/>
              <a:ea typeface="Quicksand"/>
              <a:cs typeface="Quicksand"/>
              <a:sym typeface="Quicksand"/>
            </a:endParaRPr>
          </a:p>
        </p:txBody>
      </p:sp>
      <p:sp>
        <p:nvSpPr>
          <p:cNvPr id="333" name="Google Shape;333;p44"/>
          <p:cNvSpPr txBox="1"/>
          <p:nvPr/>
        </p:nvSpPr>
        <p:spPr>
          <a:xfrm>
            <a:off x="6205900" y="1461750"/>
            <a:ext cx="963300" cy="334800"/>
          </a:xfrm>
          <a:prstGeom prst="rect">
            <a:avLst/>
          </a:prstGeom>
          <a:solidFill>
            <a:srgbClr val="EEB7B0"/>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770"/>
              <a:buNone/>
            </a:pPr>
            <a:r>
              <a:rPr b="1" lang="zh-CN" sz="1520">
                <a:solidFill>
                  <a:schemeClr val="dk1"/>
                </a:solidFill>
                <a:latin typeface="Comic Sans MS"/>
                <a:ea typeface="Comic Sans MS"/>
                <a:cs typeface="Comic Sans MS"/>
                <a:sym typeface="Comic Sans MS"/>
              </a:rPr>
              <a:t>Analysis</a:t>
            </a:r>
            <a:endParaRPr b="1" sz="1520">
              <a:solidFill>
                <a:schemeClr val="dk1"/>
              </a:solidFill>
              <a:latin typeface="Comic Sans MS"/>
              <a:ea typeface="Comic Sans MS"/>
              <a:cs typeface="Comic Sans MS"/>
              <a:sym typeface="Comic Sans MS"/>
            </a:endParaRPr>
          </a:p>
        </p:txBody>
      </p:sp>
      <p:sp>
        <p:nvSpPr>
          <p:cNvPr id="334" name="Google Shape;334;p44"/>
          <p:cNvSpPr txBox="1"/>
          <p:nvPr/>
        </p:nvSpPr>
        <p:spPr>
          <a:xfrm>
            <a:off x="1932775" y="1461725"/>
            <a:ext cx="963300" cy="334800"/>
          </a:xfrm>
          <a:prstGeom prst="rect">
            <a:avLst/>
          </a:prstGeom>
          <a:solidFill>
            <a:srgbClr val="EEB7B0"/>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770"/>
              <a:buNone/>
            </a:pPr>
            <a:r>
              <a:rPr b="1" lang="zh-CN" sz="1520">
                <a:solidFill>
                  <a:schemeClr val="dk1"/>
                </a:solidFill>
                <a:latin typeface="Comic Sans MS"/>
                <a:ea typeface="Comic Sans MS"/>
                <a:cs typeface="Comic Sans MS"/>
                <a:sym typeface="Comic Sans MS"/>
              </a:rPr>
              <a:t>Test</a:t>
            </a:r>
            <a:endParaRPr b="1" sz="1520">
              <a:solidFill>
                <a:schemeClr val="dk1"/>
              </a:solidFill>
              <a:latin typeface="Comic Sans MS"/>
              <a:ea typeface="Comic Sans MS"/>
              <a:cs typeface="Comic Sans MS"/>
              <a:sym typeface="Comic Sans M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5EC"/>
        </a:solidFill>
      </p:bgPr>
    </p:bg>
    <p:spTree>
      <p:nvGrpSpPr>
        <p:cNvPr id="338" name="Shape 338"/>
        <p:cNvGrpSpPr/>
        <p:nvPr/>
      </p:nvGrpSpPr>
      <p:grpSpPr>
        <a:xfrm>
          <a:off x="0" y="0"/>
          <a:ext cx="0" cy="0"/>
          <a:chOff x="0" y="0"/>
          <a:chExt cx="0" cy="0"/>
        </a:xfrm>
      </p:grpSpPr>
      <p:sp>
        <p:nvSpPr>
          <p:cNvPr id="339" name="Google Shape;339;p45"/>
          <p:cNvSpPr/>
          <p:nvPr/>
        </p:nvSpPr>
        <p:spPr>
          <a:xfrm>
            <a:off x="-206754" y="1493228"/>
            <a:ext cx="9555441" cy="6271844"/>
          </a:xfrm>
          <a:custGeom>
            <a:rect b="b" l="l" r="r" t="t"/>
            <a:pathLst>
              <a:path extrusionOk="0" h="12543688" w="19110882">
                <a:moveTo>
                  <a:pt x="0" y="0"/>
                </a:moveTo>
                <a:lnTo>
                  <a:pt x="19110882" y="0"/>
                </a:lnTo>
                <a:lnTo>
                  <a:pt x="19110882" y="12543688"/>
                </a:lnTo>
                <a:lnTo>
                  <a:pt x="0" y="12543688"/>
                </a:lnTo>
                <a:lnTo>
                  <a:pt x="0" y="0"/>
                </a:lnTo>
                <a:close/>
              </a:path>
            </a:pathLst>
          </a:custGeom>
          <a:blipFill rotWithShape="1">
            <a:blip r:embed="rId3">
              <a:alphaModFix/>
            </a:blip>
            <a:stretch>
              <a:fillRect b="0" l="0" r="0" t="0"/>
            </a:stretch>
          </a:blipFill>
          <a:ln>
            <a:noFill/>
          </a:ln>
        </p:spPr>
      </p:sp>
      <p:sp>
        <p:nvSpPr>
          <p:cNvPr id="340" name="Google Shape;340;p45"/>
          <p:cNvSpPr/>
          <p:nvPr/>
        </p:nvSpPr>
        <p:spPr>
          <a:xfrm>
            <a:off x="2891311" y="1370835"/>
            <a:ext cx="3359312" cy="2057400"/>
          </a:xfrm>
          <a:custGeom>
            <a:rect b="b" l="l" r="r" t="t"/>
            <a:pathLst>
              <a:path extrusionOk="0" h="4114800" w="6718623">
                <a:moveTo>
                  <a:pt x="0" y="0"/>
                </a:moveTo>
                <a:lnTo>
                  <a:pt x="6718622" y="0"/>
                </a:lnTo>
                <a:lnTo>
                  <a:pt x="6718622" y="4114800"/>
                </a:lnTo>
                <a:lnTo>
                  <a:pt x="0" y="4114800"/>
                </a:lnTo>
                <a:lnTo>
                  <a:pt x="0" y="0"/>
                </a:lnTo>
                <a:close/>
              </a:path>
            </a:pathLst>
          </a:custGeom>
          <a:blipFill rotWithShape="1">
            <a:blip r:embed="rId4">
              <a:alphaModFix/>
            </a:blip>
            <a:stretch>
              <a:fillRect b="0" l="0" r="0" t="0"/>
            </a:stretch>
          </a:blipFill>
          <a:ln>
            <a:noFill/>
          </a:ln>
        </p:spPr>
      </p:sp>
      <p:sp>
        <p:nvSpPr>
          <p:cNvPr id="341" name="Google Shape;341;p45"/>
          <p:cNvSpPr/>
          <p:nvPr/>
        </p:nvSpPr>
        <p:spPr>
          <a:xfrm>
            <a:off x="2172789" y="1200863"/>
            <a:ext cx="1131606" cy="1370888"/>
          </a:xfrm>
          <a:custGeom>
            <a:rect b="b" l="l" r="r" t="t"/>
            <a:pathLst>
              <a:path extrusionOk="0" h="2741775" w="2263211">
                <a:moveTo>
                  <a:pt x="0" y="0"/>
                </a:moveTo>
                <a:lnTo>
                  <a:pt x="2263211" y="0"/>
                </a:lnTo>
                <a:lnTo>
                  <a:pt x="2263211" y="2741775"/>
                </a:lnTo>
                <a:lnTo>
                  <a:pt x="0" y="2741775"/>
                </a:lnTo>
                <a:lnTo>
                  <a:pt x="0" y="0"/>
                </a:lnTo>
                <a:close/>
              </a:path>
            </a:pathLst>
          </a:custGeom>
          <a:blipFill rotWithShape="1">
            <a:blip r:embed="rId5">
              <a:alphaModFix/>
            </a:blip>
            <a:stretch>
              <a:fillRect b="0" l="0" r="0" t="0"/>
            </a:stretch>
          </a:blipFill>
          <a:ln>
            <a:noFill/>
          </a:ln>
        </p:spPr>
      </p:sp>
      <p:sp>
        <p:nvSpPr>
          <p:cNvPr id="342" name="Google Shape;342;p45"/>
          <p:cNvSpPr/>
          <p:nvPr/>
        </p:nvSpPr>
        <p:spPr>
          <a:xfrm>
            <a:off x="5636237" y="2571750"/>
            <a:ext cx="932289" cy="1294847"/>
          </a:xfrm>
          <a:custGeom>
            <a:rect b="b" l="l" r="r" t="t"/>
            <a:pathLst>
              <a:path extrusionOk="0" h="2589694" w="1864579">
                <a:moveTo>
                  <a:pt x="0" y="0"/>
                </a:moveTo>
                <a:lnTo>
                  <a:pt x="1864580" y="0"/>
                </a:lnTo>
                <a:lnTo>
                  <a:pt x="1864580" y="2589694"/>
                </a:lnTo>
                <a:lnTo>
                  <a:pt x="0" y="2589694"/>
                </a:lnTo>
                <a:lnTo>
                  <a:pt x="0" y="0"/>
                </a:lnTo>
                <a:close/>
              </a:path>
            </a:pathLst>
          </a:custGeom>
          <a:blipFill rotWithShape="1">
            <a:blip r:embed="rId6">
              <a:alphaModFix/>
            </a:blip>
            <a:stretch>
              <a:fillRect b="0" l="0" r="0" t="0"/>
            </a:stretch>
          </a:blipFill>
          <a:ln>
            <a:noFill/>
          </a:ln>
        </p:spPr>
      </p:sp>
      <p:sp>
        <p:nvSpPr>
          <p:cNvPr id="343" name="Google Shape;343;p45"/>
          <p:cNvSpPr/>
          <p:nvPr/>
        </p:nvSpPr>
        <p:spPr>
          <a:xfrm>
            <a:off x="6102382" y="3428235"/>
            <a:ext cx="3995020" cy="3600450"/>
          </a:xfrm>
          <a:custGeom>
            <a:rect b="b" l="l" r="r" t="t"/>
            <a:pathLst>
              <a:path extrusionOk="0" h="7200900" w="7990040">
                <a:moveTo>
                  <a:pt x="0" y="0"/>
                </a:moveTo>
                <a:lnTo>
                  <a:pt x="7990040" y="0"/>
                </a:lnTo>
                <a:lnTo>
                  <a:pt x="7990040" y="7200900"/>
                </a:lnTo>
                <a:lnTo>
                  <a:pt x="0" y="7200900"/>
                </a:lnTo>
                <a:lnTo>
                  <a:pt x="0" y="0"/>
                </a:lnTo>
                <a:close/>
              </a:path>
            </a:pathLst>
          </a:custGeom>
          <a:blipFill rotWithShape="1">
            <a:blip r:embed="rId7">
              <a:alphaModFix/>
            </a:blip>
            <a:stretch>
              <a:fillRect b="0" l="0" r="0" t="0"/>
            </a:stretch>
          </a:blipFill>
          <a:ln>
            <a:noFill/>
          </a:ln>
        </p:spPr>
      </p:sp>
      <p:sp>
        <p:nvSpPr>
          <p:cNvPr id="344" name="Google Shape;344;p45"/>
          <p:cNvSpPr/>
          <p:nvPr/>
        </p:nvSpPr>
        <p:spPr>
          <a:xfrm>
            <a:off x="-766289" y="-444495"/>
            <a:ext cx="3657600" cy="1234881"/>
          </a:xfrm>
          <a:custGeom>
            <a:rect b="b" l="l" r="r" t="t"/>
            <a:pathLst>
              <a:path extrusionOk="0" h="2469762" w="7315200">
                <a:moveTo>
                  <a:pt x="0" y="0"/>
                </a:moveTo>
                <a:lnTo>
                  <a:pt x="7315200" y="0"/>
                </a:lnTo>
                <a:lnTo>
                  <a:pt x="7315200" y="2469762"/>
                </a:lnTo>
                <a:lnTo>
                  <a:pt x="0" y="2469762"/>
                </a:lnTo>
                <a:lnTo>
                  <a:pt x="0" y="0"/>
                </a:lnTo>
                <a:close/>
              </a:path>
            </a:pathLst>
          </a:custGeom>
          <a:blipFill rotWithShape="1">
            <a:blip r:embed="rId8">
              <a:alphaModFix/>
            </a:blip>
            <a:stretch>
              <a:fillRect b="0" l="0" r="0" t="0"/>
            </a:stretch>
          </a:blipFill>
          <a:ln>
            <a:noFill/>
          </a:ln>
        </p:spPr>
      </p:sp>
      <p:sp>
        <p:nvSpPr>
          <p:cNvPr id="345" name="Google Shape;345;p45"/>
          <p:cNvSpPr/>
          <p:nvPr/>
        </p:nvSpPr>
        <p:spPr>
          <a:xfrm>
            <a:off x="193014" y="172945"/>
            <a:ext cx="1343693" cy="1167791"/>
          </a:xfrm>
          <a:custGeom>
            <a:rect b="b" l="l" r="r" t="t"/>
            <a:pathLst>
              <a:path extrusionOk="0" h="2335582" w="2687386">
                <a:moveTo>
                  <a:pt x="0" y="0"/>
                </a:moveTo>
                <a:lnTo>
                  <a:pt x="2687386" y="0"/>
                </a:lnTo>
                <a:lnTo>
                  <a:pt x="2687386" y="2335583"/>
                </a:lnTo>
                <a:lnTo>
                  <a:pt x="0" y="2335583"/>
                </a:lnTo>
                <a:lnTo>
                  <a:pt x="0" y="0"/>
                </a:lnTo>
                <a:close/>
              </a:path>
            </a:pathLst>
          </a:custGeom>
          <a:blipFill rotWithShape="1">
            <a:blip r:embed="rId9">
              <a:alphaModFix/>
            </a:blip>
            <a:stretch>
              <a:fillRect b="0" l="0" r="0" t="0"/>
            </a:stretch>
          </a:blipFill>
          <a:ln>
            <a:noFill/>
          </a:ln>
        </p:spPr>
      </p:sp>
      <p:sp>
        <p:nvSpPr>
          <p:cNvPr id="346" name="Google Shape;346;p45"/>
          <p:cNvSpPr txBox="1"/>
          <p:nvPr/>
        </p:nvSpPr>
        <p:spPr>
          <a:xfrm>
            <a:off x="3507764" y="1948219"/>
            <a:ext cx="2128474" cy="964545"/>
          </a:xfrm>
          <a:prstGeom prst="rect">
            <a:avLst/>
          </a:prstGeom>
          <a:noFill/>
          <a:ln>
            <a:noFill/>
          </a:ln>
        </p:spPr>
        <p:txBody>
          <a:bodyPr anchorCtr="0" anchor="t" bIns="0" lIns="0" spcFirstLastPara="1" rIns="0" wrap="square" tIns="0">
            <a:spAutoFit/>
          </a:bodyPr>
          <a:lstStyle/>
          <a:p>
            <a:pPr indent="0" lvl="0" marL="0" marR="0" rtl="0" algn="ctr">
              <a:lnSpc>
                <a:spcPct val="101999"/>
              </a:lnSpc>
              <a:spcBef>
                <a:spcPts val="0"/>
              </a:spcBef>
              <a:spcAft>
                <a:spcPts val="0"/>
              </a:spcAft>
              <a:buNone/>
            </a:pPr>
            <a:r>
              <a:rPr b="1" i="0" lang="zh-CN" sz="3700" u="none" cap="none" strike="noStrike">
                <a:solidFill>
                  <a:srgbClr val="000000"/>
                </a:solidFill>
                <a:latin typeface="Paytone One"/>
                <a:ea typeface="Paytone One"/>
                <a:cs typeface="Paytone One"/>
                <a:sym typeface="Paytone One"/>
              </a:rPr>
              <a:t>Question Time</a:t>
            </a:r>
            <a:endParaRPr sz="7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5EC"/>
        </a:solidFill>
      </p:bgPr>
    </p:bg>
    <p:spTree>
      <p:nvGrpSpPr>
        <p:cNvPr id="350" name="Shape 350"/>
        <p:cNvGrpSpPr/>
        <p:nvPr/>
      </p:nvGrpSpPr>
      <p:grpSpPr>
        <a:xfrm>
          <a:off x="0" y="0"/>
          <a:ext cx="0" cy="0"/>
          <a:chOff x="0" y="0"/>
          <a:chExt cx="0" cy="0"/>
        </a:xfrm>
      </p:grpSpPr>
      <p:sp>
        <p:nvSpPr>
          <p:cNvPr id="351" name="Google Shape;351;p46"/>
          <p:cNvSpPr/>
          <p:nvPr/>
        </p:nvSpPr>
        <p:spPr>
          <a:xfrm>
            <a:off x="-1458159" y="0"/>
            <a:ext cx="5301080" cy="5301080"/>
          </a:xfrm>
          <a:custGeom>
            <a:rect b="b" l="l" r="r" t="t"/>
            <a:pathLst>
              <a:path extrusionOk="0" h="10602160" w="10602160">
                <a:moveTo>
                  <a:pt x="0" y="0"/>
                </a:moveTo>
                <a:lnTo>
                  <a:pt x="10602159" y="0"/>
                </a:lnTo>
                <a:lnTo>
                  <a:pt x="10602159" y="10602160"/>
                </a:lnTo>
                <a:lnTo>
                  <a:pt x="0" y="10602160"/>
                </a:lnTo>
                <a:lnTo>
                  <a:pt x="0" y="0"/>
                </a:lnTo>
                <a:close/>
              </a:path>
            </a:pathLst>
          </a:custGeom>
          <a:blipFill rotWithShape="1">
            <a:blip r:embed="rId3">
              <a:alphaModFix amt="18999"/>
            </a:blip>
            <a:stretch>
              <a:fillRect b="0" l="0" r="0" t="0"/>
            </a:stretch>
          </a:blipFill>
          <a:ln>
            <a:noFill/>
          </a:ln>
        </p:spPr>
      </p:sp>
      <p:sp>
        <p:nvSpPr>
          <p:cNvPr id="352" name="Google Shape;352;p46"/>
          <p:cNvSpPr/>
          <p:nvPr/>
        </p:nvSpPr>
        <p:spPr>
          <a:xfrm>
            <a:off x="2743200" y="1700227"/>
            <a:ext cx="3657600" cy="1369938"/>
          </a:xfrm>
          <a:custGeom>
            <a:rect b="b" l="l" r="r" t="t"/>
            <a:pathLst>
              <a:path extrusionOk="0" h="2739875" w="7315200">
                <a:moveTo>
                  <a:pt x="0" y="0"/>
                </a:moveTo>
                <a:lnTo>
                  <a:pt x="7315200" y="0"/>
                </a:lnTo>
                <a:lnTo>
                  <a:pt x="7315200" y="2739875"/>
                </a:lnTo>
                <a:lnTo>
                  <a:pt x="0" y="2739875"/>
                </a:lnTo>
                <a:lnTo>
                  <a:pt x="0" y="0"/>
                </a:lnTo>
                <a:close/>
              </a:path>
            </a:pathLst>
          </a:custGeom>
          <a:blipFill rotWithShape="1">
            <a:blip r:embed="rId4">
              <a:alphaModFix/>
            </a:blip>
            <a:stretch>
              <a:fillRect b="0" l="0" r="0" t="0"/>
            </a:stretch>
          </a:blipFill>
          <a:ln>
            <a:noFill/>
          </a:ln>
        </p:spPr>
      </p:sp>
      <p:sp>
        <p:nvSpPr>
          <p:cNvPr id="353" name="Google Shape;353;p46"/>
          <p:cNvSpPr/>
          <p:nvPr/>
        </p:nvSpPr>
        <p:spPr>
          <a:xfrm rot="1475691">
            <a:off x="6010402" y="2414725"/>
            <a:ext cx="966117" cy="969642"/>
          </a:xfrm>
          <a:custGeom>
            <a:rect b="b" l="l" r="r" t="t"/>
            <a:pathLst>
              <a:path extrusionOk="0" h="1939285" w="1932233">
                <a:moveTo>
                  <a:pt x="0" y="0"/>
                </a:moveTo>
                <a:lnTo>
                  <a:pt x="1932233" y="0"/>
                </a:lnTo>
                <a:lnTo>
                  <a:pt x="1932233" y="1939285"/>
                </a:lnTo>
                <a:lnTo>
                  <a:pt x="0" y="1939285"/>
                </a:lnTo>
                <a:lnTo>
                  <a:pt x="0" y="0"/>
                </a:lnTo>
                <a:close/>
              </a:path>
            </a:pathLst>
          </a:custGeom>
          <a:blipFill rotWithShape="1">
            <a:blip r:embed="rId5">
              <a:alphaModFix/>
            </a:blip>
            <a:stretch>
              <a:fillRect b="0" l="0" r="0" t="0"/>
            </a:stretch>
          </a:blipFill>
          <a:ln>
            <a:noFill/>
          </a:ln>
        </p:spPr>
      </p:sp>
      <p:sp>
        <p:nvSpPr>
          <p:cNvPr id="354" name="Google Shape;354;p46"/>
          <p:cNvSpPr/>
          <p:nvPr/>
        </p:nvSpPr>
        <p:spPr>
          <a:xfrm>
            <a:off x="123298" y="0"/>
            <a:ext cx="391052" cy="1700227"/>
          </a:xfrm>
          <a:custGeom>
            <a:rect b="b" l="l" r="r" t="t"/>
            <a:pathLst>
              <a:path extrusionOk="0" h="3400454" w="782104">
                <a:moveTo>
                  <a:pt x="0" y="0"/>
                </a:moveTo>
                <a:lnTo>
                  <a:pt x="782104" y="0"/>
                </a:lnTo>
                <a:lnTo>
                  <a:pt x="782104" y="3400454"/>
                </a:lnTo>
                <a:lnTo>
                  <a:pt x="0" y="3400454"/>
                </a:lnTo>
                <a:lnTo>
                  <a:pt x="0" y="0"/>
                </a:lnTo>
                <a:close/>
              </a:path>
            </a:pathLst>
          </a:custGeom>
          <a:blipFill rotWithShape="1">
            <a:blip r:embed="rId6">
              <a:alphaModFix/>
            </a:blip>
            <a:stretch>
              <a:fillRect b="0" l="0" r="0" t="0"/>
            </a:stretch>
          </a:blipFill>
          <a:ln>
            <a:noFill/>
          </a:ln>
        </p:spPr>
      </p:sp>
      <p:sp>
        <p:nvSpPr>
          <p:cNvPr id="355" name="Google Shape;355;p46"/>
          <p:cNvSpPr/>
          <p:nvPr/>
        </p:nvSpPr>
        <p:spPr>
          <a:xfrm>
            <a:off x="3842920" y="0"/>
            <a:ext cx="5301080" cy="5301080"/>
          </a:xfrm>
          <a:custGeom>
            <a:rect b="b" l="l" r="r" t="t"/>
            <a:pathLst>
              <a:path extrusionOk="0" h="10602160" w="10602160">
                <a:moveTo>
                  <a:pt x="0" y="0"/>
                </a:moveTo>
                <a:lnTo>
                  <a:pt x="10602160" y="0"/>
                </a:lnTo>
                <a:lnTo>
                  <a:pt x="10602160" y="10602160"/>
                </a:lnTo>
                <a:lnTo>
                  <a:pt x="0" y="10602160"/>
                </a:lnTo>
                <a:lnTo>
                  <a:pt x="0" y="0"/>
                </a:lnTo>
                <a:close/>
              </a:path>
            </a:pathLst>
          </a:custGeom>
          <a:blipFill rotWithShape="1">
            <a:blip r:embed="rId3">
              <a:alphaModFix amt="18999"/>
            </a:blip>
            <a:stretch>
              <a:fillRect b="0" l="0" r="0" t="0"/>
            </a:stretch>
          </a:blipFill>
          <a:ln>
            <a:noFill/>
          </a:ln>
        </p:spPr>
      </p:sp>
      <p:sp>
        <p:nvSpPr>
          <p:cNvPr id="356" name="Google Shape;356;p46"/>
          <p:cNvSpPr/>
          <p:nvPr/>
        </p:nvSpPr>
        <p:spPr>
          <a:xfrm>
            <a:off x="-150333" y="3787004"/>
            <a:ext cx="1329366" cy="1356496"/>
          </a:xfrm>
          <a:custGeom>
            <a:rect b="b" l="l" r="r" t="t"/>
            <a:pathLst>
              <a:path extrusionOk="0" h="2712992" w="2658732">
                <a:moveTo>
                  <a:pt x="0" y="0"/>
                </a:moveTo>
                <a:lnTo>
                  <a:pt x="2658732" y="0"/>
                </a:lnTo>
                <a:lnTo>
                  <a:pt x="2658732" y="2712992"/>
                </a:lnTo>
                <a:lnTo>
                  <a:pt x="0" y="2712992"/>
                </a:lnTo>
                <a:lnTo>
                  <a:pt x="0" y="0"/>
                </a:lnTo>
                <a:close/>
              </a:path>
            </a:pathLst>
          </a:custGeom>
          <a:blipFill rotWithShape="1">
            <a:blip r:embed="rId7">
              <a:alphaModFix/>
            </a:blip>
            <a:stretch>
              <a:fillRect b="0" l="0" r="0" t="0"/>
            </a:stretch>
          </a:blipFill>
          <a:ln>
            <a:noFill/>
          </a:ln>
        </p:spPr>
      </p:sp>
      <p:sp>
        <p:nvSpPr>
          <p:cNvPr id="357" name="Google Shape;357;p46"/>
          <p:cNvSpPr/>
          <p:nvPr/>
        </p:nvSpPr>
        <p:spPr>
          <a:xfrm flipH="1">
            <a:off x="7708481" y="-357306"/>
            <a:ext cx="1842338" cy="1743313"/>
          </a:xfrm>
          <a:custGeom>
            <a:rect b="b" l="l" r="r" t="t"/>
            <a:pathLst>
              <a:path extrusionOk="0" h="3486625" w="3684676">
                <a:moveTo>
                  <a:pt x="3684676" y="0"/>
                </a:moveTo>
                <a:lnTo>
                  <a:pt x="0" y="0"/>
                </a:lnTo>
                <a:lnTo>
                  <a:pt x="0" y="3486624"/>
                </a:lnTo>
                <a:lnTo>
                  <a:pt x="3684676" y="3486624"/>
                </a:lnTo>
                <a:lnTo>
                  <a:pt x="3684676" y="0"/>
                </a:lnTo>
                <a:close/>
              </a:path>
            </a:pathLst>
          </a:custGeom>
          <a:blipFill rotWithShape="1">
            <a:blip r:embed="rId8">
              <a:alphaModFix/>
            </a:blip>
            <a:stretch>
              <a:fillRect b="0" l="0" r="0" t="0"/>
            </a:stretch>
          </a:blipFill>
          <a:ln>
            <a:noFill/>
          </a:ln>
        </p:spPr>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5EC"/>
        </a:solidFill>
      </p:bgPr>
    </p:bg>
    <p:spTree>
      <p:nvGrpSpPr>
        <p:cNvPr id="156" name="Shape 156"/>
        <p:cNvGrpSpPr/>
        <p:nvPr/>
      </p:nvGrpSpPr>
      <p:grpSpPr>
        <a:xfrm>
          <a:off x="0" y="0"/>
          <a:ext cx="0" cy="0"/>
          <a:chOff x="0" y="0"/>
          <a:chExt cx="0" cy="0"/>
        </a:xfrm>
      </p:grpSpPr>
      <p:grpSp>
        <p:nvGrpSpPr>
          <p:cNvPr id="157" name="Google Shape;157;p27"/>
          <p:cNvGrpSpPr/>
          <p:nvPr/>
        </p:nvGrpSpPr>
        <p:grpSpPr>
          <a:xfrm>
            <a:off x="514350" y="1307615"/>
            <a:ext cx="8115300" cy="3321535"/>
            <a:chOff x="0" y="-38100"/>
            <a:chExt cx="4274726" cy="1749615"/>
          </a:xfrm>
        </p:grpSpPr>
        <p:sp>
          <p:nvSpPr>
            <p:cNvPr id="158" name="Google Shape;158;p27"/>
            <p:cNvSpPr/>
            <p:nvPr/>
          </p:nvSpPr>
          <p:spPr>
            <a:xfrm>
              <a:off x="0" y="0"/>
              <a:ext cx="4274726" cy="1711515"/>
            </a:xfrm>
            <a:custGeom>
              <a:rect b="b" l="l" r="r" t="t"/>
              <a:pathLst>
                <a:path extrusionOk="0" h="1711515" w="4274726">
                  <a:moveTo>
                    <a:pt x="24327" y="0"/>
                  </a:moveTo>
                  <a:lnTo>
                    <a:pt x="4250399" y="0"/>
                  </a:lnTo>
                  <a:cubicBezTo>
                    <a:pt x="4263834" y="0"/>
                    <a:pt x="4274726" y="10891"/>
                    <a:pt x="4274726" y="24327"/>
                  </a:cubicBezTo>
                  <a:lnTo>
                    <a:pt x="4274726" y="1687188"/>
                  </a:lnTo>
                  <a:cubicBezTo>
                    <a:pt x="4274726" y="1700624"/>
                    <a:pt x="4263834" y="1711515"/>
                    <a:pt x="4250399" y="1711515"/>
                  </a:cubicBezTo>
                  <a:lnTo>
                    <a:pt x="24327" y="1711515"/>
                  </a:lnTo>
                  <a:cubicBezTo>
                    <a:pt x="10891" y="1711515"/>
                    <a:pt x="0" y="1700624"/>
                    <a:pt x="0" y="1687188"/>
                  </a:cubicBezTo>
                  <a:lnTo>
                    <a:pt x="0" y="24327"/>
                  </a:lnTo>
                  <a:cubicBezTo>
                    <a:pt x="0" y="10891"/>
                    <a:pt x="10891" y="0"/>
                    <a:pt x="24327" y="0"/>
                  </a:cubicBezTo>
                  <a:close/>
                </a:path>
              </a:pathLst>
            </a:custGeom>
            <a:solidFill>
              <a:srgbClr val="DCC3AC"/>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59" name="Google Shape;159;p27"/>
            <p:cNvSpPr txBox="1"/>
            <p:nvPr/>
          </p:nvSpPr>
          <p:spPr>
            <a:xfrm>
              <a:off x="0" y="-38100"/>
              <a:ext cx="4274726" cy="174961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160" name="Google Shape;160;p27"/>
          <p:cNvSpPr/>
          <p:nvPr/>
        </p:nvSpPr>
        <p:spPr>
          <a:xfrm rot="3067879">
            <a:off x="7523153" y="3845530"/>
            <a:ext cx="1242037" cy="1567240"/>
          </a:xfrm>
          <a:custGeom>
            <a:rect b="b" l="l" r="r" t="t"/>
            <a:pathLst>
              <a:path extrusionOk="0" h="3134480" w="2484075">
                <a:moveTo>
                  <a:pt x="0" y="0"/>
                </a:moveTo>
                <a:lnTo>
                  <a:pt x="2484075" y="0"/>
                </a:lnTo>
                <a:lnTo>
                  <a:pt x="2484075" y="3134480"/>
                </a:lnTo>
                <a:lnTo>
                  <a:pt x="0" y="3134480"/>
                </a:lnTo>
                <a:lnTo>
                  <a:pt x="0" y="0"/>
                </a:lnTo>
                <a:close/>
              </a:path>
            </a:pathLst>
          </a:custGeom>
          <a:blipFill rotWithShape="1">
            <a:blip r:embed="rId3">
              <a:alphaModFix/>
            </a:blip>
            <a:stretch>
              <a:fillRect b="0" l="0" r="0" t="0"/>
            </a:stretch>
          </a:blipFill>
          <a:ln>
            <a:noFill/>
          </a:ln>
        </p:spPr>
      </p:sp>
      <p:sp>
        <p:nvSpPr>
          <p:cNvPr id="161" name="Google Shape;161;p27"/>
          <p:cNvSpPr/>
          <p:nvPr/>
        </p:nvSpPr>
        <p:spPr>
          <a:xfrm rot="-4063775">
            <a:off x="364575" y="1034490"/>
            <a:ext cx="903066" cy="967139"/>
          </a:xfrm>
          <a:custGeom>
            <a:rect b="b" l="l" r="r" t="t"/>
            <a:pathLst>
              <a:path extrusionOk="0" h="1934278" w="1806132">
                <a:moveTo>
                  <a:pt x="0" y="0"/>
                </a:moveTo>
                <a:lnTo>
                  <a:pt x="1806132" y="0"/>
                </a:lnTo>
                <a:lnTo>
                  <a:pt x="1806132" y="1934278"/>
                </a:lnTo>
                <a:lnTo>
                  <a:pt x="0" y="1934278"/>
                </a:lnTo>
                <a:lnTo>
                  <a:pt x="0" y="0"/>
                </a:lnTo>
                <a:close/>
              </a:path>
            </a:pathLst>
          </a:custGeom>
          <a:blipFill rotWithShape="1">
            <a:blip r:embed="rId4">
              <a:alphaModFix/>
            </a:blip>
            <a:stretch>
              <a:fillRect b="0" l="0" r="0" t="0"/>
            </a:stretch>
          </a:blipFill>
          <a:ln>
            <a:noFill/>
          </a:ln>
        </p:spPr>
      </p:sp>
      <p:sp>
        <p:nvSpPr>
          <p:cNvPr id="162" name="Google Shape;162;p27"/>
          <p:cNvSpPr/>
          <p:nvPr/>
        </p:nvSpPr>
        <p:spPr>
          <a:xfrm>
            <a:off x="7126620" y="-500558"/>
            <a:ext cx="3006061" cy="1014908"/>
          </a:xfrm>
          <a:custGeom>
            <a:rect b="b" l="l" r="r" t="t"/>
            <a:pathLst>
              <a:path extrusionOk="0" h="2029816" w="6012122">
                <a:moveTo>
                  <a:pt x="0" y="0"/>
                </a:moveTo>
                <a:lnTo>
                  <a:pt x="6012122" y="0"/>
                </a:lnTo>
                <a:lnTo>
                  <a:pt x="6012122" y="2029816"/>
                </a:lnTo>
                <a:lnTo>
                  <a:pt x="0" y="2029816"/>
                </a:lnTo>
                <a:lnTo>
                  <a:pt x="0" y="0"/>
                </a:lnTo>
                <a:close/>
              </a:path>
            </a:pathLst>
          </a:custGeom>
          <a:blipFill rotWithShape="1">
            <a:blip r:embed="rId5">
              <a:alphaModFix/>
            </a:blip>
            <a:stretch>
              <a:fillRect b="0" l="0" r="0" t="0"/>
            </a:stretch>
          </a:blipFill>
          <a:ln>
            <a:noFill/>
          </a:ln>
        </p:spPr>
      </p:sp>
      <p:sp>
        <p:nvSpPr>
          <p:cNvPr id="163" name="Google Shape;163;p27"/>
          <p:cNvSpPr/>
          <p:nvPr/>
        </p:nvSpPr>
        <p:spPr>
          <a:xfrm>
            <a:off x="7344325" y="-1194276"/>
            <a:ext cx="2015495" cy="2057400"/>
          </a:xfrm>
          <a:custGeom>
            <a:rect b="b" l="l" r="r" t="t"/>
            <a:pathLst>
              <a:path extrusionOk="0" h="4114800" w="4030989">
                <a:moveTo>
                  <a:pt x="0" y="0"/>
                </a:moveTo>
                <a:lnTo>
                  <a:pt x="4030989" y="0"/>
                </a:lnTo>
                <a:lnTo>
                  <a:pt x="4030989" y="4114800"/>
                </a:lnTo>
                <a:lnTo>
                  <a:pt x="0" y="4114800"/>
                </a:lnTo>
                <a:lnTo>
                  <a:pt x="0" y="0"/>
                </a:lnTo>
                <a:close/>
              </a:path>
            </a:pathLst>
          </a:custGeom>
          <a:blipFill rotWithShape="1">
            <a:blip r:embed="rId6">
              <a:alphaModFix/>
            </a:blip>
            <a:stretch>
              <a:fillRect b="0" l="0" r="0" t="0"/>
            </a:stretch>
          </a:blipFill>
          <a:ln>
            <a:noFill/>
          </a:ln>
        </p:spPr>
      </p:sp>
      <p:sp>
        <p:nvSpPr>
          <p:cNvPr id="164" name="Google Shape;164;p27"/>
          <p:cNvSpPr txBox="1"/>
          <p:nvPr/>
        </p:nvSpPr>
        <p:spPr>
          <a:xfrm>
            <a:off x="1039135" y="1909389"/>
            <a:ext cx="7065600" cy="2604300"/>
          </a:xfrm>
          <a:prstGeom prst="rect">
            <a:avLst/>
          </a:prstGeom>
          <a:noFill/>
          <a:ln>
            <a:noFill/>
          </a:ln>
        </p:spPr>
        <p:txBody>
          <a:bodyPr anchorCtr="0" anchor="t" bIns="0" lIns="0" spcFirstLastPara="1" rIns="0" wrap="square" tIns="0">
            <a:spAutoFit/>
          </a:bodyPr>
          <a:lstStyle/>
          <a:p>
            <a:pPr indent="0" lvl="0" marL="0" rtl="0" algn="l">
              <a:lnSpc>
                <a:spcPct val="140000"/>
              </a:lnSpc>
              <a:spcBef>
                <a:spcPts val="0"/>
              </a:spcBef>
              <a:spcAft>
                <a:spcPts val="0"/>
              </a:spcAft>
              <a:buSzPts val="1100"/>
              <a:buNone/>
            </a:pPr>
            <a:r>
              <a:rPr b="1" lang="zh-CN" sz="1800">
                <a:latin typeface="Quicksand"/>
                <a:ea typeface="Quicksand"/>
                <a:cs typeface="Quicksand"/>
                <a:sym typeface="Quicksand"/>
              </a:rPr>
              <a:t>Our goal is to help students confidently navigate daily life during their overseas studies by providing learning resources focused on high-frequency conversations and language usage. </a:t>
            </a:r>
            <a:endParaRPr b="1" sz="1800">
              <a:latin typeface="Quicksand"/>
              <a:ea typeface="Quicksand"/>
              <a:cs typeface="Quicksand"/>
              <a:sym typeface="Quicksand"/>
            </a:endParaRPr>
          </a:p>
          <a:p>
            <a:pPr indent="0" lvl="0" marL="0" rtl="0" algn="l">
              <a:lnSpc>
                <a:spcPct val="140000"/>
              </a:lnSpc>
              <a:spcBef>
                <a:spcPts val="0"/>
              </a:spcBef>
              <a:spcAft>
                <a:spcPts val="0"/>
              </a:spcAft>
              <a:buSzPts val="1100"/>
              <a:buNone/>
            </a:pPr>
            <a:r>
              <a:t/>
            </a:r>
            <a:endParaRPr b="1" sz="1800">
              <a:latin typeface="Quicksand"/>
              <a:ea typeface="Quicksand"/>
              <a:cs typeface="Quicksand"/>
              <a:sym typeface="Quicksand"/>
            </a:endParaRPr>
          </a:p>
          <a:p>
            <a:pPr indent="0" lvl="0" marL="0" rtl="0" algn="l">
              <a:lnSpc>
                <a:spcPct val="140000"/>
              </a:lnSpc>
              <a:spcBef>
                <a:spcPts val="0"/>
              </a:spcBef>
              <a:spcAft>
                <a:spcPts val="0"/>
              </a:spcAft>
              <a:buSzPts val="1100"/>
              <a:buNone/>
            </a:pPr>
            <a:r>
              <a:rPr b="1" lang="zh-CN" sz="1800">
                <a:latin typeface="Quicksand"/>
                <a:ea typeface="Quicksand"/>
                <a:cs typeface="Quicksand"/>
                <a:sym typeface="Quicksand"/>
              </a:rPr>
              <a:t>We are committed to designing a learning platform that enables students to communicate fluently in common scenarios.</a:t>
            </a:r>
            <a:endParaRPr b="1" sz="1800">
              <a:latin typeface="Quicksand"/>
              <a:ea typeface="Quicksand"/>
              <a:cs typeface="Quicksand"/>
              <a:sym typeface="Quicksand"/>
            </a:endParaRPr>
          </a:p>
        </p:txBody>
      </p:sp>
      <p:sp>
        <p:nvSpPr>
          <p:cNvPr id="165" name="Google Shape;165;p27"/>
          <p:cNvSpPr txBox="1"/>
          <p:nvPr/>
        </p:nvSpPr>
        <p:spPr>
          <a:xfrm>
            <a:off x="2596447" y="428625"/>
            <a:ext cx="4029914" cy="783272"/>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zh-CN" sz="4600" u="none" cap="none" strike="noStrike">
                <a:solidFill>
                  <a:srgbClr val="000000"/>
                </a:solidFill>
                <a:latin typeface="Paytone One"/>
                <a:ea typeface="Paytone One"/>
                <a:cs typeface="Paytone One"/>
                <a:sym typeface="Paytone One"/>
              </a:rPr>
              <a:t>Background </a:t>
            </a:r>
            <a:endParaRPr sz="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5EC"/>
        </a:solidFill>
      </p:bgPr>
    </p:bg>
    <p:spTree>
      <p:nvGrpSpPr>
        <p:cNvPr id="169" name="Shape 169"/>
        <p:cNvGrpSpPr/>
        <p:nvPr/>
      </p:nvGrpSpPr>
      <p:grpSpPr>
        <a:xfrm>
          <a:off x="0" y="0"/>
          <a:ext cx="0" cy="0"/>
          <a:chOff x="0" y="0"/>
          <a:chExt cx="0" cy="0"/>
        </a:xfrm>
      </p:grpSpPr>
      <p:sp>
        <p:nvSpPr>
          <p:cNvPr id="170" name="Google Shape;170;p28"/>
          <p:cNvSpPr/>
          <p:nvPr/>
        </p:nvSpPr>
        <p:spPr>
          <a:xfrm>
            <a:off x="-293465" y="-2338151"/>
            <a:ext cx="9730928" cy="3945449"/>
          </a:xfrm>
          <a:custGeom>
            <a:rect b="b" l="l" r="r" t="t"/>
            <a:pathLst>
              <a:path extrusionOk="0" h="7890897" w="19461855">
                <a:moveTo>
                  <a:pt x="0" y="0"/>
                </a:moveTo>
                <a:lnTo>
                  <a:pt x="19461855" y="0"/>
                </a:lnTo>
                <a:lnTo>
                  <a:pt x="19461855" y="7890897"/>
                </a:lnTo>
                <a:lnTo>
                  <a:pt x="0" y="7890897"/>
                </a:lnTo>
                <a:lnTo>
                  <a:pt x="0" y="0"/>
                </a:lnTo>
                <a:close/>
              </a:path>
            </a:pathLst>
          </a:custGeom>
          <a:blipFill rotWithShape="1">
            <a:blip r:embed="rId3">
              <a:alphaModFix amt="42000"/>
            </a:blip>
            <a:stretch>
              <a:fillRect b="0" l="0" r="0" t="0"/>
            </a:stretch>
          </a:blipFill>
          <a:ln>
            <a:noFill/>
          </a:ln>
        </p:spPr>
      </p:sp>
      <p:sp>
        <p:nvSpPr>
          <p:cNvPr id="171" name="Google Shape;171;p28"/>
          <p:cNvSpPr/>
          <p:nvPr/>
        </p:nvSpPr>
        <p:spPr>
          <a:xfrm>
            <a:off x="4572000" y="1199425"/>
            <a:ext cx="4323150" cy="1696277"/>
          </a:xfrm>
          <a:custGeom>
            <a:rect b="b" l="l" r="r" t="t"/>
            <a:pathLst>
              <a:path extrusionOk="0" h="5750092" w="12440720">
                <a:moveTo>
                  <a:pt x="0" y="0"/>
                </a:moveTo>
                <a:lnTo>
                  <a:pt x="12440721" y="0"/>
                </a:lnTo>
                <a:lnTo>
                  <a:pt x="12440721" y="5750092"/>
                </a:lnTo>
                <a:lnTo>
                  <a:pt x="0" y="5750092"/>
                </a:lnTo>
                <a:lnTo>
                  <a:pt x="0" y="0"/>
                </a:lnTo>
                <a:close/>
              </a:path>
            </a:pathLst>
          </a:custGeom>
          <a:blipFill rotWithShape="1">
            <a:blip r:embed="rId4">
              <a:alphaModFix/>
            </a:blip>
            <a:stretch>
              <a:fillRect b="0" l="0" r="0" t="0"/>
            </a:stretch>
          </a:blipFill>
          <a:ln>
            <a:noFill/>
          </a:ln>
        </p:spPr>
      </p:sp>
      <p:sp>
        <p:nvSpPr>
          <p:cNvPr id="172" name="Google Shape;172;p28"/>
          <p:cNvSpPr txBox="1"/>
          <p:nvPr/>
        </p:nvSpPr>
        <p:spPr>
          <a:xfrm>
            <a:off x="2495388" y="193123"/>
            <a:ext cx="4153200" cy="7080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zh-CN" sz="4600">
                <a:latin typeface="Paytone One"/>
                <a:ea typeface="Paytone One"/>
                <a:cs typeface="Paytone One"/>
                <a:sym typeface="Paytone One"/>
              </a:rPr>
              <a:t>Dataset</a:t>
            </a:r>
            <a:r>
              <a:rPr b="1" lang="zh-CN" sz="4600">
                <a:latin typeface="Paytone One"/>
                <a:ea typeface="Paytone One"/>
                <a:cs typeface="Paytone One"/>
                <a:sym typeface="Paytone One"/>
              </a:rPr>
              <a:t>s</a:t>
            </a:r>
            <a:endParaRPr sz="700"/>
          </a:p>
        </p:txBody>
      </p:sp>
      <p:sp>
        <p:nvSpPr>
          <p:cNvPr id="173" name="Google Shape;173;p28"/>
          <p:cNvSpPr/>
          <p:nvPr/>
        </p:nvSpPr>
        <p:spPr>
          <a:xfrm>
            <a:off x="4556150" y="3194000"/>
            <a:ext cx="4323150" cy="1696277"/>
          </a:xfrm>
          <a:custGeom>
            <a:rect b="b" l="l" r="r" t="t"/>
            <a:pathLst>
              <a:path extrusionOk="0" h="5750092" w="12440720">
                <a:moveTo>
                  <a:pt x="0" y="0"/>
                </a:moveTo>
                <a:lnTo>
                  <a:pt x="12440721" y="0"/>
                </a:lnTo>
                <a:lnTo>
                  <a:pt x="12440721" y="5750092"/>
                </a:lnTo>
                <a:lnTo>
                  <a:pt x="0" y="5750092"/>
                </a:lnTo>
                <a:lnTo>
                  <a:pt x="0" y="0"/>
                </a:lnTo>
                <a:close/>
              </a:path>
            </a:pathLst>
          </a:custGeom>
          <a:blipFill rotWithShape="1">
            <a:blip r:embed="rId4">
              <a:alphaModFix/>
            </a:blip>
            <a:stretch>
              <a:fillRect b="0" l="0" r="0" t="0"/>
            </a:stretch>
          </a:blipFill>
          <a:ln>
            <a:noFill/>
          </a:ln>
        </p:spPr>
      </p:sp>
      <p:sp>
        <p:nvSpPr>
          <p:cNvPr id="174" name="Google Shape;174;p28"/>
          <p:cNvSpPr/>
          <p:nvPr/>
        </p:nvSpPr>
        <p:spPr>
          <a:xfrm>
            <a:off x="162625" y="1199425"/>
            <a:ext cx="3949929" cy="1696277"/>
          </a:xfrm>
          <a:custGeom>
            <a:rect b="b" l="l" r="r" t="t"/>
            <a:pathLst>
              <a:path extrusionOk="0" h="5750092" w="12440720">
                <a:moveTo>
                  <a:pt x="0" y="0"/>
                </a:moveTo>
                <a:lnTo>
                  <a:pt x="12440721" y="0"/>
                </a:lnTo>
                <a:lnTo>
                  <a:pt x="12440721" y="5750092"/>
                </a:lnTo>
                <a:lnTo>
                  <a:pt x="0" y="5750092"/>
                </a:lnTo>
                <a:lnTo>
                  <a:pt x="0" y="0"/>
                </a:lnTo>
                <a:close/>
              </a:path>
            </a:pathLst>
          </a:custGeom>
          <a:blipFill rotWithShape="1">
            <a:blip r:embed="rId4">
              <a:alphaModFix/>
            </a:blip>
            <a:stretch>
              <a:fillRect b="0" l="0" r="0" t="0"/>
            </a:stretch>
          </a:blipFill>
          <a:ln>
            <a:noFill/>
          </a:ln>
        </p:spPr>
      </p:sp>
      <p:sp>
        <p:nvSpPr>
          <p:cNvPr id="175" name="Google Shape;175;p28"/>
          <p:cNvSpPr/>
          <p:nvPr/>
        </p:nvSpPr>
        <p:spPr>
          <a:xfrm>
            <a:off x="162625" y="3194000"/>
            <a:ext cx="3949929" cy="1696277"/>
          </a:xfrm>
          <a:custGeom>
            <a:rect b="b" l="l" r="r" t="t"/>
            <a:pathLst>
              <a:path extrusionOk="0" h="5750092" w="12440720">
                <a:moveTo>
                  <a:pt x="0" y="0"/>
                </a:moveTo>
                <a:lnTo>
                  <a:pt x="12440721" y="0"/>
                </a:lnTo>
                <a:lnTo>
                  <a:pt x="12440721" y="5750092"/>
                </a:lnTo>
                <a:lnTo>
                  <a:pt x="0" y="5750092"/>
                </a:lnTo>
                <a:lnTo>
                  <a:pt x="0" y="0"/>
                </a:lnTo>
                <a:close/>
              </a:path>
            </a:pathLst>
          </a:custGeom>
          <a:blipFill rotWithShape="1">
            <a:blip r:embed="rId4">
              <a:alphaModFix/>
            </a:blip>
            <a:stretch>
              <a:fillRect b="0" l="0" r="0" t="0"/>
            </a:stretch>
          </a:blipFill>
          <a:ln>
            <a:noFill/>
          </a:ln>
        </p:spPr>
      </p:sp>
      <p:sp>
        <p:nvSpPr>
          <p:cNvPr id="176" name="Google Shape;176;p28"/>
          <p:cNvSpPr txBox="1"/>
          <p:nvPr/>
        </p:nvSpPr>
        <p:spPr>
          <a:xfrm>
            <a:off x="720975" y="1385825"/>
            <a:ext cx="3290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700">
                <a:solidFill>
                  <a:schemeClr val="dk1"/>
                </a:solidFill>
                <a:latin typeface="Comic Sans MS"/>
                <a:ea typeface="Comic Sans MS"/>
                <a:cs typeface="Comic Sans MS"/>
                <a:sym typeface="Comic Sans MS"/>
              </a:rPr>
              <a:t>Academic Research Scenarios</a:t>
            </a:r>
            <a:endParaRPr sz="1700">
              <a:solidFill>
                <a:schemeClr val="dk1"/>
              </a:solidFill>
              <a:latin typeface="Comic Sans MS"/>
              <a:ea typeface="Comic Sans MS"/>
              <a:cs typeface="Comic Sans MS"/>
              <a:sym typeface="Comic Sans MS"/>
            </a:endParaRPr>
          </a:p>
        </p:txBody>
      </p:sp>
      <p:sp>
        <p:nvSpPr>
          <p:cNvPr id="177" name="Google Shape;177;p28"/>
          <p:cNvSpPr txBox="1"/>
          <p:nvPr/>
        </p:nvSpPr>
        <p:spPr>
          <a:xfrm>
            <a:off x="720975" y="2289913"/>
            <a:ext cx="3290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700">
                <a:solidFill>
                  <a:schemeClr val="dk1"/>
                </a:solidFill>
                <a:latin typeface="Comic Sans MS"/>
                <a:ea typeface="Comic Sans MS"/>
                <a:cs typeface="Comic Sans MS"/>
                <a:sym typeface="Comic Sans MS"/>
              </a:rPr>
              <a:t>Banking Service</a:t>
            </a:r>
            <a:r>
              <a:rPr lang="zh-CN" sz="1700">
                <a:solidFill>
                  <a:schemeClr val="dk1"/>
                </a:solidFill>
                <a:latin typeface="Comic Sans MS"/>
                <a:ea typeface="Comic Sans MS"/>
                <a:cs typeface="Comic Sans MS"/>
                <a:sym typeface="Comic Sans MS"/>
              </a:rPr>
              <a:t> Scenarios</a:t>
            </a:r>
            <a:endParaRPr sz="1700">
              <a:solidFill>
                <a:schemeClr val="dk1"/>
              </a:solidFill>
              <a:latin typeface="Comic Sans MS"/>
              <a:ea typeface="Comic Sans MS"/>
              <a:cs typeface="Comic Sans MS"/>
              <a:sym typeface="Comic Sans MS"/>
            </a:endParaRPr>
          </a:p>
        </p:txBody>
      </p:sp>
      <p:sp>
        <p:nvSpPr>
          <p:cNvPr id="178" name="Google Shape;178;p28"/>
          <p:cNvSpPr txBox="1"/>
          <p:nvPr/>
        </p:nvSpPr>
        <p:spPr>
          <a:xfrm>
            <a:off x="720975" y="3317450"/>
            <a:ext cx="3290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700">
                <a:solidFill>
                  <a:schemeClr val="dk1"/>
                </a:solidFill>
                <a:latin typeface="Comic Sans MS"/>
                <a:ea typeface="Comic Sans MS"/>
                <a:cs typeface="Comic Sans MS"/>
                <a:sym typeface="Comic Sans MS"/>
              </a:rPr>
              <a:t>Extracurricular Scenarios</a:t>
            </a:r>
            <a:endParaRPr sz="1700">
              <a:solidFill>
                <a:schemeClr val="dk1"/>
              </a:solidFill>
              <a:latin typeface="Comic Sans MS"/>
              <a:ea typeface="Comic Sans MS"/>
              <a:cs typeface="Comic Sans MS"/>
              <a:sym typeface="Comic Sans MS"/>
            </a:endParaRPr>
          </a:p>
        </p:txBody>
      </p:sp>
      <p:sp>
        <p:nvSpPr>
          <p:cNvPr id="179" name="Google Shape;179;p28"/>
          <p:cNvSpPr txBox="1"/>
          <p:nvPr/>
        </p:nvSpPr>
        <p:spPr>
          <a:xfrm>
            <a:off x="720975" y="4238350"/>
            <a:ext cx="3290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700">
                <a:solidFill>
                  <a:schemeClr val="dk1"/>
                </a:solidFill>
                <a:latin typeface="Comic Sans MS"/>
                <a:ea typeface="Comic Sans MS"/>
                <a:cs typeface="Comic Sans MS"/>
                <a:sym typeface="Comic Sans MS"/>
              </a:rPr>
              <a:t>Learning Scenarios </a:t>
            </a:r>
            <a:endParaRPr sz="1700">
              <a:solidFill>
                <a:schemeClr val="dk1"/>
              </a:solidFill>
              <a:latin typeface="Comic Sans MS"/>
              <a:ea typeface="Comic Sans MS"/>
              <a:cs typeface="Comic Sans MS"/>
              <a:sym typeface="Comic Sans MS"/>
            </a:endParaRPr>
          </a:p>
        </p:txBody>
      </p:sp>
      <p:sp>
        <p:nvSpPr>
          <p:cNvPr id="180" name="Google Shape;180;p28"/>
          <p:cNvSpPr txBox="1"/>
          <p:nvPr/>
        </p:nvSpPr>
        <p:spPr>
          <a:xfrm>
            <a:off x="5112050" y="1385825"/>
            <a:ext cx="3290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700">
                <a:solidFill>
                  <a:schemeClr val="dk1"/>
                </a:solidFill>
                <a:latin typeface="Comic Sans MS"/>
                <a:ea typeface="Comic Sans MS"/>
                <a:cs typeface="Comic Sans MS"/>
                <a:sym typeface="Comic Sans MS"/>
              </a:rPr>
              <a:t>Accommodation </a:t>
            </a:r>
            <a:r>
              <a:rPr lang="zh-CN" sz="1700">
                <a:solidFill>
                  <a:schemeClr val="dk1"/>
                </a:solidFill>
                <a:latin typeface="Comic Sans MS"/>
                <a:ea typeface="Comic Sans MS"/>
                <a:cs typeface="Comic Sans MS"/>
                <a:sym typeface="Comic Sans MS"/>
              </a:rPr>
              <a:t>Scenarios</a:t>
            </a:r>
            <a:endParaRPr sz="1700">
              <a:solidFill>
                <a:schemeClr val="dk1"/>
              </a:solidFill>
              <a:latin typeface="Comic Sans MS"/>
              <a:ea typeface="Comic Sans MS"/>
              <a:cs typeface="Comic Sans MS"/>
              <a:sym typeface="Comic Sans MS"/>
            </a:endParaRPr>
          </a:p>
        </p:txBody>
      </p:sp>
      <p:sp>
        <p:nvSpPr>
          <p:cNvPr id="181" name="Google Shape;181;p28"/>
          <p:cNvSpPr txBox="1"/>
          <p:nvPr/>
        </p:nvSpPr>
        <p:spPr>
          <a:xfrm>
            <a:off x="5112050" y="2289913"/>
            <a:ext cx="38184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700">
                <a:solidFill>
                  <a:schemeClr val="dk1"/>
                </a:solidFill>
                <a:latin typeface="Comic Sans MS"/>
                <a:ea typeface="Comic Sans MS"/>
                <a:cs typeface="Comic Sans MS"/>
                <a:sym typeface="Comic Sans MS"/>
              </a:rPr>
              <a:t>New Student Enrollment</a:t>
            </a:r>
            <a:r>
              <a:rPr lang="zh-CN" sz="1700">
                <a:solidFill>
                  <a:schemeClr val="dk1"/>
                </a:solidFill>
                <a:latin typeface="Comic Sans MS"/>
                <a:ea typeface="Comic Sans MS"/>
                <a:cs typeface="Comic Sans MS"/>
                <a:sym typeface="Comic Sans MS"/>
              </a:rPr>
              <a:t> Scenarios</a:t>
            </a:r>
            <a:endParaRPr sz="1700">
              <a:solidFill>
                <a:schemeClr val="dk1"/>
              </a:solidFill>
              <a:latin typeface="Comic Sans MS"/>
              <a:ea typeface="Comic Sans MS"/>
              <a:cs typeface="Comic Sans MS"/>
              <a:sym typeface="Comic Sans MS"/>
            </a:endParaRPr>
          </a:p>
        </p:txBody>
      </p:sp>
      <p:sp>
        <p:nvSpPr>
          <p:cNvPr id="182" name="Google Shape;182;p28"/>
          <p:cNvSpPr txBox="1"/>
          <p:nvPr/>
        </p:nvSpPr>
        <p:spPr>
          <a:xfrm>
            <a:off x="5112050" y="3362375"/>
            <a:ext cx="3290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700">
                <a:solidFill>
                  <a:schemeClr val="dk1"/>
                </a:solidFill>
                <a:latin typeface="Comic Sans MS"/>
                <a:ea typeface="Comic Sans MS"/>
                <a:cs typeface="Comic Sans MS"/>
                <a:sym typeface="Comic Sans MS"/>
              </a:rPr>
              <a:t>Outing</a:t>
            </a:r>
            <a:r>
              <a:rPr lang="zh-CN" sz="1700">
                <a:solidFill>
                  <a:schemeClr val="dk1"/>
                </a:solidFill>
                <a:latin typeface="Comic Sans MS"/>
                <a:ea typeface="Comic Sans MS"/>
                <a:cs typeface="Comic Sans MS"/>
                <a:sym typeface="Comic Sans MS"/>
              </a:rPr>
              <a:t> Scenarios</a:t>
            </a:r>
            <a:endParaRPr sz="1700">
              <a:solidFill>
                <a:schemeClr val="dk1"/>
              </a:solidFill>
              <a:latin typeface="Comic Sans MS"/>
              <a:ea typeface="Comic Sans MS"/>
              <a:cs typeface="Comic Sans MS"/>
              <a:sym typeface="Comic Sans MS"/>
            </a:endParaRPr>
          </a:p>
        </p:txBody>
      </p:sp>
      <p:sp>
        <p:nvSpPr>
          <p:cNvPr id="183" name="Google Shape;183;p28"/>
          <p:cNvSpPr txBox="1"/>
          <p:nvPr/>
        </p:nvSpPr>
        <p:spPr>
          <a:xfrm>
            <a:off x="5112050" y="4251425"/>
            <a:ext cx="3290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700">
                <a:solidFill>
                  <a:schemeClr val="dk1"/>
                </a:solidFill>
                <a:latin typeface="Comic Sans MS"/>
                <a:ea typeface="Comic Sans MS"/>
                <a:cs typeface="Comic Sans MS"/>
                <a:sym typeface="Comic Sans MS"/>
              </a:rPr>
              <a:t>Library</a:t>
            </a:r>
            <a:r>
              <a:rPr lang="zh-CN" sz="1700">
                <a:solidFill>
                  <a:schemeClr val="dk1"/>
                </a:solidFill>
                <a:latin typeface="Comic Sans MS"/>
                <a:ea typeface="Comic Sans MS"/>
                <a:cs typeface="Comic Sans MS"/>
                <a:sym typeface="Comic Sans MS"/>
              </a:rPr>
              <a:t> Scenarios</a:t>
            </a:r>
            <a:endParaRPr sz="1700">
              <a:solidFill>
                <a:schemeClr val="dk1"/>
              </a:solidFill>
              <a:latin typeface="Comic Sans MS"/>
              <a:ea typeface="Comic Sans MS"/>
              <a:cs typeface="Comic Sans MS"/>
              <a:sym typeface="Comic Sans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5EC"/>
        </a:solidFill>
      </p:bgPr>
    </p:bg>
    <p:spTree>
      <p:nvGrpSpPr>
        <p:cNvPr id="187" name="Shape 187"/>
        <p:cNvGrpSpPr/>
        <p:nvPr/>
      </p:nvGrpSpPr>
      <p:grpSpPr>
        <a:xfrm>
          <a:off x="0" y="0"/>
          <a:ext cx="0" cy="0"/>
          <a:chOff x="0" y="0"/>
          <a:chExt cx="0" cy="0"/>
        </a:xfrm>
      </p:grpSpPr>
      <p:sp>
        <p:nvSpPr>
          <p:cNvPr id="188" name="Google Shape;188;p29"/>
          <p:cNvSpPr/>
          <p:nvPr/>
        </p:nvSpPr>
        <p:spPr>
          <a:xfrm>
            <a:off x="462700" y="914150"/>
            <a:ext cx="3001934" cy="3199257"/>
          </a:xfrm>
          <a:custGeom>
            <a:rect b="b" l="l" r="r" t="t"/>
            <a:pathLst>
              <a:path extrusionOk="0" h="4114800" w="3202063">
                <a:moveTo>
                  <a:pt x="0" y="0"/>
                </a:moveTo>
                <a:lnTo>
                  <a:pt x="3202063" y="0"/>
                </a:lnTo>
                <a:lnTo>
                  <a:pt x="3202063" y="4114800"/>
                </a:lnTo>
                <a:lnTo>
                  <a:pt x="0" y="4114800"/>
                </a:lnTo>
                <a:lnTo>
                  <a:pt x="0" y="0"/>
                </a:lnTo>
                <a:close/>
              </a:path>
            </a:pathLst>
          </a:custGeom>
          <a:blipFill rotWithShape="1">
            <a:blip r:embed="rId3">
              <a:alphaModFix/>
            </a:blip>
            <a:stretch>
              <a:fillRect b="0" l="0" r="0" t="0"/>
            </a:stretch>
          </a:blipFill>
          <a:ln>
            <a:noFill/>
          </a:ln>
        </p:spPr>
      </p:sp>
      <p:sp>
        <p:nvSpPr>
          <p:cNvPr id="189" name="Google Shape;189;p29"/>
          <p:cNvSpPr/>
          <p:nvPr/>
        </p:nvSpPr>
        <p:spPr>
          <a:xfrm>
            <a:off x="73477" y="4064324"/>
            <a:ext cx="817576" cy="1079165"/>
          </a:xfrm>
          <a:custGeom>
            <a:rect b="b" l="l" r="r" t="t"/>
            <a:pathLst>
              <a:path extrusionOk="0" h="2509686" w="2194835">
                <a:moveTo>
                  <a:pt x="0" y="0"/>
                </a:moveTo>
                <a:lnTo>
                  <a:pt x="2194834" y="0"/>
                </a:lnTo>
                <a:lnTo>
                  <a:pt x="2194834" y="2509686"/>
                </a:lnTo>
                <a:lnTo>
                  <a:pt x="0" y="2509686"/>
                </a:lnTo>
                <a:lnTo>
                  <a:pt x="0" y="0"/>
                </a:lnTo>
                <a:close/>
              </a:path>
            </a:pathLst>
          </a:custGeom>
          <a:blipFill rotWithShape="1">
            <a:blip r:embed="rId4">
              <a:alphaModFix/>
            </a:blip>
            <a:stretch>
              <a:fillRect b="0" l="0" r="0" t="0"/>
            </a:stretch>
          </a:blipFill>
          <a:ln>
            <a:noFill/>
          </a:ln>
        </p:spPr>
      </p:sp>
      <p:sp>
        <p:nvSpPr>
          <p:cNvPr id="190" name="Google Shape;190;p29"/>
          <p:cNvSpPr txBox="1"/>
          <p:nvPr/>
        </p:nvSpPr>
        <p:spPr>
          <a:xfrm>
            <a:off x="-220067" y="78775"/>
            <a:ext cx="4647000" cy="5079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zh-CN" sz="3300">
                <a:latin typeface="Paytone One"/>
                <a:ea typeface="Paytone One"/>
                <a:cs typeface="Paytone One"/>
                <a:sym typeface="Paytone One"/>
              </a:rPr>
              <a:t>Dataset(example)</a:t>
            </a:r>
            <a:endParaRPr sz="100"/>
          </a:p>
        </p:txBody>
      </p:sp>
      <p:pic>
        <p:nvPicPr>
          <p:cNvPr id="191" name="Google Shape;191;p29"/>
          <p:cNvPicPr preferRelativeResize="0"/>
          <p:nvPr/>
        </p:nvPicPr>
        <p:blipFill>
          <a:blip r:embed="rId5">
            <a:alphaModFix/>
          </a:blip>
          <a:stretch>
            <a:fillRect/>
          </a:stretch>
        </p:blipFill>
        <p:spPr>
          <a:xfrm>
            <a:off x="3926550" y="984462"/>
            <a:ext cx="5059976" cy="3399224"/>
          </a:xfrm>
          <a:prstGeom prst="rect">
            <a:avLst/>
          </a:prstGeom>
          <a:noFill/>
          <a:ln>
            <a:noFill/>
          </a:ln>
        </p:spPr>
      </p:pic>
      <p:sp>
        <p:nvSpPr>
          <p:cNvPr id="192" name="Google Shape;192;p29"/>
          <p:cNvSpPr txBox="1"/>
          <p:nvPr/>
        </p:nvSpPr>
        <p:spPr>
          <a:xfrm>
            <a:off x="548263" y="2201225"/>
            <a:ext cx="2684100" cy="965700"/>
          </a:xfrm>
          <a:prstGeom prst="rect">
            <a:avLst/>
          </a:prstGeom>
          <a:noFill/>
          <a:ln>
            <a:noFill/>
          </a:ln>
        </p:spPr>
        <p:txBody>
          <a:bodyPr anchorCtr="0" anchor="t" bIns="91425" lIns="91425" spcFirstLastPara="1" rIns="91425" wrap="square" tIns="91425">
            <a:noAutofit/>
          </a:bodyPr>
          <a:lstStyle/>
          <a:p>
            <a:pPr indent="-361950" lvl="0" marL="457200" rtl="0" algn="l">
              <a:spcBef>
                <a:spcPts val="0"/>
              </a:spcBef>
              <a:spcAft>
                <a:spcPts val="0"/>
              </a:spcAft>
              <a:buClr>
                <a:schemeClr val="dk1"/>
              </a:buClr>
              <a:buSzPts val="2100"/>
              <a:buFont typeface="Calibri"/>
              <a:buChar char="●"/>
            </a:pPr>
            <a:r>
              <a:rPr lang="zh-CN" sz="2100">
                <a:solidFill>
                  <a:schemeClr val="dk1"/>
                </a:solidFill>
                <a:latin typeface="Calibri"/>
                <a:ea typeface="Calibri"/>
                <a:cs typeface="Calibri"/>
                <a:sym typeface="Calibri"/>
              </a:rPr>
              <a:t>one word / phrase</a:t>
            </a:r>
            <a:endParaRPr sz="2100">
              <a:solidFill>
                <a:schemeClr val="dk1"/>
              </a:solidFill>
              <a:latin typeface="Calibri"/>
              <a:ea typeface="Calibri"/>
              <a:cs typeface="Calibri"/>
              <a:sym typeface="Calibri"/>
            </a:endParaRPr>
          </a:p>
          <a:p>
            <a:pPr indent="-361950" lvl="0" marL="457200" rtl="0" algn="l">
              <a:spcBef>
                <a:spcPts val="0"/>
              </a:spcBef>
              <a:spcAft>
                <a:spcPts val="0"/>
              </a:spcAft>
              <a:buClr>
                <a:schemeClr val="dk1"/>
              </a:buClr>
              <a:buSzPts val="2100"/>
              <a:buFont typeface="Calibri"/>
              <a:buChar char="●"/>
            </a:pPr>
            <a:r>
              <a:rPr lang="zh-CN" sz="2100">
                <a:solidFill>
                  <a:schemeClr val="dk1"/>
                </a:solidFill>
                <a:latin typeface="Calibri"/>
                <a:ea typeface="Calibri"/>
                <a:cs typeface="Calibri"/>
                <a:sym typeface="Calibri"/>
              </a:rPr>
              <a:t>Chinese meaning</a:t>
            </a:r>
            <a:endParaRPr sz="2100">
              <a:solidFill>
                <a:schemeClr val="dk1"/>
              </a:solidFill>
              <a:latin typeface="Calibri"/>
              <a:ea typeface="Calibri"/>
              <a:cs typeface="Calibri"/>
              <a:sym typeface="Calibri"/>
            </a:endParaRPr>
          </a:p>
          <a:p>
            <a:pPr indent="-361950" lvl="0" marL="457200" rtl="0" algn="l">
              <a:spcBef>
                <a:spcPts val="0"/>
              </a:spcBef>
              <a:spcAft>
                <a:spcPts val="0"/>
              </a:spcAft>
              <a:buClr>
                <a:schemeClr val="dk1"/>
              </a:buClr>
              <a:buSzPts val="2100"/>
              <a:buFont typeface="Calibri"/>
              <a:buChar char="●"/>
            </a:pPr>
            <a:r>
              <a:rPr lang="zh-CN" sz="2100">
                <a:solidFill>
                  <a:schemeClr val="dk1"/>
                </a:solidFill>
                <a:latin typeface="Calibri"/>
                <a:ea typeface="Calibri"/>
                <a:cs typeface="Calibri"/>
                <a:sym typeface="Calibri"/>
              </a:rPr>
              <a:t>example sentence</a:t>
            </a:r>
            <a:endParaRPr sz="2100">
              <a:solidFill>
                <a:schemeClr val="dk1"/>
              </a:solidFill>
              <a:latin typeface="Calibri"/>
              <a:ea typeface="Calibri"/>
              <a:cs typeface="Calibri"/>
              <a:sym typeface="Calibri"/>
            </a:endParaRPr>
          </a:p>
        </p:txBody>
      </p:sp>
      <p:sp>
        <p:nvSpPr>
          <p:cNvPr id="193" name="Google Shape;193;p29"/>
          <p:cNvSpPr/>
          <p:nvPr/>
        </p:nvSpPr>
        <p:spPr>
          <a:xfrm>
            <a:off x="3937000" y="1003300"/>
            <a:ext cx="4940400" cy="2667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94" name="Google Shape;194;p29"/>
          <p:cNvSpPr/>
          <p:nvPr/>
        </p:nvSpPr>
        <p:spPr>
          <a:xfrm>
            <a:off x="3937000" y="1270000"/>
            <a:ext cx="4940400" cy="2667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95" name="Google Shape;195;p29"/>
          <p:cNvSpPr/>
          <p:nvPr/>
        </p:nvSpPr>
        <p:spPr>
          <a:xfrm>
            <a:off x="3937000" y="1536700"/>
            <a:ext cx="4940400" cy="2667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96" name="Google Shape;196;p29"/>
          <p:cNvSpPr/>
          <p:nvPr/>
        </p:nvSpPr>
        <p:spPr>
          <a:xfrm>
            <a:off x="3937000" y="1934525"/>
            <a:ext cx="4940400" cy="2667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97" name="Google Shape;197;p29"/>
          <p:cNvSpPr/>
          <p:nvPr/>
        </p:nvSpPr>
        <p:spPr>
          <a:xfrm>
            <a:off x="3926550" y="2220025"/>
            <a:ext cx="4940400" cy="2667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98" name="Google Shape;198;p29"/>
          <p:cNvSpPr/>
          <p:nvPr/>
        </p:nvSpPr>
        <p:spPr>
          <a:xfrm>
            <a:off x="3926550" y="2599050"/>
            <a:ext cx="4940400" cy="2667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99" name="Google Shape;199;p29"/>
          <p:cNvSpPr/>
          <p:nvPr/>
        </p:nvSpPr>
        <p:spPr>
          <a:xfrm>
            <a:off x="3926550" y="2903350"/>
            <a:ext cx="4940400" cy="2667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00" name="Google Shape;200;p29"/>
          <p:cNvSpPr/>
          <p:nvPr/>
        </p:nvSpPr>
        <p:spPr>
          <a:xfrm>
            <a:off x="3926550" y="3207650"/>
            <a:ext cx="4940400" cy="2667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01" name="Google Shape;201;p29"/>
          <p:cNvSpPr/>
          <p:nvPr/>
        </p:nvSpPr>
        <p:spPr>
          <a:xfrm>
            <a:off x="3862350" y="3511950"/>
            <a:ext cx="4940400" cy="2667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02" name="Google Shape;202;p29"/>
          <p:cNvSpPr/>
          <p:nvPr/>
        </p:nvSpPr>
        <p:spPr>
          <a:xfrm>
            <a:off x="3926550" y="3816250"/>
            <a:ext cx="4940400" cy="2667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03" name="Google Shape;203;p29"/>
          <p:cNvSpPr/>
          <p:nvPr/>
        </p:nvSpPr>
        <p:spPr>
          <a:xfrm>
            <a:off x="3986338" y="4120550"/>
            <a:ext cx="4940400" cy="2667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5EC"/>
        </a:solidFill>
      </p:bgPr>
    </p:bg>
    <p:spTree>
      <p:nvGrpSpPr>
        <p:cNvPr id="207" name="Shape 207"/>
        <p:cNvGrpSpPr/>
        <p:nvPr/>
      </p:nvGrpSpPr>
      <p:grpSpPr>
        <a:xfrm>
          <a:off x="0" y="0"/>
          <a:ext cx="0" cy="0"/>
          <a:chOff x="0" y="0"/>
          <a:chExt cx="0" cy="0"/>
        </a:xfrm>
      </p:grpSpPr>
      <p:sp>
        <p:nvSpPr>
          <p:cNvPr id="208" name="Google Shape;208;p30"/>
          <p:cNvSpPr/>
          <p:nvPr/>
        </p:nvSpPr>
        <p:spPr>
          <a:xfrm>
            <a:off x="-206754" y="1493228"/>
            <a:ext cx="9555441" cy="6271844"/>
          </a:xfrm>
          <a:custGeom>
            <a:rect b="b" l="l" r="r" t="t"/>
            <a:pathLst>
              <a:path extrusionOk="0" h="12543688" w="19110882">
                <a:moveTo>
                  <a:pt x="0" y="0"/>
                </a:moveTo>
                <a:lnTo>
                  <a:pt x="19110882" y="0"/>
                </a:lnTo>
                <a:lnTo>
                  <a:pt x="19110882" y="12543688"/>
                </a:lnTo>
                <a:lnTo>
                  <a:pt x="0" y="12543688"/>
                </a:lnTo>
                <a:lnTo>
                  <a:pt x="0" y="0"/>
                </a:lnTo>
                <a:close/>
              </a:path>
            </a:pathLst>
          </a:custGeom>
          <a:blipFill rotWithShape="1">
            <a:blip r:embed="rId3">
              <a:alphaModFix/>
            </a:blip>
            <a:stretch>
              <a:fillRect b="0" l="0" r="0" t="0"/>
            </a:stretch>
          </a:blipFill>
          <a:ln>
            <a:noFill/>
          </a:ln>
        </p:spPr>
      </p:sp>
      <p:sp>
        <p:nvSpPr>
          <p:cNvPr id="209" name="Google Shape;209;p30"/>
          <p:cNvSpPr/>
          <p:nvPr/>
        </p:nvSpPr>
        <p:spPr>
          <a:xfrm>
            <a:off x="1636575" y="1210850"/>
            <a:ext cx="5761219" cy="2057400"/>
          </a:xfrm>
          <a:custGeom>
            <a:rect b="b" l="l" r="r" t="t"/>
            <a:pathLst>
              <a:path extrusionOk="0" h="4114800" w="6718623">
                <a:moveTo>
                  <a:pt x="0" y="0"/>
                </a:moveTo>
                <a:lnTo>
                  <a:pt x="6718622" y="0"/>
                </a:lnTo>
                <a:lnTo>
                  <a:pt x="6718622" y="4114800"/>
                </a:lnTo>
                <a:lnTo>
                  <a:pt x="0" y="4114800"/>
                </a:lnTo>
                <a:lnTo>
                  <a:pt x="0" y="0"/>
                </a:lnTo>
                <a:close/>
              </a:path>
            </a:pathLst>
          </a:custGeom>
          <a:blipFill rotWithShape="1">
            <a:blip r:embed="rId4">
              <a:alphaModFix/>
            </a:blip>
            <a:stretch>
              <a:fillRect b="0" l="0" r="0" t="0"/>
            </a:stretch>
          </a:blipFill>
          <a:ln>
            <a:noFill/>
          </a:ln>
        </p:spPr>
      </p:sp>
      <p:sp>
        <p:nvSpPr>
          <p:cNvPr id="210" name="Google Shape;210;p30"/>
          <p:cNvSpPr/>
          <p:nvPr/>
        </p:nvSpPr>
        <p:spPr>
          <a:xfrm>
            <a:off x="6102382" y="3428235"/>
            <a:ext cx="3995020" cy="3600450"/>
          </a:xfrm>
          <a:custGeom>
            <a:rect b="b" l="l" r="r" t="t"/>
            <a:pathLst>
              <a:path extrusionOk="0" h="7200900" w="7990040">
                <a:moveTo>
                  <a:pt x="0" y="0"/>
                </a:moveTo>
                <a:lnTo>
                  <a:pt x="7990040" y="0"/>
                </a:lnTo>
                <a:lnTo>
                  <a:pt x="7990040" y="7200900"/>
                </a:lnTo>
                <a:lnTo>
                  <a:pt x="0" y="7200900"/>
                </a:lnTo>
                <a:lnTo>
                  <a:pt x="0" y="0"/>
                </a:lnTo>
                <a:close/>
              </a:path>
            </a:pathLst>
          </a:custGeom>
          <a:blipFill rotWithShape="1">
            <a:blip r:embed="rId5">
              <a:alphaModFix/>
            </a:blip>
            <a:stretch>
              <a:fillRect b="0" l="0" r="0" t="0"/>
            </a:stretch>
          </a:blipFill>
          <a:ln>
            <a:noFill/>
          </a:ln>
        </p:spPr>
      </p:sp>
      <p:sp>
        <p:nvSpPr>
          <p:cNvPr id="211" name="Google Shape;211;p30"/>
          <p:cNvSpPr/>
          <p:nvPr/>
        </p:nvSpPr>
        <p:spPr>
          <a:xfrm>
            <a:off x="-766289" y="-444495"/>
            <a:ext cx="3657600" cy="1234881"/>
          </a:xfrm>
          <a:custGeom>
            <a:rect b="b" l="l" r="r" t="t"/>
            <a:pathLst>
              <a:path extrusionOk="0" h="2469762" w="7315200">
                <a:moveTo>
                  <a:pt x="0" y="0"/>
                </a:moveTo>
                <a:lnTo>
                  <a:pt x="7315200" y="0"/>
                </a:lnTo>
                <a:lnTo>
                  <a:pt x="7315200" y="2469762"/>
                </a:lnTo>
                <a:lnTo>
                  <a:pt x="0" y="2469762"/>
                </a:lnTo>
                <a:lnTo>
                  <a:pt x="0" y="0"/>
                </a:lnTo>
                <a:close/>
              </a:path>
            </a:pathLst>
          </a:custGeom>
          <a:blipFill rotWithShape="1">
            <a:blip r:embed="rId6">
              <a:alphaModFix/>
            </a:blip>
            <a:stretch>
              <a:fillRect b="0" l="0" r="0" t="0"/>
            </a:stretch>
          </a:blipFill>
          <a:ln>
            <a:noFill/>
          </a:ln>
        </p:spPr>
      </p:sp>
      <p:sp>
        <p:nvSpPr>
          <p:cNvPr id="212" name="Google Shape;212;p30"/>
          <p:cNvSpPr/>
          <p:nvPr/>
        </p:nvSpPr>
        <p:spPr>
          <a:xfrm>
            <a:off x="193014" y="172945"/>
            <a:ext cx="1343693" cy="1167791"/>
          </a:xfrm>
          <a:custGeom>
            <a:rect b="b" l="l" r="r" t="t"/>
            <a:pathLst>
              <a:path extrusionOk="0" h="2335582" w="2687386">
                <a:moveTo>
                  <a:pt x="0" y="0"/>
                </a:moveTo>
                <a:lnTo>
                  <a:pt x="2687386" y="0"/>
                </a:lnTo>
                <a:lnTo>
                  <a:pt x="2687386" y="2335583"/>
                </a:lnTo>
                <a:lnTo>
                  <a:pt x="0" y="2335583"/>
                </a:lnTo>
                <a:lnTo>
                  <a:pt x="0" y="0"/>
                </a:lnTo>
                <a:close/>
              </a:path>
            </a:pathLst>
          </a:custGeom>
          <a:blipFill rotWithShape="1">
            <a:blip r:embed="rId7">
              <a:alphaModFix/>
            </a:blip>
            <a:stretch>
              <a:fillRect b="0" l="0" r="0" t="0"/>
            </a:stretch>
          </a:blipFill>
          <a:ln>
            <a:noFill/>
          </a:ln>
        </p:spPr>
      </p:sp>
      <p:sp>
        <p:nvSpPr>
          <p:cNvPr id="213" name="Google Shape;213;p30"/>
          <p:cNvSpPr txBox="1"/>
          <p:nvPr/>
        </p:nvSpPr>
        <p:spPr>
          <a:xfrm>
            <a:off x="2538611" y="1818325"/>
            <a:ext cx="4064700" cy="963900"/>
          </a:xfrm>
          <a:prstGeom prst="rect">
            <a:avLst/>
          </a:prstGeom>
          <a:noFill/>
          <a:ln>
            <a:noFill/>
          </a:ln>
        </p:spPr>
        <p:txBody>
          <a:bodyPr anchorCtr="0" anchor="t" bIns="0" lIns="0" spcFirstLastPara="1" rIns="0" wrap="square" tIns="0">
            <a:spAutoFit/>
          </a:bodyPr>
          <a:lstStyle/>
          <a:p>
            <a:pPr indent="0" lvl="0" marL="0" marR="0" rtl="0" algn="ctr">
              <a:lnSpc>
                <a:spcPct val="101999"/>
              </a:lnSpc>
              <a:spcBef>
                <a:spcPts val="0"/>
              </a:spcBef>
              <a:spcAft>
                <a:spcPts val="0"/>
              </a:spcAft>
              <a:buNone/>
            </a:pPr>
            <a:r>
              <a:rPr b="1" lang="zh-CN" sz="3100">
                <a:latin typeface="Paytone One"/>
                <a:ea typeface="Paytone One"/>
                <a:cs typeface="Paytone One"/>
                <a:sym typeface="Paytone One"/>
              </a:rPr>
              <a:t>Recommendation</a:t>
            </a:r>
            <a:r>
              <a:rPr b="1" lang="zh-CN" sz="3100">
                <a:latin typeface="Paytone One"/>
                <a:ea typeface="Paytone One"/>
                <a:cs typeface="Paytone One"/>
                <a:sym typeface="Paytone One"/>
              </a:rPr>
              <a:t> System</a:t>
            </a:r>
            <a:endParaRPr sz="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5EC"/>
        </a:solidFill>
      </p:bgPr>
    </p:bg>
    <p:spTree>
      <p:nvGrpSpPr>
        <p:cNvPr id="217" name="Shape 217"/>
        <p:cNvGrpSpPr/>
        <p:nvPr/>
      </p:nvGrpSpPr>
      <p:grpSpPr>
        <a:xfrm>
          <a:off x="0" y="0"/>
          <a:ext cx="0" cy="0"/>
          <a:chOff x="0" y="0"/>
          <a:chExt cx="0" cy="0"/>
        </a:xfrm>
      </p:grpSpPr>
      <p:sp>
        <p:nvSpPr>
          <p:cNvPr id="218" name="Google Shape;218;p31"/>
          <p:cNvSpPr/>
          <p:nvPr/>
        </p:nvSpPr>
        <p:spPr>
          <a:xfrm>
            <a:off x="298083" y="3688442"/>
            <a:ext cx="1097418" cy="1254843"/>
          </a:xfrm>
          <a:custGeom>
            <a:rect b="b" l="l" r="r" t="t"/>
            <a:pathLst>
              <a:path extrusionOk="0" h="2509686" w="2194835">
                <a:moveTo>
                  <a:pt x="0" y="0"/>
                </a:moveTo>
                <a:lnTo>
                  <a:pt x="2194834" y="0"/>
                </a:lnTo>
                <a:lnTo>
                  <a:pt x="2194834" y="2509686"/>
                </a:lnTo>
                <a:lnTo>
                  <a:pt x="0" y="2509686"/>
                </a:lnTo>
                <a:lnTo>
                  <a:pt x="0" y="0"/>
                </a:lnTo>
                <a:close/>
              </a:path>
            </a:pathLst>
          </a:custGeom>
          <a:blipFill rotWithShape="1">
            <a:blip r:embed="rId3">
              <a:alphaModFix/>
            </a:blip>
            <a:stretch>
              <a:fillRect b="0" l="0" r="0" t="0"/>
            </a:stretch>
          </a:blipFill>
          <a:ln>
            <a:noFill/>
          </a:ln>
        </p:spPr>
      </p:sp>
      <p:cxnSp>
        <p:nvCxnSpPr>
          <p:cNvPr id="219" name="Google Shape;219;p31"/>
          <p:cNvCxnSpPr/>
          <p:nvPr/>
        </p:nvCxnSpPr>
        <p:spPr>
          <a:xfrm>
            <a:off x="1395500" y="4629150"/>
            <a:ext cx="3246000" cy="0"/>
          </a:xfrm>
          <a:prstGeom prst="straightConnector1">
            <a:avLst/>
          </a:prstGeom>
          <a:noFill/>
          <a:ln cap="flat" cmpd="sng" w="38100">
            <a:solidFill>
              <a:srgbClr val="000000"/>
            </a:solidFill>
            <a:prstDash val="solid"/>
            <a:round/>
            <a:headEnd len="sm" w="sm" type="none"/>
            <a:tailEnd len="sm" w="sm" type="none"/>
          </a:ln>
        </p:spPr>
      </p:cxnSp>
      <p:pic>
        <p:nvPicPr>
          <p:cNvPr id="220" name="Google Shape;220;p31"/>
          <p:cNvPicPr preferRelativeResize="0"/>
          <p:nvPr/>
        </p:nvPicPr>
        <p:blipFill>
          <a:blip r:embed="rId4">
            <a:alphaModFix/>
          </a:blip>
          <a:stretch>
            <a:fillRect/>
          </a:stretch>
        </p:blipFill>
        <p:spPr>
          <a:xfrm>
            <a:off x="979275" y="1163200"/>
            <a:ext cx="6729700" cy="1832750"/>
          </a:xfrm>
          <a:prstGeom prst="rect">
            <a:avLst/>
          </a:prstGeom>
          <a:noFill/>
          <a:ln>
            <a:noFill/>
          </a:ln>
        </p:spPr>
      </p:pic>
      <p:sp>
        <p:nvSpPr>
          <p:cNvPr id="221" name="Google Shape;221;p31"/>
          <p:cNvSpPr txBox="1"/>
          <p:nvPr/>
        </p:nvSpPr>
        <p:spPr>
          <a:xfrm>
            <a:off x="92074" y="123525"/>
            <a:ext cx="6210300" cy="538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i="0" lang="zh-CN" sz="3500" u="none" cap="none" strike="noStrike">
                <a:solidFill>
                  <a:srgbClr val="000000"/>
                </a:solidFill>
                <a:latin typeface="Paytone One"/>
                <a:ea typeface="Paytone One"/>
                <a:cs typeface="Paytone One"/>
                <a:sym typeface="Paytone One"/>
              </a:rPr>
              <a:t>Process - </a:t>
            </a:r>
            <a:r>
              <a:rPr lang="zh-CN" sz="3500">
                <a:latin typeface="Paytone One"/>
                <a:ea typeface="Paytone One"/>
                <a:cs typeface="Paytone One"/>
                <a:sym typeface="Paytone One"/>
              </a:rPr>
              <a:t>reading text</a:t>
            </a:r>
            <a:endParaRPr sz="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5EC"/>
        </a:solidFill>
      </p:bgPr>
    </p:bg>
    <p:spTree>
      <p:nvGrpSpPr>
        <p:cNvPr id="225" name="Shape 225"/>
        <p:cNvGrpSpPr/>
        <p:nvPr/>
      </p:nvGrpSpPr>
      <p:grpSpPr>
        <a:xfrm>
          <a:off x="0" y="0"/>
          <a:ext cx="0" cy="0"/>
          <a:chOff x="0" y="0"/>
          <a:chExt cx="0" cy="0"/>
        </a:xfrm>
      </p:grpSpPr>
      <p:sp>
        <p:nvSpPr>
          <p:cNvPr id="226" name="Google Shape;226;p32"/>
          <p:cNvSpPr txBox="1"/>
          <p:nvPr/>
        </p:nvSpPr>
        <p:spPr>
          <a:xfrm>
            <a:off x="92074" y="123525"/>
            <a:ext cx="6210300" cy="538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i="0" lang="zh-CN" sz="3500" u="none" cap="none" strike="noStrike">
                <a:solidFill>
                  <a:srgbClr val="000000"/>
                </a:solidFill>
                <a:latin typeface="Paytone One"/>
                <a:ea typeface="Paytone One"/>
                <a:cs typeface="Paytone One"/>
                <a:sym typeface="Paytone One"/>
              </a:rPr>
              <a:t>Process - tokenization</a:t>
            </a:r>
            <a:endParaRPr sz="100"/>
          </a:p>
        </p:txBody>
      </p:sp>
      <p:pic>
        <p:nvPicPr>
          <p:cNvPr id="227" name="Google Shape;227;p32"/>
          <p:cNvPicPr preferRelativeResize="0"/>
          <p:nvPr/>
        </p:nvPicPr>
        <p:blipFill>
          <a:blip r:embed="rId3">
            <a:alphaModFix/>
          </a:blip>
          <a:stretch>
            <a:fillRect/>
          </a:stretch>
        </p:blipFill>
        <p:spPr>
          <a:xfrm>
            <a:off x="644588" y="715050"/>
            <a:ext cx="7854824" cy="4176376"/>
          </a:xfrm>
          <a:prstGeom prst="rect">
            <a:avLst/>
          </a:prstGeom>
          <a:noFill/>
          <a:ln>
            <a:noFill/>
          </a:ln>
        </p:spPr>
      </p:pic>
      <p:sp>
        <p:nvSpPr>
          <p:cNvPr id="228" name="Google Shape;228;p32"/>
          <p:cNvSpPr/>
          <p:nvPr/>
        </p:nvSpPr>
        <p:spPr>
          <a:xfrm>
            <a:off x="904375" y="1197150"/>
            <a:ext cx="6256500" cy="280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5EC"/>
        </a:solidFill>
      </p:bgPr>
    </p:bg>
    <p:spTree>
      <p:nvGrpSpPr>
        <p:cNvPr id="232" name="Shape 232"/>
        <p:cNvGrpSpPr/>
        <p:nvPr/>
      </p:nvGrpSpPr>
      <p:grpSpPr>
        <a:xfrm>
          <a:off x="0" y="0"/>
          <a:ext cx="0" cy="0"/>
          <a:chOff x="0" y="0"/>
          <a:chExt cx="0" cy="0"/>
        </a:xfrm>
      </p:grpSpPr>
      <p:sp>
        <p:nvSpPr>
          <p:cNvPr id="233" name="Google Shape;233;p33"/>
          <p:cNvSpPr/>
          <p:nvPr/>
        </p:nvSpPr>
        <p:spPr>
          <a:xfrm>
            <a:off x="298083" y="3688442"/>
            <a:ext cx="1097418" cy="1254843"/>
          </a:xfrm>
          <a:custGeom>
            <a:rect b="b" l="l" r="r" t="t"/>
            <a:pathLst>
              <a:path extrusionOk="0" h="2509686" w="2194835">
                <a:moveTo>
                  <a:pt x="0" y="0"/>
                </a:moveTo>
                <a:lnTo>
                  <a:pt x="2194834" y="0"/>
                </a:lnTo>
                <a:lnTo>
                  <a:pt x="2194834" y="2509686"/>
                </a:lnTo>
                <a:lnTo>
                  <a:pt x="0" y="2509686"/>
                </a:lnTo>
                <a:lnTo>
                  <a:pt x="0" y="0"/>
                </a:lnTo>
                <a:close/>
              </a:path>
            </a:pathLst>
          </a:custGeom>
          <a:blipFill rotWithShape="1">
            <a:blip r:embed="rId3">
              <a:alphaModFix/>
            </a:blip>
            <a:stretch>
              <a:fillRect b="0" l="0" r="0" t="0"/>
            </a:stretch>
          </a:blipFill>
          <a:ln>
            <a:noFill/>
          </a:ln>
        </p:spPr>
      </p:sp>
      <p:sp>
        <p:nvSpPr>
          <p:cNvPr id="234" name="Google Shape;234;p33"/>
          <p:cNvSpPr txBox="1"/>
          <p:nvPr/>
        </p:nvSpPr>
        <p:spPr>
          <a:xfrm>
            <a:off x="92074" y="123525"/>
            <a:ext cx="6210300" cy="538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i="0" lang="zh-CN" sz="3500" u="none" cap="none" strike="noStrike">
                <a:solidFill>
                  <a:srgbClr val="000000"/>
                </a:solidFill>
                <a:latin typeface="Paytone One"/>
                <a:ea typeface="Paytone One"/>
                <a:cs typeface="Paytone One"/>
                <a:sym typeface="Paytone One"/>
              </a:rPr>
              <a:t>Process - </a:t>
            </a:r>
            <a:r>
              <a:rPr lang="zh-CN" sz="3500">
                <a:latin typeface="Paytone One"/>
                <a:ea typeface="Paytone One"/>
                <a:cs typeface="Paytone One"/>
                <a:sym typeface="Paytone One"/>
              </a:rPr>
              <a:t>compute tf-idf</a:t>
            </a:r>
            <a:endParaRPr sz="100"/>
          </a:p>
        </p:txBody>
      </p:sp>
      <p:pic>
        <p:nvPicPr>
          <p:cNvPr id="235" name="Google Shape;235;p33"/>
          <p:cNvPicPr preferRelativeResize="0"/>
          <p:nvPr/>
        </p:nvPicPr>
        <p:blipFill>
          <a:blip r:embed="rId4">
            <a:alphaModFix/>
          </a:blip>
          <a:stretch>
            <a:fillRect/>
          </a:stretch>
        </p:blipFill>
        <p:spPr>
          <a:xfrm>
            <a:off x="4063500" y="766900"/>
            <a:ext cx="4750869" cy="4176375"/>
          </a:xfrm>
          <a:prstGeom prst="rect">
            <a:avLst/>
          </a:prstGeom>
          <a:noFill/>
          <a:ln>
            <a:noFill/>
          </a:ln>
        </p:spPr>
      </p:pic>
      <p:pic>
        <p:nvPicPr>
          <p:cNvPr id="236" name="Google Shape;236;p33"/>
          <p:cNvPicPr preferRelativeResize="0"/>
          <p:nvPr/>
        </p:nvPicPr>
        <p:blipFill>
          <a:blip r:embed="rId5">
            <a:alphaModFix/>
          </a:blip>
          <a:stretch>
            <a:fillRect/>
          </a:stretch>
        </p:blipFill>
        <p:spPr>
          <a:xfrm>
            <a:off x="421625" y="1722825"/>
            <a:ext cx="3235026" cy="1697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