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57" r:id="rId4"/>
    <p:sldId id="256" r:id="rId5"/>
    <p:sldId id="261" r:id="rId6"/>
    <p:sldId id="263" r:id="rId7"/>
    <p:sldId id="262" r:id="rId8"/>
    <p:sldId id="260" r:id="rId9"/>
    <p:sldId id="25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ADING SCREEN" id="{F805F416-654D-4746-8DEE-33592ABB4787}">
          <p14:sldIdLst>
            <p14:sldId id="266"/>
            <p14:sldId id="259"/>
          </p14:sldIdLst>
        </p14:section>
        <p14:section name="START SCREEN" id="{50C28462-39F2-4C14-9432-7585B398238A}">
          <p14:sldIdLst>
            <p14:sldId id="257"/>
          </p14:sldIdLst>
        </p14:section>
        <p14:section name="OPTIONS" id="{A0CEC70A-F5DB-4DBF-B8FD-2890F6392622}">
          <p14:sldIdLst>
            <p14:sldId id="256"/>
          </p14:sldIdLst>
        </p14:section>
        <p14:section name="SINGLEPLAYER" id="{2FF7C1D2-F4D1-4056-9463-CEA1C1358D8F}">
          <p14:sldIdLst>
            <p14:sldId id="261"/>
            <p14:sldId id="263"/>
          </p14:sldIdLst>
        </p14:section>
        <p14:section name="CREATE WORLD" id="{0F4DB85D-C2DB-46D5-ADBE-CA086CDAC0EF}">
          <p14:sldIdLst>
            <p14:sldId id="262"/>
            <p14:sldId id="260"/>
          </p14:sldIdLst>
        </p14:section>
        <p14:section name="BUILDING TERRAIN" id="{C37DC771-DF81-4704-84D4-897CDA460B73}">
          <p14:sldIdLst>
            <p14:sldId id="258"/>
            <p14:sldId id="264"/>
          </p14:sldIdLst>
        </p14:section>
        <p14:section name="WORLD" id="{7D7666E0-E741-48A3-A5D2-B7C1CDEE9A0B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1406-BC85-76CC-A42C-E2D32DE2C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1942A-B7FE-AD66-DDC5-A42FB713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FF5F-6E8B-5B2B-E5E3-8A3BC9F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28FE-F24E-0DD1-6810-3DE33A93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A729-088D-DF0C-9235-74A819A9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0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A5C8-0114-9BE8-49D2-071CECD4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04C64-B14D-6381-1AF8-9AD8A3908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1714-4F20-AD62-1A04-68AD17F6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1712-FE46-D397-4F87-B2382009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A409-6AC3-4560-D503-A84BAFF8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FC1B4-5F36-5DE2-F20F-10E974323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7E0F-C4E9-21F7-4E71-D77437B5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B9F2-480C-F0EB-D113-5EE47E0C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DE10-3943-AF3F-A10A-502E2E82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7021-00D8-2F68-7E69-791E0890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F652-3CD3-1AD0-710D-17D4ED83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413F-75DC-2712-4A50-04D2381A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B4A5-374E-0D24-7A17-A926531C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D8999-4F33-63DA-2BFE-2DB0399A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44FA-52D0-FEEA-364E-401DD3A9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C72B-8F86-59FD-9297-73A3927B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05E01-3BB9-5221-13A7-470A252C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36F6-22C7-A9CE-D132-1612E6F9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71EA8-A251-5741-20E5-734A8382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77FB-3299-BCC8-4D94-E7D2A091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6761-CAA9-D2C6-6CF9-193D1721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03DB-C0CE-4022-B5DC-192E81E74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757BF-5BD5-3953-992C-0AFDF6359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A0C61-E512-FDAE-BABD-E1433B3D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B1069-EB32-1343-E350-07EAEB27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1E9A-DD34-8A06-256A-5DC8DCCA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CD7B-C2D6-0E5D-D325-D870D2D1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A5AD0-18AC-B0C5-8F33-E5E5CB608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C95A2-8C1D-994A-7578-5C954AD78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7F186-4A18-82DF-1C3B-78CEB9D3A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7D564-0225-85F8-4A6D-1B8486E59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7EF4D-927D-6057-B678-CC4AE90C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BE48A-AB6F-D976-6E3C-94BDADD4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E25D5-C50F-AFFC-E7B0-3C6D62EB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2D90-900A-5BE1-47BA-F99D5F8C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338E6-4895-8FC2-9B40-E366BB74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DCE1B-6DAE-9FEE-3DFD-E941AB72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60089-CD74-5379-1853-3D717F8A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8EC34-3E2A-3159-AC81-A74D586D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24AB9-CFD9-EC64-1818-F22567F1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1BC61-4E38-09D1-2E5B-6945756B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C22B-66F3-60D6-E559-F33BA98A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710E-2515-DF5F-D2A1-37EE60E4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75F26-432D-A3CA-6660-FDD4032DB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2F1C1-7B77-F350-3654-DCE4449B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B4F9-6FFA-8471-BD43-B843AF95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9CB0-C32F-C7B0-3441-ACACE94D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55B9-4A89-28D2-1557-7FA77B46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09AD0-A5A1-3A23-3333-72CF58C13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47281-D5FF-7927-12BB-A3695574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92F1-E75B-54F5-8AF6-30B1F7B9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4120D-6E24-359C-2D61-E4356D01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7DD41-C19D-A7BE-6095-31AC05C8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6C791-E131-AF37-FBE2-083E4C68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3162-A500-0DC1-347B-8EB07854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C969A-A17A-59D9-013B-20E1B3836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2AE5-AA05-44E4-A417-B41B5FC3E33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BBDD4-A48C-8BAD-A5A1-520E1972D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436B-06FD-885C-7F13-A7DBEC243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8424-C9A4-4CB2-AC73-2DE8CFDD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xqwtxon" TargetMode="Externa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hyperlink" Target="http://minecraft.net/" TargetMode="Externa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slide" Target="slide4.xml"/><Relationship Id="rId4" Type="http://schemas.openxmlformats.org/officeDocument/2006/relationships/hyperlink" Target="http://minecraft.net/realms" TargetMode="External"/><Relationship Id="rId9" Type="http://schemas.openxmlformats.org/officeDocument/2006/relationships/hyperlink" Target="http://minecraft.net/multiplay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xqwtxon/mc-ppt-simulator/blob/main/langs/" TargetMode="External"/><Relationship Id="rId4" Type="http://schemas.openxmlformats.org/officeDocument/2006/relationships/hyperlink" Target="http://minecraft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ackground – Minecraft Wiki">
            <a:extLst>
              <a:ext uri="{FF2B5EF4-FFF2-40B4-BE49-F238E27FC236}">
                <a16:creationId xmlns:a16="http://schemas.microsoft.com/office/drawing/2014/main" id="{E70D7526-A3C4-AF5A-1A59-2E7D1FD9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Minecraft Java Edition | Logopedia | Fandom">
            <a:extLst>
              <a:ext uri="{FF2B5EF4-FFF2-40B4-BE49-F238E27FC236}">
                <a16:creationId xmlns:a16="http://schemas.microsoft.com/office/drawing/2014/main" id="{82C64FF2-4D8D-64CD-0D08-A223B6C8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0"/>
            <a:ext cx="106108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DC72E9-B1AF-4950-4561-528B66794CEB}"/>
              </a:ext>
            </a:extLst>
          </p:cNvPr>
          <p:cNvSpPr txBox="1"/>
          <p:nvPr/>
        </p:nvSpPr>
        <p:spPr>
          <a:xfrm>
            <a:off x="707014" y="2767280"/>
            <a:ext cx="10777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inecraft" panose="00000400000000000000" pitchFamily="2" charset="0"/>
                <a:ea typeface="Minecraft" panose="00000400000000000000" pitchFamily="2" charset="0"/>
              </a:rPr>
              <a:t>This template is created by @xqwtxon!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Minecraft" panose="00000400000000000000" pitchFamily="2" charset="0"/>
              <a:ea typeface="Minecraft" panose="00000400000000000000" pitchFamily="2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inecraft" panose="00000400000000000000" pitchFamily="2" charset="0"/>
                <a:ea typeface="Minecraft" panose="00000400000000000000" pitchFamily="2" charset="0"/>
              </a:rPr>
              <a:t>This is licensed within MIT License by The Free Software. You can distribute this project for educational, and personal use, etc...</a:t>
            </a:r>
          </a:p>
        </p:txBody>
      </p:sp>
      <p:pic>
        <p:nvPicPr>
          <p:cNvPr id="12294" name="Picture 6" descr="Minecraft Button | Pixel Art Maker">
            <a:extLst>
              <a:ext uri="{FF2B5EF4-FFF2-40B4-BE49-F238E27FC236}">
                <a16:creationId xmlns:a16="http://schemas.microsoft.com/office/drawing/2014/main" id="{1F806458-E959-D75D-06E5-DB3AB84B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4" y="4375872"/>
            <a:ext cx="37909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918783-4038-B8B9-2108-007CB1B0664A}"/>
              </a:ext>
            </a:extLst>
          </p:cNvPr>
          <p:cNvSpPr txBox="1"/>
          <p:nvPr/>
        </p:nvSpPr>
        <p:spPr>
          <a:xfrm>
            <a:off x="4710760" y="4523567"/>
            <a:ext cx="2770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Minecraft" panose="00000400000000000000" pitchFamily="2" charset="0"/>
                <a:ea typeface="Minecraft" panose="00000400000000000000" pitchFamily="2" charset="0"/>
              </a:rPr>
              <a:t>Click to start Minecraft</a:t>
            </a:r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65AFFB51-19E8-1B69-8B33-2F01D6EEBCE7}"/>
              </a:ext>
            </a:extLst>
          </p:cNvPr>
          <p:cNvSpPr/>
          <p:nvPr/>
        </p:nvSpPr>
        <p:spPr>
          <a:xfrm>
            <a:off x="4200523" y="4371108"/>
            <a:ext cx="3790950" cy="1200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6"/>
            <a:extLst>
              <a:ext uri="{FF2B5EF4-FFF2-40B4-BE49-F238E27FC236}">
                <a16:creationId xmlns:a16="http://schemas.microsoft.com/office/drawing/2014/main" id="{253C0EE0-B14C-52D2-BB66-190189B9D56C}"/>
              </a:ext>
            </a:extLst>
          </p:cNvPr>
          <p:cNvSpPr/>
          <p:nvPr/>
        </p:nvSpPr>
        <p:spPr>
          <a:xfrm>
            <a:off x="3164026" y="2697141"/>
            <a:ext cx="5827572" cy="56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3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ackground – Minecraft Wiki">
            <a:extLst>
              <a:ext uri="{FF2B5EF4-FFF2-40B4-BE49-F238E27FC236}">
                <a16:creationId xmlns:a16="http://schemas.microsoft.com/office/drawing/2014/main" id="{E70D7526-A3C4-AF5A-1A59-2E7D1FD9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A5EF7A-B08F-A712-BF29-FABB5128A83E}"/>
              </a:ext>
            </a:extLst>
          </p:cNvPr>
          <p:cNvSpPr txBox="1"/>
          <p:nvPr/>
        </p:nvSpPr>
        <p:spPr>
          <a:xfrm>
            <a:off x="4481945" y="3228945"/>
            <a:ext cx="322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inecraft" panose="00000400000000000000" pitchFamily="2" charset="0"/>
                <a:ea typeface="Minecraft" panose="00000400000000000000" pitchFamily="2" charset="0"/>
              </a:rPr>
              <a:t>Loading terrain…</a:t>
            </a:r>
          </a:p>
        </p:txBody>
      </p:sp>
    </p:spTree>
    <p:extLst>
      <p:ext uri="{BB962C8B-B14F-4D97-AF65-F5344CB8AC3E}">
        <p14:creationId xmlns:p14="http://schemas.microsoft.com/office/powerpoint/2010/main" val="167974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"/>
    </mc:Choice>
    <mc:Fallback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inecraft: Java Edition vs Windows 10 | PC Gamer">
            <a:hlinkClick r:id="rId2" action="ppaction://hlinksldjump"/>
            <a:extLst>
              <a:ext uri="{FF2B5EF4-FFF2-40B4-BE49-F238E27FC236}">
                <a16:creationId xmlns:a16="http://schemas.microsoft.com/office/drawing/2014/main" id="{35344384-7C19-2BE3-7FED-FE3F8CE5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70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jang logo and symbol, meaning, history, PNG">
            <a:extLst>
              <a:ext uri="{FF2B5EF4-FFF2-40B4-BE49-F238E27FC236}">
                <a16:creationId xmlns:a16="http://schemas.microsoft.com/office/drawing/2014/main" id="{85B475E5-B21B-81FC-F62A-3A6EF9648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3" b="36768"/>
          <a:stretch/>
        </p:blipFill>
        <p:spPr bwMode="auto">
          <a:xfrm>
            <a:off x="2779055" y="2852304"/>
            <a:ext cx="6633889" cy="115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57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4B5F70D7-AA35-F779-35DB-9A4BBC591FD8}"/>
              </a:ext>
            </a:extLst>
          </p:cNvPr>
          <p:cNvSpPr/>
          <p:nvPr/>
        </p:nvSpPr>
        <p:spPr>
          <a:xfrm>
            <a:off x="3539836" y="3020291"/>
            <a:ext cx="5091545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0445896D-7FB0-5445-8942-E45830BEFBA8}"/>
              </a:ext>
            </a:extLst>
          </p:cNvPr>
          <p:cNvSpPr/>
          <p:nvPr/>
        </p:nvSpPr>
        <p:spPr>
          <a:xfrm>
            <a:off x="3248890" y="3754582"/>
            <a:ext cx="569421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C17AE31A-EBDA-4D9D-8C80-BE7860C768F9}"/>
              </a:ext>
            </a:extLst>
          </p:cNvPr>
          <p:cNvSpPr/>
          <p:nvPr/>
        </p:nvSpPr>
        <p:spPr>
          <a:xfrm>
            <a:off x="3248890" y="4433454"/>
            <a:ext cx="569421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280EA605-CF6E-4D5E-D54E-F94EE679D457}"/>
              </a:ext>
            </a:extLst>
          </p:cNvPr>
          <p:cNvSpPr/>
          <p:nvPr/>
        </p:nvSpPr>
        <p:spPr>
          <a:xfrm>
            <a:off x="3228108" y="5500254"/>
            <a:ext cx="2743202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B285347-DFBB-3BE0-A2C6-C5DF4BE72CBB}"/>
              </a:ext>
            </a:extLst>
          </p:cNvPr>
          <p:cNvSpPr/>
          <p:nvPr/>
        </p:nvSpPr>
        <p:spPr>
          <a:xfrm>
            <a:off x="6179125" y="5500254"/>
            <a:ext cx="2743202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Minecraft GIF - Minecraft - Discover &amp; Share GIFs">
            <a:extLst>
              <a:ext uri="{FF2B5EF4-FFF2-40B4-BE49-F238E27FC236}">
                <a16:creationId xmlns:a16="http://schemas.microsoft.com/office/drawing/2014/main" id="{C4E90196-2FDE-5E9F-BB7E-9E199D48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4CAE949D-7BD0-3055-08F6-07FE3E26D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6"/>
          <a:stretch/>
        </p:blipFill>
        <p:spPr bwMode="auto">
          <a:xfrm>
            <a:off x="1" y="0"/>
            <a:ext cx="12192000" cy="62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953B522D-6201-36B7-D09C-927DF561A37E}"/>
              </a:ext>
            </a:extLst>
          </p:cNvPr>
          <p:cNvSpPr/>
          <p:nvPr/>
        </p:nvSpPr>
        <p:spPr>
          <a:xfrm>
            <a:off x="3235035" y="5430978"/>
            <a:ext cx="2774377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292FFF2-A2E1-6448-9262-4AD4CBEBD39F}"/>
              </a:ext>
            </a:extLst>
          </p:cNvPr>
          <p:cNvSpPr/>
          <p:nvPr/>
        </p:nvSpPr>
        <p:spPr>
          <a:xfrm>
            <a:off x="6163537" y="5396342"/>
            <a:ext cx="2774377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8837BB6A-4A9D-4F7C-CB6F-43EDA5003D9B}"/>
              </a:ext>
            </a:extLst>
          </p:cNvPr>
          <p:cNvSpPr/>
          <p:nvPr/>
        </p:nvSpPr>
        <p:spPr>
          <a:xfrm>
            <a:off x="3212520" y="3020291"/>
            <a:ext cx="5725394" cy="56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4DE70A53-E6F8-69A8-8627-99B430C2711E}"/>
              </a:ext>
            </a:extLst>
          </p:cNvPr>
          <p:cNvSpPr/>
          <p:nvPr/>
        </p:nvSpPr>
        <p:spPr>
          <a:xfrm>
            <a:off x="2570017" y="5403269"/>
            <a:ext cx="510893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CA7CE80B-1A32-5B4A-D9D6-88A111C5FE3B}"/>
              </a:ext>
            </a:extLst>
          </p:cNvPr>
          <p:cNvSpPr/>
          <p:nvPr/>
        </p:nvSpPr>
        <p:spPr>
          <a:xfrm>
            <a:off x="9116288" y="5417122"/>
            <a:ext cx="505696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96143FCE-A59B-F41D-F9A9-71BD2B29DCAE}"/>
              </a:ext>
            </a:extLst>
          </p:cNvPr>
          <p:cNvSpPr/>
          <p:nvPr/>
        </p:nvSpPr>
        <p:spPr>
          <a:xfrm>
            <a:off x="3228108" y="3699164"/>
            <a:ext cx="5725394" cy="574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4"/>
            <a:extLst>
              <a:ext uri="{FF2B5EF4-FFF2-40B4-BE49-F238E27FC236}">
                <a16:creationId xmlns:a16="http://schemas.microsoft.com/office/drawing/2014/main" id="{6A954612-FB74-0154-E2F0-A74E834B74B3}"/>
              </a:ext>
            </a:extLst>
          </p:cNvPr>
          <p:cNvSpPr/>
          <p:nvPr/>
        </p:nvSpPr>
        <p:spPr>
          <a:xfrm>
            <a:off x="3228108" y="4398821"/>
            <a:ext cx="5725394" cy="54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Options – Minecraft Wiki">
            <a:extLst>
              <a:ext uri="{FF2B5EF4-FFF2-40B4-BE49-F238E27FC236}">
                <a16:creationId xmlns:a16="http://schemas.microsoft.com/office/drawing/2014/main" id="{84B48BC7-89BE-4493-0333-20E54FCED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122015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7885F27F-1A25-0078-9CCB-058A308D79D7}"/>
              </a:ext>
            </a:extLst>
          </p:cNvPr>
          <p:cNvSpPr/>
          <p:nvPr/>
        </p:nvSpPr>
        <p:spPr>
          <a:xfrm>
            <a:off x="3248890" y="5999018"/>
            <a:ext cx="565958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/>
            <a:extLst>
              <a:ext uri="{FF2B5EF4-FFF2-40B4-BE49-F238E27FC236}">
                <a16:creationId xmlns:a16="http://schemas.microsoft.com/office/drawing/2014/main" id="{D9E642E1-474C-3C68-EAC9-EE4B7BE710D5}"/>
              </a:ext>
            </a:extLst>
          </p:cNvPr>
          <p:cNvSpPr/>
          <p:nvPr/>
        </p:nvSpPr>
        <p:spPr>
          <a:xfrm>
            <a:off x="6262253" y="845128"/>
            <a:ext cx="4197929" cy="457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18" descr="Advanced Enchantment Tooltips v1.8 - Understand your enchantments! [MC 1.15  - 1.17] [MC 1.8] Minecraft Texture Pack">
            <a:extLst>
              <a:ext uri="{FF2B5EF4-FFF2-40B4-BE49-F238E27FC236}">
                <a16:creationId xmlns:a16="http://schemas.microsoft.com/office/drawing/2014/main" id="{309C5ED3-CD13-A309-31E2-EAA486102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hlinkClick r:id="rId4"/>
            <a:extLst>
              <a:ext uri="{FF2B5EF4-FFF2-40B4-BE49-F238E27FC236}">
                <a16:creationId xmlns:a16="http://schemas.microsoft.com/office/drawing/2014/main" id="{A8795964-339C-C403-D471-E486F45824FC}"/>
              </a:ext>
            </a:extLst>
          </p:cNvPr>
          <p:cNvSpPr/>
          <p:nvPr/>
        </p:nvSpPr>
        <p:spPr>
          <a:xfrm>
            <a:off x="1704109" y="2403763"/>
            <a:ext cx="414250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/>
            <a:extLst>
              <a:ext uri="{FF2B5EF4-FFF2-40B4-BE49-F238E27FC236}">
                <a16:creationId xmlns:a16="http://schemas.microsoft.com/office/drawing/2014/main" id="{00825314-C70F-5DCE-E43A-CF5BA0AB4B06}"/>
              </a:ext>
            </a:extLst>
          </p:cNvPr>
          <p:cNvSpPr/>
          <p:nvPr/>
        </p:nvSpPr>
        <p:spPr>
          <a:xfrm>
            <a:off x="1704109" y="3061854"/>
            <a:ext cx="423949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/>
            <a:extLst>
              <a:ext uri="{FF2B5EF4-FFF2-40B4-BE49-F238E27FC236}">
                <a16:creationId xmlns:a16="http://schemas.microsoft.com/office/drawing/2014/main" id="{8BCB7FC5-EAE9-DD6B-BF5C-B2293E67F37E}"/>
              </a:ext>
            </a:extLst>
          </p:cNvPr>
          <p:cNvSpPr/>
          <p:nvPr/>
        </p:nvSpPr>
        <p:spPr>
          <a:xfrm>
            <a:off x="1704109" y="3733800"/>
            <a:ext cx="423949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4"/>
            <a:extLst>
              <a:ext uri="{FF2B5EF4-FFF2-40B4-BE49-F238E27FC236}">
                <a16:creationId xmlns:a16="http://schemas.microsoft.com/office/drawing/2014/main" id="{9F7AC1BB-DEE5-0686-D68C-14CC178E7BDD}"/>
              </a:ext>
            </a:extLst>
          </p:cNvPr>
          <p:cNvSpPr/>
          <p:nvPr/>
        </p:nvSpPr>
        <p:spPr>
          <a:xfrm>
            <a:off x="1704109" y="4440381"/>
            <a:ext cx="423949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4"/>
            <a:extLst>
              <a:ext uri="{FF2B5EF4-FFF2-40B4-BE49-F238E27FC236}">
                <a16:creationId xmlns:a16="http://schemas.microsoft.com/office/drawing/2014/main" id="{EE42D006-F193-5AED-D6C5-2869C668F15A}"/>
              </a:ext>
            </a:extLst>
          </p:cNvPr>
          <p:cNvSpPr/>
          <p:nvPr/>
        </p:nvSpPr>
        <p:spPr>
          <a:xfrm>
            <a:off x="6248400" y="3048000"/>
            <a:ext cx="4211782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/>
            <a:extLst>
              <a:ext uri="{FF2B5EF4-FFF2-40B4-BE49-F238E27FC236}">
                <a16:creationId xmlns:a16="http://schemas.microsoft.com/office/drawing/2014/main" id="{711BED72-D5C1-F582-532A-A5100E33114A}"/>
              </a:ext>
            </a:extLst>
          </p:cNvPr>
          <p:cNvSpPr/>
          <p:nvPr/>
        </p:nvSpPr>
        <p:spPr>
          <a:xfrm>
            <a:off x="6262253" y="4440381"/>
            <a:ext cx="419792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4"/>
            <a:extLst>
              <a:ext uri="{FF2B5EF4-FFF2-40B4-BE49-F238E27FC236}">
                <a16:creationId xmlns:a16="http://schemas.microsoft.com/office/drawing/2014/main" id="{D8D96E13-5304-9007-3D14-5D46B699FF61}"/>
              </a:ext>
            </a:extLst>
          </p:cNvPr>
          <p:cNvSpPr/>
          <p:nvPr/>
        </p:nvSpPr>
        <p:spPr>
          <a:xfrm>
            <a:off x="6262254" y="2351810"/>
            <a:ext cx="4211782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0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orld – Minecraft Wiki">
            <a:extLst>
              <a:ext uri="{FF2B5EF4-FFF2-40B4-BE49-F238E27FC236}">
                <a16:creationId xmlns:a16="http://schemas.microsoft.com/office/drawing/2014/main" id="{7E01AE8F-B42F-5C0E-9A1D-A81549B7E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" r="3645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F0116298-E6BB-6A4E-24C1-1C2B1DF11AC6}"/>
              </a:ext>
            </a:extLst>
          </p:cNvPr>
          <p:cNvSpPr/>
          <p:nvPr/>
        </p:nvSpPr>
        <p:spPr>
          <a:xfrm>
            <a:off x="2660073" y="1233055"/>
            <a:ext cx="6317672" cy="95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7CF08215-9A44-114B-5E5E-A9959048183E}"/>
              </a:ext>
            </a:extLst>
          </p:cNvPr>
          <p:cNvSpPr/>
          <p:nvPr/>
        </p:nvSpPr>
        <p:spPr>
          <a:xfrm>
            <a:off x="6197601" y="5553940"/>
            <a:ext cx="3889828" cy="45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1B7FF66E-A678-91AD-D011-A80E94E8881B}"/>
              </a:ext>
            </a:extLst>
          </p:cNvPr>
          <p:cNvSpPr/>
          <p:nvPr/>
        </p:nvSpPr>
        <p:spPr>
          <a:xfrm>
            <a:off x="8287658" y="6188893"/>
            <a:ext cx="1741715" cy="45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8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orld – Minecraft Wiki">
            <a:extLst>
              <a:ext uri="{FF2B5EF4-FFF2-40B4-BE49-F238E27FC236}">
                <a16:creationId xmlns:a16="http://schemas.microsoft.com/office/drawing/2014/main" id="{7E01AE8F-B42F-5C0E-9A1D-A81549B7E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" r="3645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1F1275-9326-FF03-9409-7DE0DC57C046}"/>
              </a:ext>
            </a:extLst>
          </p:cNvPr>
          <p:cNvSpPr/>
          <p:nvPr/>
        </p:nvSpPr>
        <p:spPr>
          <a:xfrm>
            <a:off x="2619375" y="1246910"/>
            <a:ext cx="6696075" cy="95596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World selection menu – Minecraft Wiki">
            <a:extLst>
              <a:ext uri="{FF2B5EF4-FFF2-40B4-BE49-F238E27FC236}">
                <a16:creationId xmlns:a16="http://schemas.microsoft.com/office/drawing/2014/main" id="{8478D674-6E49-D6C9-59BD-93B666ABE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3" t="20283" r="72118" b="67341"/>
          <a:stretch/>
        </p:blipFill>
        <p:spPr bwMode="auto">
          <a:xfrm>
            <a:off x="2691245" y="1304060"/>
            <a:ext cx="823480" cy="82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World selection menu – Minecraft Wiki">
            <a:extLst>
              <a:ext uri="{FF2B5EF4-FFF2-40B4-BE49-F238E27FC236}">
                <a16:creationId xmlns:a16="http://schemas.microsoft.com/office/drawing/2014/main" id="{3021F5E0-F9B6-E227-AFB7-E35828CB2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t="79697" r="50953" b="11604"/>
          <a:stretch/>
        </p:blipFill>
        <p:spPr bwMode="auto">
          <a:xfrm>
            <a:off x="2104571" y="5553940"/>
            <a:ext cx="3889830" cy="57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World selection menu – Minecraft Wiki">
            <a:extLst>
              <a:ext uri="{FF2B5EF4-FFF2-40B4-BE49-F238E27FC236}">
                <a16:creationId xmlns:a16="http://schemas.microsoft.com/office/drawing/2014/main" id="{5C34542C-6D5D-3BCF-C644-B6C0998F4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4" t="89225" r="33392" b="2200"/>
          <a:stretch/>
        </p:blipFill>
        <p:spPr bwMode="auto">
          <a:xfrm>
            <a:off x="6197601" y="6164970"/>
            <a:ext cx="1901372" cy="57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B1D3D2D0-B4C6-1CEC-281C-70F1454863B6}"/>
              </a:ext>
            </a:extLst>
          </p:cNvPr>
          <p:cNvSpPr/>
          <p:nvPr/>
        </p:nvSpPr>
        <p:spPr>
          <a:xfrm>
            <a:off x="2660072" y="1233055"/>
            <a:ext cx="6655377" cy="95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964549F1-BFD6-0A49-6AB2-08ACB493CABE}"/>
              </a:ext>
            </a:extLst>
          </p:cNvPr>
          <p:cNvSpPr/>
          <p:nvPr/>
        </p:nvSpPr>
        <p:spPr>
          <a:xfrm>
            <a:off x="2104571" y="5558225"/>
            <a:ext cx="3889830" cy="45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6" action="ppaction://hlinksldjump"/>
            <a:extLst>
              <a:ext uri="{FF2B5EF4-FFF2-40B4-BE49-F238E27FC236}">
                <a16:creationId xmlns:a16="http://schemas.microsoft.com/office/drawing/2014/main" id="{01617330-D717-F669-E4FA-986A03803364}"/>
              </a:ext>
            </a:extLst>
          </p:cNvPr>
          <p:cNvSpPr/>
          <p:nvPr/>
        </p:nvSpPr>
        <p:spPr>
          <a:xfrm>
            <a:off x="6197601" y="5553940"/>
            <a:ext cx="3889828" cy="45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B0A42932-C42C-31B5-EEFF-CBF1BE4A33FC}"/>
              </a:ext>
            </a:extLst>
          </p:cNvPr>
          <p:cNvSpPr/>
          <p:nvPr/>
        </p:nvSpPr>
        <p:spPr>
          <a:xfrm>
            <a:off x="2148115" y="5562510"/>
            <a:ext cx="3846286" cy="45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B92FD8A7-8636-7E0B-41C8-D32F9D44B150}"/>
              </a:ext>
            </a:extLst>
          </p:cNvPr>
          <p:cNvSpPr/>
          <p:nvPr/>
        </p:nvSpPr>
        <p:spPr>
          <a:xfrm>
            <a:off x="8287658" y="6188893"/>
            <a:ext cx="1741715" cy="45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reate New World – Minecraft Wiki">
            <a:extLst>
              <a:ext uri="{FF2B5EF4-FFF2-40B4-BE49-F238E27FC236}">
                <a16:creationId xmlns:a16="http://schemas.microsoft.com/office/drawing/2014/main" id="{8FB777E4-2769-0480-075C-FEAEC320B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7"/>
            <a:ext cx="12196763" cy="685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42620A7E-4CD1-831A-C966-5939A20F9E8C}"/>
              </a:ext>
            </a:extLst>
          </p:cNvPr>
          <p:cNvSpPr/>
          <p:nvPr/>
        </p:nvSpPr>
        <p:spPr>
          <a:xfrm>
            <a:off x="6262255" y="5290702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01B6E7CA-EB75-8B8C-7366-926BDABDAEE9}"/>
              </a:ext>
            </a:extLst>
          </p:cNvPr>
          <p:cNvSpPr/>
          <p:nvPr/>
        </p:nvSpPr>
        <p:spPr>
          <a:xfrm>
            <a:off x="1704109" y="6080411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5CC7B863-1955-5F26-E263-7119C898221D}"/>
              </a:ext>
            </a:extLst>
          </p:cNvPr>
          <p:cNvSpPr/>
          <p:nvPr/>
        </p:nvSpPr>
        <p:spPr>
          <a:xfrm>
            <a:off x="1704109" y="5290701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32C0A070-BF1A-6013-BAC1-791D3FE8B308}"/>
              </a:ext>
            </a:extLst>
          </p:cNvPr>
          <p:cNvSpPr/>
          <p:nvPr/>
        </p:nvSpPr>
        <p:spPr>
          <a:xfrm>
            <a:off x="1704109" y="4366772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80708B9E-813F-2D59-D5BA-807E35EBDB98}"/>
              </a:ext>
            </a:extLst>
          </p:cNvPr>
          <p:cNvSpPr/>
          <p:nvPr/>
        </p:nvSpPr>
        <p:spPr>
          <a:xfrm>
            <a:off x="6262255" y="4366771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A81F918F-910A-C03A-857A-0B0502FE0912}"/>
              </a:ext>
            </a:extLst>
          </p:cNvPr>
          <p:cNvSpPr/>
          <p:nvPr/>
        </p:nvSpPr>
        <p:spPr>
          <a:xfrm>
            <a:off x="1704109" y="2899926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37BA1C7C-CFBA-3D11-DFEF-4CA42EFE5600}"/>
              </a:ext>
            </a:extLst>
          </p:cNvPr>
          <p:cNvSpPr/>
          <p:nvPr/>
        </p:nvSpPr>
        <p:spPr>
          <a:xfrm>
            <a:off x="6262255" y="2912913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359C7D9F-93EF-6E49-1B6D-A7BDEFBC30B5}"/>
              </a:ext>
            </a:extLst>
          </p:cNvPr>
          <p:cNvSpPr/>
          <p:nvPr/>
        </p:nvSpPr>
        <p:spPr>
          <a:xfrm>
            <a:off x="6262255" y="6073397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reate New World – Minecraft Wiki">
            <a:extLst>
              <a:ext uri="{FF2B5EF4-FFF2-40B4-BE49-F238E27FC236}">
                <a16:creationId xmlns:a16="http://schemas.microsoft.com/office/drawing/2014/main" id="{BC188573-86A5-B86F-3EE5-18A4870B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15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79B5AE26-26A9-5067-A7AD-1F824709EACB}"/>
              </a:ext>
            </a:extLst>
          </p:cNvPr>
          <p:cNvSpPr/>
          <p:nvPr/>
        </p:nvSpPr>
        <p:spPr>
          <a:xfrm>
            <a:off x="6262255" y="5290702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C1F5AD6E-F8EA-89DA-33F0-80BBAF3E0127}"/>
              </a:ext>
            </a:extLst>
          </p:cNvPr>
          <p:cNvSpPr/>
          <p:nvPr/>
        </p:nvSpPr>
        <p:spPr>
          <a:xfrm>
            <a:off x="6262255" y="5290701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6B207F7E-63C4-EDE3-A20B-80119C158BF0}"/>
              </a:ext>
            </a:extLst>
          </p:cNvPr>
          <p:cNvSpPr/>
          <p:nvPr/>
        </p:nvSpPr>
        <p:spPr>
          <a:xfrm>
            <a:off x="1731819" y="5290701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273F4A51-EAF9-4F82-09AD-0726F59B066A}"/>
              </a:ext>
            </a:extLst>
          </p:cNvPr>
          <p:cNvSpPr/>
          <p:nvPr/>
        </p:nvSpPr>
        <p:spPr>
          <a:xfrm>
            <a:off x="1731819" y="4334737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F7EB170C-E360-782D-D068-B1D481306CE3}"/>
              </a:ext>
            </a:extLst>
          </p:cNvPr>
          <p:cNvSpPr/>
          <p:nvPr/>
        </p:nvSpPr>
        <p:spPr>
          <a:xfrm>
            <a:off x="1717964" y="2878278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30DEFC3C-573D-C5F9-64ED-BD6B92054BD3}"/>
              </a:ext>
            </a:extLst>
          </p:cNvPr>
          <p:cNvSpPr/>
          <p:nvPr/>
        </p:nvSpPr>
        <p:spPr>
          <a:xfrm>
            <a:off x="6276112" y="2878277"/>
            <a:ext cx="4197926" cy="500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ackground – Minecraft Wiki">
            <a:extLst>
              <a:ext uri="{FF2B5EF4-FFF2-40B4-BE49-F238E27FC236}">
                <a16:creationId xmlns:a16="http://schemas.microsoft.com/office/drawing/2014/main" id="{E70D7526-A3C4-AF5A-1A59-2E7D1FD9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Loading world screen – Minecraft Wiki">
            <a:extLst>
              <a:ext uri="{FF2B5EF4-FFF2-40B4-BE49-F238E27FC236}">
                <a16:creationId xmlns:a16="http://schemas.microsoft.com/office/drawing/2014/main" id="{BF5F9A86-D56B-4EFF-9538-90BA09D8E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t="22323" r="15625" b="13570"/>
          <a:stretch/>
        </p:blipFill>
        <p:spPr bwMode="auto">
          <a:xfrm>
            <a:off x="5243510" y="3033496"/>
            <a:ext cx="1690687" cy="17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8CDA2E-BB2D-3D03-8578-0101ED27DC25}"/>
              </a:ext>
            </a:extLst>
          </p:cNvPr>
          <p:cNvSpPr txBox="1"/>
          <p:nvPr/>
        </p:nvSpPr>
        <p:spPr>
          <a:xfrm>
            <a:off x="4474798" y="2353048"/>
            <a:ext cx="322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inecraft" panose="00000400000000000000" pitchFamily="2" charset="0"/>
                <a:ea typeface="Minecraft" panose="00000400000000000000" pitchFamily="2" charset="0"/>
              </a:rPr>
              <a:t>Building terrain..</a:t>
            </a:r>
          </a:p>
        </p:txBody>
      </p:sp>
    </p:spTree>
    <p:extLst>
      <p:ext uri="{BB962C8B-B14F-4D97-AF65-F5344CB8AC3E}">
        <p14:creationId xmlns:p14="http://schemas.microsoft.com/office/powerpoint/2010/main" val="86195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000"/>
    </mc:Choice>
    <mc:Fallback>
      <p:transition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43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Minecraft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RODOLFO ORLANDA</dc:creator>
  <cp:lastModifiedBy>RODOLFO ORLANDA</cp:lastModifiedBy>
  <cp:revision>3</cp:revision>
  <dcterms:created xsi:type="dcterms:W3CDTF">2023-02-01T13:28:31Z</dcterms:created>
  <dcterms:modified xsi:type="dcterms:W3CDTF">2023-02-02T07:11:34Z</dcterms:modified>
</cp:coreProperties>
</file>