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regular.fntdata"/><Relationship Id="rId8" Type="http://schemas.openxmlformats.org/officeDocument/2006/relationships/slide" Target="slides/slide4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7" Type="http://schemas.openxmlformats.org/officeDocument/2006/relationships/slide" Target="slides/slide3.xml"/><Relationship Id="rId17" Type="http://schemas.openxmlformats.org/officeDocument/2006/relationships/customXml" Target="../customXml/item1.xml"/><Relationship Id="rId2" Type="http://schemas.openxmlformats.org/officeDocument/2006/relationships/presProps" Target="presProps.xml"/><Relationship Id="rId16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5" Type="http://schemas.openxmlformats.org/officeDocument/2006/relationships/font" Target="fonts/Roboto-italic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ass-lang.com/documentation/file.SASS_REFERENCE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Dabar kiekvienas projektas projektas naudoja versijavimą.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keli žmonės galėtų dirbti su tuo pačiu failu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saugoma visa failo pakeitimų istorija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lankstus darbas su kodu (branch, reset, restore)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Kitaip būtų labai sunku kontroliuoti pakeitimus. Copy paste.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29a867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29a867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0fd7e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0fd7e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Sukurta prieš 10 metų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29a867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29a867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kalba parašytas failas turi galūnę .scss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Reikalinga programa/scriptas, kad paversti .scss į .css  (PrePross, Gulp script)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29a867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29a867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http://sass-lang.com/documentation/file.SASS_REFERENCE.html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29a867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29a867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29a867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29a867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29a867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29a867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28525" y="3431150"/>
            <a:ext cx="82221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Syntactically Awesome Style Sheets</a:t>
            </a:r>
            <a:endParaRPr b="1" sz="30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450" y="859425"/>
            <a:ext cx="3089879" cy="2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362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63225" y="1167500"/>
            <a:ext cx="8457900" cy="132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08050" y="1381550"/>
            <a:ext cx="73164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Būdas, kaip praplėsti kalbos galimybės (šiuo atveju CSS), pirmiausiai rašant stiliaus failus sass/less kalba ir vėliau sukompiliuojant į normalią CSS kalbą.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485325" y="129725"/>
            <a:ext cx="5130600" cy="4868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761950" y="2279825"/>
            <a:ext cx="2121000" cy="2121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CSS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179350" y="719975"/>
            <a:ext cx="1702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Sass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441950" y="1446400"/>
            <a:ext cx="13200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Vars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Nesting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Import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Mixins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Extend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324" y="702400"/>
            <a:ext cx="4464775" cy="18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432800" y="3074400"/>
            <a:ext cx="62784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Sass kalba parašytas failas turi galūnę </a:t>
            </a:r>
            <a:r>
              <a:rPr b="1" lang="en" sz="1800"/>
              <a:t>.scss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Reikalinga programa/scriptas, kad paversti </a:t>
            </a:r>
            <a:r>
              <a:rPr b="1" lang="en" sz="1800"/>
              <a:t>.scss </a:t>
            </a:r>
            <a:r>
              <a:rPr lang="en" sz="1800"/>
              <a:t>į </a:t>
            </a:r>
            <a:r>
              <a:rPr b="1" lang="en" sz="1800"/>
              <a:t>.css  </a:t>
            </a:r>
            <a:r>
              <a:rPr lang="en" sz="1800"/>
              <a:t>(PrePross, Gulp script)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0775"/>
            <a:ext cx="8839200" cy="417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90525" y="2755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Kodėl 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90525" y="1900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Sutaupo laiko!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Kodas mažiau kartojasi (DRY)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Lengviau atlikti pakeitimą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687" y="72338"/>
            <a:ext cx="6012625" cy="4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D12ADBC0A74F4D96E3D0BE82D88D4D" ma:contentTypeVersion="7" ma:contentTypeDescription="Create a new document." ma:contentTypeScope="" ma:versionID="0c9d87c47d5cce1237fa24dfa93c178c">
  <xsd:schema xmlns:xsd="http://www.w3.org/2001/XMLSchema" xmlns:xs="http://www.w3.org/2001/XMLSchema" xmlns:p="http://schemas.microsoft.com/office/2006/metadata/properties" xmlns:ns2="065c4ea8-ba51-4f4d-ad98-3713a1d95ca3" targetNamespace="http://schemas.microsoft.com/office/2006/metadata/properties" ma:root="true" ma:fieldsID="7e0d81aab08d46e41e9bdf3ad5f41ef9" ns2:_="">
    <xsd:import namespace="065c4ea8-ba51-4f4d-ad98-3713a1d95c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c4ea8-ba51-4f4d-ad98-3713a1d95c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F4C01-721E-4CAA-8934-57779EC63F41}"/>
</file>

<file path=customXml/itemProps2.xml><?xml version="1.0" encoding="utf-8"?>
<ds:datastoreItem xmlns:ds="http://schemas.openxmlformats.org/officeDocument/2006/customXml" ds:itemID="{2259B01F-C079-4BF4-9E88-5C352FBA62D3}"/>
</file>

<file path=customXml/itemProps3.xml><?xml version="1.0" encoding="utf-8"?>
<ds:datastoreItem xmlns:ds="http://schemas.openxmlformats.org/officeDocument/2006/customXml" ds:itemID="{1532E339-908A-42E8-A29D-C0B5D2EB575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0x01010073D12ADBC0A74F4D96E3D0BE82D88D4D</vt:lpwstr>
  </property>
</Properties>
</file>