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  <p:sldMasterId id="2147483763" r:id="rId5"/>
  </p:sldMasterIdLst>
  <p:notesMasterIdLst>
    <p:notesMasterId r:id="rId18"/>
  </p:notesMasterIdLst>
  <p:handoutMasterIdLst>
    <p:handoutMasterId r:id="rId19"/>
  </p:handoutMasterIdLst>
  <p:sldIdLst>
    <p:sldId id="374" r:id="rId6"/>
    <p:sldId id="384" r:id="rId7"/>
    <p:sldId id="381" r:id="rId8"/>
    <p:sldId id="263" r:id="rId9"/>
    <p:sldId id="377" r:id="rId10"/>
    <p:sldId id="281" r:id="rId11"/>
    <p:sldId id="383" r:id="rId12"/>
    <p:sldId id="388" r:id="rId13"/>
    <p:sldId id="387" r:id="rId14"/>
    <p:sldId id="385" r:id="rId15"/>
    <p:sldId id="386" r:id="rId16"/>
    <p:sldId id="373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84"/>
            <p14:sldId id="381"/>
            <p14:sldId id="263"/>
            <p14:sldId id="377"/>
            <p14:sldId id="281"/>
            <p14:sldId id="383"/>
            <p14:sldId id="388"/>
            <p14:sldId id="387"/>
            <p14:sldId id="385"/>
            <p14:sldId id="386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DE86A-249A-4954-A87D-B1F4EE2563AB}" v="2" dt="2019-06-17T08:04:25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5890" autoAdjust="0"/>
  </p:normalViewPr>
  <p:slideViewPr>
    <p:cSldViewPr>
      <p:cViewPr varScale="1">
        <p:scale>
          <a:sx n="141" d="100"/>
          <a:sy n="141" d="100"/>
        </p:scale>
        <p:origin x="1360" y="176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3311" y="696243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05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1676058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79608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728"/>
            <a:ext cx="778669" cy="41679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20575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9752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9926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90859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4017577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898347" y="969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898347" y="2366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2898347" y="3797735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120344" y="969098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1120344" y="2331461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1120344" y="3716915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56028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8" y="1321135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4422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4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94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035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66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47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28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342900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900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44" r:id="rId18"/>
    <p:sldLayoutId id="2147483781" r:id="rId19"/>
    <p:sldLayoutId id="2147483782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GNU_Core_Utilities_commands" TargetMode="External"/><Relationship Id="rId2" Type="http://schemas.openxmlformats.org/officeDocument/2006/relationships/hyperlink" Target="https://en.wikipedia.org/wiki/Util-linux" TargetMode="Externa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91068"/>
          </a:xfrm>
        </p:spPr>
        <p:txBody>
          <a:bodyPr/>
          <a:lstStyle/>
          <a:p>
            <a:r>
              <a:rPr lang="en-US" dirty="0"/>
              <a:t>Linux basics for Python developers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JUNE 18, 2019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https://en.wikipedia.org/wiki/Util-linux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https://en.wikipedia.org/wiki/List_of_GNU_Core_Utilities_commands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utils</a:t>
            </a:r>
            <a:r>
              <a:rPr lang="en-US" dirty="0"/>
              <a:t>, Core </a:t>
            </a:r>
            <a:r>
              <a:rPr lang="en-US" dirty="0" err="1"/>
              <a:t>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and directories</a:t>
            </a:r>
          </a:p>
          <a:p>
            <a:r>
              <a:rPr lang="en-US" dirty="0"/>
              <a:t>Permissions</a:t>
            </a:r>
          </a:p>
          <a:p>
            <a:r>
              <a:rPr lang="en-US" dirty="0" err="1"/>
              <a:t>Hardlinks</a:t>
            </a:r>
            <a:r>
              <a:rPr lang="en-US" dirty="0"/>
              <a:t>, </a:t>
            </a:r>
            <a:r>
              <a:rPr lang="en-US" dirty="0" err="1"/>
              <a:t>Symlinks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r>
              <a:rPr lang="en-US" dirty="0"/>
              <a:t>/proc</a:t>
            </a:r>
          </a:p>
          <a:p>
            <a:r>
              <a:rPr lang="en-US" dirty="0"/>
              <a:t>/dev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4791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1969 UNIX</a:t>
            </a:r>
          </a:p>
          <a:p>
            <a:r>
              <a:rPr lang="en-US" dirty="0"/>
              <a:t>1973 rewritten in the higher language C</a:t>
            </a:r>
          </a:p>
          <a:p>
            <a:r>
              <a:rPr lang="en-US" dirty="0"/>
              <a:t>1980s SUN, AT&amp;T, Bell Labs, BSD, HP</a:t>
            </a:r>
          </a:p>
          <a:p>
            <a:r>
              <a:rPr lang="en-US" dirty="0"/>
              <a:t>1990s FreeBSD, NetBSD, OpenBSD</a:t>
            </a:r>
          </a:p>
          <a:p>
            <a:r>
              <a:rPr lang="en-US" dirty="0"/>
              <a:t>1990s Linux</a:t>
            </a:r>
          </a:p>
          <a:p>
            <a:r>
              <a:rPr lang="en-US" dirty="0"/>
              <a:t>2000 Mac OS X</a:t>
            </a:r>
          </a:p>
          <a:p>
            <a:endParaRPr lang="en-US" dirty="0"/>
          </a:p>
          <a:p>
            <a:r>
              <a:rPr lang="en-US" dirty="0"/>
              <a:t>POSIX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39679-46D7-5B42-9E55-FE2DE64B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1" y="438150"/>
            <a:ext cx="616016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12AD6-ED7B-4F14-A6A6-B531395A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99387"/>
            <a:ext cx="8329612" cy="3674983"/>
          </a:xfrm>
        </p:spPr>
        <p:txBody>
          <a:bodyPr/>
          <a:lstStyle/>
          <a:p>
            <a:r>
              <a:rPr lang="en-US" dirty="0"/>
              <a:t>Kernel</a:t>
            </a:r>
          </a:p>
          <a:p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API –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CLI,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CC5E-9711-4D3F-B3F9-FC292A7DB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6C7DE-7DF4-974E-90B4-A45CD5C9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52" y="799387"/>
            <a:ext cx="4648200" cy="36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 filesystem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847898"/>
            <a:ext cx="3986212" cy="3628852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/bin</a:t>
            </a:r>
          </a:p>
          <a:p>
            <a:r>
              <a:rPr lang="en-US" dirty="0"/>
              <a:t>/</a:t>
            </a:r>
            <a:r>
              <a:rPr lang="en-US" dirty="0" err="1"/>
              <a:t>sbin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/root</a:t>
            </a:r>
          </a:p>
          <a:p>
            <a:r>
              <a:rPr lang="en-US" dirty="0"/>
              <a:t>/home</a:t>
            </a:r>
          </a:p>
          <a:p>
            <a:r>
              <a:rPr lang="en-US" dirty="0"/>
              <a:t>/dev</a:t>
            </a:r>
          </a:p>
          <a:p>
            <a:r>
              <a:rPr lang="en-US" dirty="0"/>
              <a:t>/lib</a:t>
            </a:r>
          </a:p>
          <a:p>
            <a:r>
              <a:rPr lang="en-US" dirty="0"/>
              <a:t>/boot</a:t>
            </a:r>
          </a:p>
          <a:p>
            <a:r>
              <a:rPr lang="en-US" dirty="0"/>
              <a:t>/var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/{</a:t>
            </a:r>
            <a:r>
              <a:rPr lang="en-US" dirty="0" err="1"/>
              <a:t>bin,sbin,lib</a:t>
            </a:r>
            <a:r>
              <a:rPr lang="en-US" dirty="0"/>
              <a:t>}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/local/{</a:t>
            </a:r>
            <a:r>
              <a:rPr lang="en-US" dirty="0" err="1"/>
              <a:t>bin,sbin,lib,etc</a:t>
            </a: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80257-F5F1-0841-9726-F14448407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15" y="847898"/>
            <a:ext cx="6053744" cy="36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7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A9F70-5877-7E48-9C77-1592D4156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819150"/>
            <a:ext cx="3124200" cy="394920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A7915-C4C0-1B4A-9EA7-03F454134857}"/>
              </a:ext>
            </a:extLst>
          </p:cNvPr>
          <p:cNvSpPr txBox="1"/>
          <p:nvPr/>
        </p:nvSpPr>
        <p:spPr>
          <a:xfrm>
            <a:off x="465992" y="1222131"/>
            <a:ext cx="1764650" cy="817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Kernel processes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User processes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Daemons</a:t>
            </a:r>
          </a:p>
        </p:txBody>
      </p:sp>
    </p:spTree>
    <p:extLst>
      <p:ext uri="{BB962C8B-B14F-4D97-AF65-F5344CB8AC3E}">
        <p14:creationId xmlns:p14="http://schemas.microsoft.com/office/powerpoint/2010/main" val="83854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-node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atime</a:t>
            </a:r>
            <a:endParaRPr lang="en-US" dirty="0"/>
          </a:p>
          <a:p>
            <a:r>
              <a:rPr lang="en-US" dirty="0" err="1"/>
              <a:t>mtime</a:t>
            </a:r>
            <a:endParaRPr lang="en-US" dirty="0"/>
          </a:p>
          <a:p>
            <a:r>
              <a:rPr lang="en-US" dirty="0" err="1"/>
              <a:t>ctime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Number of links</a:t>
            </a:r>
          </a:p>
          <a:p>
            <a:r>
              <a:rPr lang="en-US" dirty="0" err="1"/>
              <a:t>uid</a:t>
            </a:r>
            <a:endParaRPr lang="en-US" dirty="0"/>
          </a:p>
          <a:p>
            <a:r>
              <a:rPr lang="en-US" dirty="0" err="1"/>
              <a:t>gid</a:t>
            </a:r>
            <a:endParaRPr lang="en-US" dirty="0"/>
          </a:p>
          <a:p>
            <a:r>
              <a:rPr lang="en-US" dirty="0"/>
              <a:t>mode</a:t>
            </a:r>
          </a:p>
          <a:p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69D08-E84E-B14E-B038-CCF320DA0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4" y="530352"/>
            <a:ext cx="5074256" cy="37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7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/group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gshadow</a:t>
            </a:r>
            <a:endParaRPr lang="en-US" dirty="0"/>
          </a:p>
          <a:p>
            <a:r>
              <a:rPr lang="en-US" dirty="0" err="1"/>
              <a:t>adduser</a:t>
            </a:r>
            <a:r>
              <a:rPr lang="en-US" dirty="0"/>
              <a:t>, </a:t>
            </a:r>
            <a:r>
              <a:rPr lang="en-US" dirty="0" err="1"/>
              <a:t>useradd</a:t>
            </a:r>
            <a:r>
              <a:rPr lang="en-US" dirty="0"/>
              <a:t>, </a:t>
            </a:r>
            <a:r>
              <a:rPr lang="en-US" dirty="0" err="1"/>
              <a:t>userdel</a:t>
            </a:r>
            <a:r>
              <a:rPr lang="en-US" dirty="0"/>
              <a:t>, </a:t>
            </a:r>
            <a:r>
              <a:rPr lang="en-US" dirty="0" err="1"/>
              <a:t>usermod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Users and Groups</a:t>
            </a:r>
          </a:p>
        </p:txBody>
      </p:sp>
    </p:spTree>
    <p:extLst>
      <p:ext uri="{BB962C8B-B14F-4D97-AF65-F5344CB8AC3E}">
        <p14:creationId xmlns:p14="http://schemas.microsoft.com/office/powerpoint/2010/main" val="412096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ifconfig</a:t>
            </a:r>
          </a:p>
          <a:p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netstat</a:t>
            </a:r>
          </a:p>
          <a:p>
            <a:r>
              <a:rPr lang="en-US" dirty="0"/>
              <a:t>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1922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67F9A-805B-480F-AE10-6B398329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 err="1"/>
              <a:t>dpkg</a:t>
            </a:r>
            <a:r>
              <a:rPr lang="en-US" dirty="0"/>
              <a:t>, rpm</a:t>
            </a:r>
          </a:p>
          <a:p>
            <a:r>
              <a:rPr lang="en-US" dirty="0"/>
              <a:t>apt-*, yum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76D3-704C-4EF9-9F34-E8018E56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29979341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21419</TotalTime>
  <Words>214</Words>
  <Application>Microsoft Macintosh PowerPoint</Application>
  <PresentationFormat>On-screen Show (16:9)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1_Content Slides</vt:lpstr>
      <vt:lpstr>PowerPoint Presentation</vt:lpstr>
      <vt:lpstr>PowerPoint Presentation</vt:lpstr>
      <vt:lpstr>PowerPoint Presentation</vt:lpstr>
      <vt:lpstr>HIER filesystem hierarchy</vt:lpstr>
      <vt:lpstr>PowerPoint Presentation</vt:lpstr>
      <vt:lpstr>i-node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600</cp:revision>
  <cp:lastPrinted>2011-12-05T22:59:34Z</cp:lastPrinted>
  <dcterms:created xsi:type="dcterms:W3CDTF">2011-09-13T23:33:50Z</dcterms:created>
  <dcterms:modified xsi:type="dcterms:W3CDTF">2019-12-03T20:00:19Z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