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  <p:sldMasterId id="2147483763" r:id="rId5"/>
  </p:sldMasterIdLst>
  <p:notesMasterIdLst>
    <p:notesMasterId r:id="rId21"/>
  </p:notesMasterIdLst>
  <p:handoutMasterIdLst>
    <p:handoutMasterId r:id="rId22"/>
  </p:handoutMasterIdLst>
  <p:sldIdLst>
    <p:sldId id="374" r:id="rId6"/>
    <p:sldId id="378" r:id="rId7"/>
    <p:sldId id="387" r:id="rId8"/>
    <p:sldId id="379" r:id="rId9"/>
    <p:sldId id="354" r:id="rId10"/>
    <p:sldId id="386" r:id="rId11"/>
    <p:sldId id="384" r:id="rId12"/>
    <p:sldId id="383" r:id="rId13"/>
    <p:sldId id="388" r:id="rId14"/>
    <p:sldId id="382" r:id="rId15"/>
    <p:sldId id="381" r:id="rId16"/>
    <p:sldId id="390" r:id="rId17"/>
    <p:sldId id="375" r:id="rId18"/>
    <p:sldId id="389" r:id="rId19"/>
    <p:sldId id="373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8"/>
            <p14:sldId id="387"/>
            <p14:sldId id="379"/>
            <p14:sldId id="354"/>
            <p14:sldId id="386"/>
            <p14:sldId id="384"/>
            <p14:sldId id="383"/>
            <p14:sldId id="388"/>
            <p14:sldId id="382"/>
            <p14:sldId id="381"/>
            <p14:sldId id="390"/>
            <p14:sldId id="375"/>
            <p14:sldId id="389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890" autoAdjust="0"/>
  </p:normalViewPr>
  <p:slideViewPr>
    <p:cSldViewPr>
      <p:cViewPr varScale="1">
        <p:scale>
          <a:sx n="141" d="100"/>
          <a:sy n="141" d="100"/>
        </p:scale>
        <p:origin x="1360" y="168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7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1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3311" y="696243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05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72361"/>
            <a:ext cx="99203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>
                <a:solidFill>
                  <a:srgbClr val="444444"/>
                </a:solidFill>
              </a:rPr>
              <a:t>Lorem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ipsum</a:t>
            </a:r>
            <a:r>
              <a:rPr lang="en-US" sz="1100" dirty="0">
                <a:solidFill>
                  <a:srgbClr val="444444"/>
                </a:solidFill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</a:rPr>
              <a:t>amet</a:t>
            </a:r>
            <a:r>
              <a:rPr lang="en-US" sz="1100" dirty="0">
                <a:solidFill>
                  <a:srgbClr val="444444"/>
                </a:solidFill>
              </a:rPr>
              <a:t>, </a:t>
            </a:r>
            <a:r>
              <a:rPr lang="en-US" sz="1100" dirty="0" err="1">
                <a:solidFill>
                  <a:srgbClr val="444444"/>
                </a:solidFill>
              </a:rPr>
              <a:t>consectetur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adipiscing</a:t>
            </a:r>
            <a:r>
              <a:rPr lang="en-US" sz="1100" dirty="0">
                <a:solidFill>
                  <a:srgbClr val="444444"/>
                </a:solidFill>
              </a:rPr>
              <a:t> </a:t>
            </a:r>
            <a:r>
              <a:rPr lang="en-US" sz="1100" dirty="0" err="1">
                <a:solidFill>
                  <a:srgbClr val="444444"/>
                </a:solidFill>
              </a:rPr>
              <a:t>elit</a:t>
            </a:r>
            <a:r>
              <a:rPr lang="en-US" sz="1100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1676058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960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728"/>
            <a:ext cx="778669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20575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97527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9926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90859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4017577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900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898347" y="969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898347" y="2366098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898347" y="3797735"/>
            <a:ext cx="7307839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1120344" y="969098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1120344" y="2331461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1120344" y="3716915"/>
            <a:ext cx="1535112" cy="958993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None/>
              <a:defRPr sz="11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6028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8" y="1321135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0576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4422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4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 dirty="0"/>
              <a:t>Client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4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03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66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342900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900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342900"/>
            <a:r>
              <a:rPr lang="en-US" sz="600" kern="0" spc="15" dirty="0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4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NETWORKS BASICS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3825-6DD2-49CE-8003-8BDCEC34E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8BF1254-CC19-4637-B710-23EBE726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09650"/>
            <a:ext cx="4086032" cy="3124200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1445461-941E-441B-831D-B9E06151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9150"/>
            <a:ext cx="4419600" cy="3810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Distributed database</a:t>
            </a:r>
          </a:p>
          <a:p>
            <a:endParaRPr lang="en-US" sz="1800" dirty="0"/>
          </a:p>
          <a:p>
            <a:r>
              <a:rPr lang="en-US" sz="1800" dirty="0"/>
              <a:t>A and AAAA</a:t>
            </a:r>
          </a:p>
          <a:p>
            <a:r>
              <a:rPr lang="en-US" sz="1800" dirty="0"/>
              <a:t>CNAME</a:t>
            </a:r>
          </a:p>
          <a:p>
            <a:r>
              <a:rPr lang="en-US" sz="1800" dirty="0"/>
              <a:t>MX</a:t>
            </a:r>
          </a:p>
          <a:p>
            <a:r>
              <a:rPr lang="en-US" sz="1800" dirty="0"/>
              <a:t>TXT</a:t>
            </a:r>
          </a:p>
          <a:p>
            <a:r>
              <a:rPr lang="en-US" sz="1800" dirty="0"/>
              <a:t>PTR</a:t>
            </a:r>
          </a:p>
          <a:p>
            <a:r>
              <a:rPr lang="en-US" sz="1800" dirty="0"/>
              <a:t>NS</a:t>
            </a:r>
          </a:p>
          <a:p>
            <a:r>
              <a:rPr lang="en-US" sz="1800" dirty="0"/>
              <a:t>SRV</a:t>
            </a:r>
          </a:p>
        </p:txBody>
      </p:sp>
    </p:spTree>
    <p:extLst>
      <p:ext uri="{BB962C8B-B14F-4D97-AF65-F5344CB8AC3E}">
        <p14:creationId xmlns:p14="http://schemas.microsoft.com/office/powerpoint/2010/main" val="25964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 Address Family: </a:t>
            </a:r>
            <a:r>
              <a:rPr lang="en-US" dirty="0" err="1"/>
              <a:t>inet</a:t>
            </a:r>
            <a:r>
              <a:rPr lang="en-US" dirty="0"/>
              <a:t>, inet6, </a:t>
            </a:r>
            <a:r>
              <a:rPr lang="en-US" dirty="0" err="1"/>
              <a:t>unix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Stream sockets</a:t>
            </a:r>
          </a:p>
          <a:p>
            <a:r>
              <a:rPr lang="en-US" dirty="0"/>
              <a:t>Datagram sockets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372021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2078037" cy="339447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ipaddress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socket.AF_INET</a:t>
            </a:r>
            <a:endParaRPr lang="en-US" dirty="0"/>
          </a:p>
          <a:p>
            <a:r>
              <a:rPr lang="en-US" dirty="0" err="1"/>
              <a:t>socket.AF_UNIX</a:t>
            </a:r>
            <a:endParaRPr lang="en-US" dirty="0"/>
          </a:p>
          <a:p>
            <a:r>
              <a:rPr lang="en-US" dirty="0"/>
              <a:t>socket.AF_INET6</a:t>
            </a:r>
          </a:p>
          <a:p>
            <a:r>
              <a:rPr lang="en-US" dirty="0" err="1"/>
              <a:t>socket.SOCK_STREAM</a:t>
            </a:r>
            <a:endParaRPr lang="en-US" dirty="0"/>
          </a:p>
          <a:p>
            <a:r>
              <a:rPr lang="en-US" dirty="0" err="1"/>
              <a:t>socket.SOCK_DGRAM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9E44-4C26-DB42-B758-9146D8D9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1353"/>
            <a:ext cx="3733800" cy="426719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7DC298-1F99-AB44-B75D-1E07C7C73A50}"/>
              </a:ext>
            </a:extLst>
          </p:cNvPr>
          <p:cNvSpPr txBox="1">
            <a:spLocks/>
          </p:cNvSpPr>
          <p:nvPr/>
        </p:nvSpPr>
        <p:spPr>
          <a:xfrm>
            <a:off x="2895600" y="1078342"/>
            <a:ext cx="2590800" cy="3627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s.bind</a:t>
            </a:r>
            <a:r>
              <a:rPr lang="en-US" dirty="0"/>
              <a:t>()</a:t>
            </a:r>
          </a:p>
          <a:p>
            <a:r>
              <a:rPr lang="en-US" dirty="0" err="1"/>
              <a:t>s.listen</a:t>
            </a:r>
            <a:r>
              <a:rPr lang="en-US" dirty="0"/>
              <a:t>()</a:t>
            </a:r>
          </a:p>
          <a:p>
            <a:r>
              <a:rPr lang="en-US" dirty="0" err="1"/>
              <a:t>s.accept</a:t>
            </a:r>
            <a:r>
              <a:rPr lang="en-US" dirty="0"/>
              <a:t>()</a:t>
            </a:r>
          </a:p>
          <a:p>
            <a:r>
              <a:rPr lang="en-US" dirty="0" err="1"/>
              <a:t>s.connect</a:t>
            </a:r>
            <a:r>
              <a:rPr lang="en-US" dirty="0"/>
              <a:t>()</a:t>
            </a:r>
          </a:p>
          <a:p>
            <a:r>
              <a:rPr lang="en-US" dirty="0" err="1"/>
              <a:t>s.send</a:t>
            </a:r>
            <a:r>
              <a:rPr lang="en-US" dirty="0"/>
              <a:t>()</a:t>
            </a:r>
          </a:p>
          <a:p>
            <a:r>
              <a:rPr lang="en-US" dirty="0" err="1"/>
              <a:t>s.sendto</a:t>
            </a:r>
            <a:r>
              <a:rPr lang="en-US" dirty="0"/>
              <a:t>()</a:t>
            </a:r>
          </a:p>
          <a:p>
            <a:r>
              <a:rPr lang="en-US" dirty="0" err="1"/>
              <a:t>s.recv</a:t>
            </a:r>
            <a:r>
              <a:rPr lang="en-US" dirty="0"/>
              <a:t>()</a:t>
            </a:r>
          </a:p>
          <a:p>
            <a:r>
              <a:rPr lang="en-US" dirty="0" err="1"/>
              <a:t>s.recvfrom</a:t>
            </a:r>
            <a:r>
              <a:rPr lang="en-US" dirty="0"/>
              <a:t>()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355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client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801804"/>
            <a:ext cx="77724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"GET / HTTP/1.1\r\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nHost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\r\n\r\n")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(100000)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Socket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9EC6A-08F7-4373-A3F8-9FDDBE4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42950"/>
            <a:ext cx="381000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58394"/>
            <a:ext cx="487680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sock.accept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’Hello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NETWORKS:</a:t>
            </a:r>
            <a:br>
              <a:rPr lang="en-US" dirty="0"/>
            </a:br>
            <a:r>
              <a:rPr lang="en-US" dirty="0"/>
              <a:t>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819150"/>
            <a:ext cx="838199" cy="1828800"/>
          </a:xfrm>
        </p:spPr>
        <p:txBody>
          <a:bodyPr/>
          <a:lstStyle/>
          <a:p>
            <a:r>
              <a:rPr lang="en-US" sz="2000" dirty="0"/>
              <a:t>WAN</a:t>
            </a:r>
          </a:p>
          <a:p>
            <a:r>
              <a:rPr lang="en-US" sz="2000" dirty="0"/>
              <a:t>LAN</a:t>
            </a:r>
          </a:p>
          <a:p>
            <a:r>
              <a:rPr lang="en-US" sz="2000" dirty="0"/>
              <a:t>MAN</a:t>
            </a:r>
          </a:p>
          <a:p>
            <a:r>
              <a:rPr lang="en-US" sz="2000" dirty="0"/>
              <a:t>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73725-C491-D64E-B296-4F4F980C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20" y="819149"/>
            <a:ext cx="5184571" cy="297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E8C69-9BC5-2444-B4F2-1428DF4A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" y="2647950"/>
            <a:ext cx="3640934" cy="20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Switch</a:t>
            </a:r>
          </a:p>
          <a:p>
            <a:r>
              <a:rPr lang="en-US" sz="2000" dirty="0"/>
              <a:t>Router</a:t>
            </a:r>
          </a:p>
          <a:p>
            <a:r>
              <a:rPr lang="en-US" sz="2000" dirty="0"/>
              <a:t>Wi-Fi AP</a:t>
            </a:r>
          </a:p>
          <a:p>
            <a:endParaRPr lang="en-US" sz="2000" dirty="0"/>
          </a:p>
          <a:p>
            <a:r>
              <a:rPr lang="en-US" sz="2000" dirty="0"/>
              <a:t>L2, L3, 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7F76-757F-4398-AD7D-EE040E0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43350"/>
            <a:ext cx="5486400" cy="811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76D3-DEA1-4FA3-9A94-D491598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724150"/>
            <a:ext cx="5067890" cy="120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CD037-BE50-462A-B826-4F2754AFD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780231"/>
            <a:ext cx="2808720" cy="186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B1B3-B6A6-47F1-8B47-67BA17041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94" y="909885"/>
            <a:ext cx="1834628" cy="18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73920"/>
            <a:ext cx="2438400" cy="3755230"/>
          </a:xfrm>
        </p:spPr>
        <p:txBody>
          <a:bodyPr>
            <a:normAutofit/>
          </a:bodyPr>
          <a:lstStyle/>
          <a:p>
            <a:r>
              <a:rPr lang="en-US" sz="1600" dirty="0"/>
              <a:t>Ethernet, Wi-Fi, PPP</a:t>
            </a:r>
          </a:p>
          <a:p>
            <a:r>
              <a:rPr lang="en-US" sz="1600" dirty="0"/>
              <a:t>IPv4</a:t>
            </a:r>
          </a:p>
          <a:p>
            <a:r>
              <a:rPr lang="en-US" sz="1600" dirty="0"/>
              <a:t>IPv6</a:t>
            </a:r>
          </a:p>
          <a:p>
            <a:r>
              <a:rPr lang="en-US" sz="1600" dirty="0"/>
              <a:t>TCP</a:t>
            </a:r>
          </a:p>
          <a:p>
            <a:r>
              <a:rPr lang="en-US" sz="1600" dirty="0"/>
              <a:t>UDP</a:t>
            </a:r>
          </a:p>
          <a:p>
            <a:r>
              <a:rPr lang="en-US" sz="1600" dirty="0"/>
              <a:t>HTTP</a:t>
            </a:r>
          </a:p>
          <a:p>
            <a:r>
              <a:rPr lang="en-US" sz="1600" dirty="0"/>
              <a:t>SMTP, IMAP</a:t>
            </a:r>
          </a:p>
          <a:p>
            <a:r>
              <a:rPr lang="en-US" sz="1600" dirty="0"/>
              <a:t>DNS, 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01C1-3C79-0444-BAD7-8E864EDC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002372"/>
            <a:ext cx="5857672" cy="3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ISO/OSI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AA189-B540-4CD9-B6BC-DBBCD560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3" y="1079898"/>
            <a:ext cx="4121681" cy="3275374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6FA35A-6AC0-4D2A-BD5F-CAF873AE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86" y="874514"/>
            <a:ext cx="3508814" cy="859036"/>
          </a:xfrm>
        </p:spPr>
        <p:txBody>
          <a:bodyPr>
            <a:normAutofit/>
          </a:bodyPr>
          <a:lstStyle/>
          <a:p>
            <a:r>
              <a:rPr lang="en-US" sz="1800" dirty="0"/>
              <a:t>Open Systems Interconnection Basic Reference Model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86752-A9D3-9B49-AA3A-D4901A8D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" y="1809750"/>
            <a:ext cx="4270813" cy="28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74FE-1A59-4A3B-A3CD-BE3F07DE9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F7407-ACB0-4F6F-A216-5D13B4D33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73918"/>
            <a:ext cx="6400800" cy="38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9A6E7-F218-42B9-A2D7-C7B8AF8A7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73918"/>
            <a:ext cx="6934200" cy="390715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5CBC-7E9B-4F80-8CE5-EE36B6C67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31301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7D3FD-C5B9-9A45-8D4D-CFC563FA4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493219"/>
              </p:ext>
            </p:extLst>
          </p:nvPr>
        </p:nvGraphicFramePr>
        <p:xfrm>
          <a:off x="360363" y="1079500"/>
          <a:ext cx="8329611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7037">
                  <a:extLst>
                    <a:ext uri="{9D8B030D-6E8A-4147-A177-3AD203B41FA5}">
                      <a16:colId xmlns:a16="http://schemas.microsoft.com/office/drawing/2014/main" val="38151695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6981213"/>
                    </a:ext>
                  </a:extLst>
                </a:gridCol>
                <a:gridCol w="3889374">
                  <a:extLst>
                    <a:ext uri="{9D8B030D-6E8A-4147-A177-3AD203B41FA5}">
                      <a16:colId xmlns:a16="http://schemas.microsoft.com/office/drawing/2014/main" val="129965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SYN, ACK,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Transmission, Huge 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8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Rearranges packets in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stream with congestion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9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checking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checksum - drop datagrams if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acknowledgements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7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3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and UDP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4448-87A8-EF48-9E7A-087CC21E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819150"/>
            <a:ext cx="232756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8F37B-9994-C442-BA84-AB400DBB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971550"/>
            <a:ext cx="584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0712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21571</TotalTime>
  <Words>228</Words>
  <Application>Microsoft Macintosh PowerPoint</Application>
  <PresentationFormat>On-screen Show (16:9)</PresentationFormat>
  <Paragraphs>97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603</cp:revision>
  <cp:lastPrinted>2011-12-05T22:59:34Z</cp:lastPrinted>
  <dcterms:created xsi:type="dcterms:W3CDTF">2011-09-13T23:33:50Z</dcterms:created>
  <dcterms:modified xsi:type="dcterms:W3CDTF">2019-12-05T21:33:13Z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