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DM Sans" pitchFamily="2" charset="0"/>
      <p:regular r:id="rId10"/>
    </p:embeddedFont>
    <p:embeddedFont>
      <p:font typeface="DM Sans Bold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10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31.svg"/><Relationship Id="rId9" Type="http://schemas.openxmlformats.org/officeDocument/2006/relationships/image" Target="../media/image14.pn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688802" y="3136543"/>
            <a:ext cx="10910396" cy="320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dirty="0">
                <a:solidFill>
                  <a:srgbClr val="000000"/>
                </a:solidFill>
                <a:latin typeface="DM Sans Bold"/>
              </a:rPr>
              <a:t>Project presentation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04950" y="2898168"/>
            <a:ext cx="8714752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19200" y="4239232"/>
            <a:ext cx="9620250" cy="2064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8481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659015" y="2345718"/>
            <a:ext cx="9019385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dirty="0">
                <a:solidFill>
                  <a:srgbClr val="000000"/>
                </a:solidFill>
                <a:latin typeface="DM Sans Bold"/>
              </a:rPr>
              <a:t>RELATED 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01815" y="4000500"/>
            <a:ext cx="9476585" cy="2064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699"/>
              </a:lnSpc>
              <a:spcBef>
                <a:spcPct val="0"/>
              </a:spcBef>
            </a:pPr>
            <a:r>
              <a:rPr lang="en-US" sz="1999" u="none" spc="119">
                <a:solidFill>
                  <a:srgbClr val="000000"/>
                </a:solidFill>
                <a:latin typeface="DM Sans"/>
              </a:rPr>
              <a:t> </a:t>
            </a:r>
            <a:endParaRPr lang="en-US" sz="1999" u="none" spc="119" dirty="0">
              <a:solidFill>
                <a:srgbClr val="000000"/>
              </a:solidFill>
              <a:latin typeface="DM Sans"/>
            </a:endParaRP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07893" y="126638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5"/>
                </a:lnTo>
                <a:lnTo>
                  <a:pt x="0" y="42471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1486904" y="1877953"/>
            <a:ext cx="5956731" cy="6527925"/>
          </a:xfrm>
          <a:custGeom>
            <a:avLst/>
            <a:gdLst/>
            <a:ahLst/>
            <a:cxnLst/>
            <a:rect l="l" t="t" r="r" b="b"/>
            <a:pathLst>
              <a:path w="5956731" h="6527925">
                <a:moveTo>
                  <a:pt x="0" y="0"/>
                </a:moveTo>
                <a:lnTo>
                  <a:pt x="5956732" y="0"/>
                </a:lnTo>
                <a:lnTo>
                  <a:pt x="5956732" y="6527925"/>
                </a:lnTo>
                <a:lnTo>
                  <a:pt x="0" y="65279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04950" y="2786468"/>
            <a:ext cx="8851599" cy="116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26"/>
              </a:lnSpc>
            </a:pPr>
            <a:r>
              <a:rPr lang="en-US" sz="8893" dirty="0">
                <a:solidFill>
                  <a:srgbClr val="000000"/>
                </a:solidFill>
                <a:latin typeface="DM Sans Bold"/>
              </a:rPr>
              <a:t>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6191" y="4536008"/>
            <a:ext cx="9696450" cy="2064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19907" y="195045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0256115" y="2639048"/>
            <a:ext cx="7181225" cy="5008904"/>
          </a:xfrm>
          <a:custGeom>
            <a:avLst/>
            <a:gdLst/>
            <a:ahLst/>
            <a:cxnLst/>
            <a:rect l="l" t="t" r="r" b="b"/>
            <a:pathLst>
              <a:path w="7181225" h="5008904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27063" y="2896758"/>
            <a:ext cx="8751165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dirty="0">
                <a:solidFill>
                  <a:srgbClr val="000000"/>
                </a:solidFill>
                <a:latin typeface="DM Sans Bold"/>
              </a:rPr>
              <a:t>RESULTS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2000" y="4521240"/>
            <a:ext cx="9494115" cy="2064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.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3967163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372600" y="2169505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dirty="0">
                <a:solidFill>
                  <a:srgbClr val="000000"/>
                </a:solidFill>
                <a:latin typeface="DM Sans Bold"/>
              </a:rPr>
              <a:t>DISCUSSION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90034" y="4076700"/>
            <a:ext cx="9601199" cy="2064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</a:rPr>
              <a:t> </a:t>
            </a: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699"/>
              </a:lnSpc>
              <a:spcBef>
                <a:spcPct val="0"/>
              </a:spcBef>
            </a:pPr>
            <a:r>
              <a:rPr lang="en-US" sz="1999" u="none" spc="119">
                <a:solidFill>
                  <a:srgbClr val="000000"/>
                </a:solidFill>
                <a:latin typeface="DM Sans"/>
              </a:rPr>
              <a:t> .</a:t>
            </a:r>
            <a:endParaRPr lang="en-US" sz="1999" u="none" spc="119" dirty="0">
              <a:solidFill>
                <a:srgbClr val="000000"/>
              </a:solidFill>
              <a:latin typeface="DM Sans"/>
            </a:endParaRPr>
          </a:p>
          <a:p>
            <a:pPr marL="0" lvl="0" indent="0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08010" y="4436984"/>
            <a:ext cx="12871980" cy="1330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30"/>
              </a:lnSpc>
              <a:spcBef>
                <a:spcPct val="0"/>
              </a:spcBef>
            </a:pP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.</a:t>
            </a:r>
          </a:p>
          <a:p>
            <a:pPr marL="0" lvl="0" indent="0" algn="ctr">
              <a:lnSpc>
                <a:spcPts val="3530"/>
              </a:lnSpc>
              <a:spcBef>
                <a:spcPct val="0"/>
              </a:spcBef>
            </a:pPr>
            <a:endParaRPr lang="en-US" sz="2615" u="none" spc="156" dirty="0">
              <a:solidFill>
                <a:srgbClr val="000000"/>
              </a:solidFill>
              <a:latin typeface="DM Sans"/>
            </a:endParaRPr>
          </a:p>
          <a:p>
            <a:pPr marL="0" lvl="0" indent="0" algn="ctr">
              <a:lnSpc>
                <a:spcPts val="3530"/>
              </a:lnSpc>
              <a:spcBef>
                <a:spcPct val="0"/>
              </a:spcBef>
            </a:pPr>
            <a:r>
              <a:rPr lang="en-US" sz="2615" u="none" spc="156" dirty="0">
                <a:solidFill>
                  <a:srgbClr val="000000"/>
                </a:solidFill>
                <a:latin typeface="DM Sans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64059" y="2555360"/>
            <a:ext cx="9770464" cy="138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5"/>
              </a:lnSpc>
            </a:pPr>
            <a:r>
              <a:rPr lang="en-US" sz="10644">
                <a:solidFill>
                  <a:srgbClr val="000000"/>
                </a:solidFill>
                <a:latin typeface="DM Sans Bold"/>
              </a:rPr>
              <a:t>CONCLUSION</a:t>
            </a:r>
          </a:p>
        </p:txBody>
      </p:sp>
      <p:sp>
        <p:nvSpPr>
          <p:cNvPr id="5" name="Freeform 5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0641" y="6811335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www.reallygreatsite.com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DM Sans</vt:lpstr>
      <vt:lpstr>Arial</vt:lpstr>
      <vt:lpstr>Calibri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Sreedev TS</cp:lastModifiedBy>
  <cp:revision>7</cp:revision>
  <dcterms:created xsi:type="dcterms:W3CDTF">2006-08-16T00:00:00Z</dcterms:created>
  <dcterms:modified xsi:type="dcterms:W3CDTF">2024-05-15T05:07:45Z</dcterms:modified>
  <dc:identifier>DAGBp2-x0Y4</dc:identifier>
</cp:coreProperties>
</file>