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1.svg" ContentType="image/svg+xml"/>
  <Override PartName="/ppt/media/image13.svg" ContentType="image/svg+xml"/>
  <Override PartName="/ppt/media/image15.svg" ContentType="image/svg+xml"/>
  <Override PartName="/ppt/media/image17.svg" ContentType="image/svg+xml"/>
  <Override PartName="/ppt/media/image19.svg" ContentType="image/svg+xml"/>
  <Override PartName="/ppt/media/image21.svg" ContentType="image/svg+xml"/>
  <Override PartName="/ppt/media/image23.svg" ContentType="image/svg+xml"/>
  <Override PartName="/ppt/media/image25.svg" ContentType="image/svg+xml"/>
  <Override PartName="/ppt/media/image27.svg" ContentType="image/svg+xml"/>
  <Override PartName="/ppt/media/image29.svg" ContentType="image/svg+xml"/>
  <Override PartName="/ppt/media/image3.svg" ContentType="image/svg+xml"/>
  <Override PartName="/ppt/media/image31.svg" ContentType="image/svg+xml"/>
  <Override PartName="/ppt/media/image33.svg" ContentType="image/svg+xml"/>
  <Override PartName="/ppt/media/image35.svg" ContentType="image/svg+xml"/>
  <Override PartName="/ppt/media/image37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DM Sans" pitchFamily="2" charset="0"/>
      <p:regular r:id="rId10"/>
    </p:embeddedFont>
    <p:embeddedFont>
      <p:font typeface="DM Sans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font" Target="fonts/font1.fntdata"/><Relationship Id="rId11" Type="http://schemas.openxmlformats.org/officeDocument/2006/relationships/font" Target="fonts/font2.fntdata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svg"/><Relationship Id="rId5" Type="http://schemas.openxmlformats.org/officeDocument/2006/relationships/image" Target="../media/image4.png"/><Relationship Id="rId6" Type="http://schemas.openxmlformats.org/officeDocument/2006/relationships/image" Target="../media/image5.svg"/><Relationship Id="rId7" Type="http://schemas.openxmlformats.org/officeDocument/2006/relationships/image" Target="../media/image6.png"/><Relationship Id="rId8" Type="http://schemas.openxmlformats.org/officeDocument/2006/relationships/image" Target="../media/image7.svg"/><Relationship Id="rId9" Type="http://schemas.openxmlformats.org/officeDocument/2006/relationships/image" Target="../media/image8.png"/><Relationship Id="rId10" Type="http://schemas.openxmlformats.org/officeDocument/2006/relationships/image" Target="../media/image9.svg"/><Relationship Id="rId11" Type="http://schemas.openxmlformats.org/officeDocument/2006/relationships/image" Target="../media/image10.png"/><Relationship Id="rId12" Type="http://schemas.openxmlformats.org/officeDocument/2006/relationships/image" Target="../media/image11.svg"/><Relationship Id="rId13" Type="http://schemas.openxmlformats.org/officeDocument/2006/relationships/image" Target="../media/image12.png"/><Relationship Id="rId14" Type="http://schemas.openxmlformats.org/officeDocument/2006/relationships/image" Target="../media/image13.svg"/><Relationship Id="rId15" Type="http://schemas.openxmlformats.org/officeDocument/2006/relationships/image" Target="../media/image14.png"/><Relationship Id="rId16" Type="http://schemas.openxmlformats.org/officeDocument/2006/relationships/image" Target="../media/image15.svg"/><Relationship Id="rId17" Type="http://schemas.openxmlformats.org/officeDocument/2006/relationships/image" Target="../media/image16.png"/><Relationship Id="rId18" Type="http://schemas.openxmlformats.org/officeDocument/2006/relationships/image" Target="../media/image17.svg"/><Relationship Id="rId19" Type="http://schemas.openxmlformats.org/officeDocument/2006/relationships/image" Target="../media/image18.png"/><Relationship Id="rId20" Type="http://schemas.openxmlformats.org/officeDocument/2006/relationships/image" Target="../media/image19.svg"/><Relationship Id="rId21" Type="http://schemas.openxmlformats.org/officeDocument/2006/relationships/image" Target="../media/image20.png"/><Relationship Id="rId22" Type="http://schemas.openxmlformats.org/officeDocument/2006/relationships/image" Target="../media/image21.svg"/><Relationship Id="rId23" Type="http://schemas.openxmlformats.org/officeDocument/2006/relationships/image" Target="../media/image22.png"/><Relationship Id="rId24" Type="http://schemas.openxmlformats.org/officeDocument/2006/relationships/image" Target="../media/image23.svg"/><Relationship Id="rId25" Type="http://schemas.openxmlformats.org/officeDocument/2006/relationships/image" Target="../media/image24.png"/><Relationship Id="rId26" Type="http://schemas.openxmlformats.org/officeDocument/2006/relationships/image" Target="../media/image25.svg"/><Relationship Id="rId27" Type="http://schemas.openxmlformats.org/officeDocument/2006/relationships/image" Target="../media/image26.png"/><Relationship Id="rId28" Type="http://schemas.openxmlformats.org/officeDocument/2006/relationships/image" Target="../media/image27.svg"/><Relationship Id="rId29" Type="http://schemas.openxmlformats.org/officeDocument/2006/relationships/image" Target="../media/image28.png"/><Relationship Id="rId30" Type="http://schemas.openxmlformats.org/officeDocument/2006/relationships/image" Target="../media/image29.sv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0.png"/><Relationship Id="rId4" Type="http://schemas.openxmlformats.org/officeDocument/2006/relationships/image" Target="../media/image31.svg"/><Relationship Id="rId5" Type="http://schemas.openxmlformats.org/officeDocument/2006/relationships/image" Target="../media/image8.png"/><Relationship Id="rId6" Type="http://schemas.openxmlformats.org/officeDocument/2006/relationships/image" Target="../media/image9.svg"/><Relationship Id="rId7" Type="http://schemas.openxmlformats.org/officeDocument/2006/relationships/image" Target="../media/image10.png"/><Relationship Id="rId8" Type="http://schemas.openxmlformats.org/officeDocument/2006/relationships/image" Target="../media/image11.svg"/><Relationship Id="rId9" Type="http://schemas.openxmlformats.org/officeDocument/2006/relationships/image" Target="../media/image14.png"/><Relationship Id="rId10" Type="http://schemas.openxmlformats.org/officeDocument/2006/relationships/image" Target="../media/image15.svg"/><Relationship Id="rId11" Type="http://schemas.openxmlformats.org/officeDocument/2006/relationships/image" Target="../media/image20.png"/><Relationship Id="rId12" Type="http://schemas.openxmlformats.org/officeDocument/2006/relationships/image" Target="../media/image21.svg"/><Relationship Id="rId13" Type="http://schemas.openxmlformats.org/officeDocument/2006/relationships/image" Target="../media/image26.png"/><Relationship Id="rId14" Type="http://schemas.openxmlformats.org/officeDocument/2006/relationships/image" Target="../media/image27.sv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svg"/><Relationship Id="rId5" Type="http://schemas.openxmlformats.org/officeDocument/2006/relationships/image" Target="../media/image32.png"/><Relationship Id="rId6" Type="http://schemas.openxmlformats.org/officeDocument/2006/relationships/image" Target="../media/image33.sv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svg"/><Relationship Id="rId5" Type="http://schemas.openxmlformats.org/officeDocument/2006/relationships/image" Target="../media/image34.png"/><Relationship Id="rId6" Type="http://schemas.openxmlformats.org/officeDocument/2006/relationships/image" Target="../media/image35.sv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svg"/><Relationship Id="rId5" Type="http://schemas.openxmlformats.org/officeDocument/2006/relationships/image" Target="../media/image36.png"/><Relationship Id="rId6" Type="http://schemas.openxmlformats.org/officeDocument/2006/relationships/image" Target="../media/image37.sv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svg"/><Relationship Id="rId5" Type="http://schemas.openxmlformats.org/officeDocument/2006/relationships/image" Target="../media/image32.png"/><Relationship Id="rId6" Type="http://schemas.openxmlformats.org/officeDocument/2006/relationships/image" Target="../media/image33.sv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svg"/><Relationship Id="rId5" Type="http://schemas.openxmlformats.org/officeDocument/2006/relationships/image" Target="../media/image4.png"/><Relationship Id="rId6" Type="http://schemas.openxmlformats.org/officeDocument/2006/relationships/image" Target="../media/image5.svg"/><Relationship Id="rId7" Type="http://schemas.openxmlformats.org/officeDocument/2006/relationships/image" Target="../media/image8.png"/><Relationship Id="rId8" Type="http://schemas.openxmlformats.org/officeDocument/2006/relationships/image" Target="../media/image9.svg"/><Relationship Id="rId9" Type="http://schemas.openxmlformats.org/officeDocument/2006/relationships/image" Target="../media/image10.png"/><Relationship Id="rId10" Type="http://schemas.openxmlformats.org/officeDocument/2006/relationships/image" Target="../media/image11.svg"/><Relationship Id="rId11" Type="http://schemas.openxmlformats.org/officeDocument/2006/relationships/image" Target="../media/image12.png"/><Relationship Id="rId12" Type="http://schemas.openxmlformats.org/officeDocument/2006/relationships/image" Target="../media/image13.svg"/><Relationship Id="rId13" Type="http://schemas.openxmlformats.org/officeDocument/2006/relationships/image" Target="../media/image14.png"/><Relationship Id="rId14" Type="http://schemas.openxmlformats.org/officeDocument/2006/relationships/image" Target="../media/image15.svg"/><Relationship Id="rId15" Type="http://schemas.openxmlformats.org/officeDocument/2006/relationships/image" Target="../media/image16.png"/><Relationship Id="rId16" Type="http://schemas.openxmlformats.org/officeDocument/2006/relationships/image" Target="../media/image17.svg"/><Relationship Id="rId17" Type="http://schemas.openxmlformats.org/officeDocument/2006/relationships/image" Target="../media/image18.png"/><Relationship Id="rId18" Type="http://schemas.openxmlformats.org/officeDocument/2006/relationships/image" Target="../media/image19.svg"/><Relationship Id="rId19" Type="http://schemas.openxmlformats.org/officeDocument/2006/relationships/image" Target="../media/image20.png"/><Relationship Id="rId20" Type="http://schemas.openxmlformats.org/officeDocument/2006/relationships/image" Target="../media/image21.svg"/><Relationship Id="rId21" Type="http://schemas.openxmlformats.org/officeDocument/2006/relationships/image" Target="../media/image22.png"/><Relationship Id="rId22" Type="http://schemas.openxmlformats.org/officeDocument/2006/relationships/image" Target="../media/image23.svg"/><Relationship Id="rId23" Type="http://schemas.openxmlformats.org/officeDocument/2006/relationships/image" Target="../media/image24.png"/><Relationship Id="rId24" Type="http://schemas.openxmlformats.org/officeDocument/2006/relationships/image" Target="../media/image25.svg"/><Relationship Id="rId25" Type="http://schemas.openxmlformats.org/officeDocument/2006/relationships/image" Target="../media/image26.png"/><Relationship Id="rId26" Type="http://schemas.openxmlformats.org/officeDocument/2006/relationships/image" Target="../media/image27.svg"/><Relationship Id="rId27" Type="http://schemas.openxmlformats.org/officeDocument/2006/relationships/image" Target="../media/image28.png"/><Relationship Id="rId28" Type="http://schemas.openxmlformats.org/officeDocument/2006/relationships/image" Target="../media/image29.sv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svg"/><Relationship Id="rId5" Type="http://schemas.openxmlformats.org/officeDocument/2006/relationships/image" Target="../media/image4.png"/><Relationship Id="rId6" Type="http://schemas.openxmlformats.org/officeDocument/2006/relationships/image" Target="../media/image5.svg"/><Relationship Id="rId7" Type="http://schemas.openxmlformats.org/officeDocument/2006/relationships/image" Target="../media/image8.png"/><Relationship Id="rId8" Type="http://schemas.openxmlformats.org/officeDocument/2006/relationships/image" Target="../media/image9.svg"/><Relationship Id="rId9" Type="http://schemas.openxmlformats.org/officeDocument/2006/relationships/image" Target="../media/image10.png"/><Relationship Id="rId10" Type="http://schemas.openxmlformats.org/officeDocument/2006/relationships/image" Target="../media/image11.svg"/><Relationship Id="rId11" Type="http://schemas.openxmlformats.org/officeDocument/2006/relationships/image" Target="../media/image12.png"/><Relationship Id="rId12" Type="http://schemas.openxmlformats.org/officeDocument/2006/relationships/image" Target="../media/image13.svg"/><Relationship Id="rId13" Type="http://schemas.openxmlformats.org/officeDocument/2006/relationships/image" Target="../media/image14.png"/><Relationship Id="rId14" Type="http://schemas.openxmlformats.org/officeDocument/2006/relationships/image" Target="../media/image15.svg"/><Relationship Id="rId15" Type="http://schemas.openxmlformats.org/officeDocument/2006/relationships/image" Target="../media/image16.png"/><Relationship Id="rId16" Type="http://schemas.openxmlformats.org/officeDocument/2006/relationships/image" Target="../media/image17.svg"/><Relationship Id="rId17" Type="http://schemas.openxmlformats.org/officeDocument/2006/relationships/image" Target="../media/image18.png"/><Relationship Id="rId18" Type="http://schemas.openxmlformats.org/officeDocument/2006/relationships/image" Target="../media/image19.svg"/><Relationship Id="rId19" Type="http://schemas.openxmlformats.org/officeDocument/2006/relationships/image" Target="../media/image20.png"/><Relationship Id="rId20" Type="http://schemas.openxmlformats.org/officeDocument/2006/relationships/image" Target="../media/image21.svg"/><Relationship Id="rId21" Type="http://schemas.openxmlformats.org/officeDocument/2006/relationships/image" Target="../media/image22.png"/><Relationship Id="rId22" Type="http://schemas.openxmlformats.org/officeDocument/2006/relationships/image" Target="../media/image23.svg"/><Relationship Id="rId23" Type="http://schemas.openxmlformats.org/officeDocument/2006/relationships/image" Target="../media/image24.png"/><Relationship Id="rId24" Type="http://schemas.openxmlformats.org/officeDocument/2006/relationships/image" Target="../media/image25.svg"/><Relationship Id="rId25" Type="http://schemas.openxmlformats.org/officeDocument/2006/relationships/image" Target="../media/image26.png"/><Relationship Id="rId26" Type="http://schemas.openxmlformats.org/officeDocument/2006/relationships/image" Target="../media/image27.svg"/><Relationship Id="rId27" Type="http://schemas.openxmlformats.org/officeDocument/2006/relationships/image" Target="../media/image28.png"/><Relationship Id="rId28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TextBox 17"/>
          <p:cNvSpPr txBox="1"/>
          <p:nvPr/>
        </p:nvSpPr>
        <p:spPr>
          <a:xfrm>
            <a:off x="3688802" y="3136543"/>
            <a:ext cx="10910396" cy="3200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 dirty="0">
                <a:solidFill>
                  <a:srgbClr val="000000"/>
                </a:solidFill>
                <a:latin typeface="DM Sans Bold"/>
              </a:rPr>
              <a:t>--TITLE--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914102" y="6624033"/>
            <a:ext cx="8459795" cy="578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JAFAR N,SREEDEV TS,SHARON T SAJU</a:t>
            </a:r>
          </a:p>
        </p:txBody>
      </p:sp>
      <p:sp>
        <p:nvSpPr>
          <p:cNvPr id="19" name="Freeform 19"/>
          <p:cNvSpPr/>
          <p:nvPr/>
        </p:nvSpPr>
        <p:spPr>
          <a:xfrm>
            <a:off x="4737926" y="257621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994934" y="2091045"/>
            <a:ext cx="6264366" cy="6104909"/>
          </a:xfrm>
          <a:custGeom>
            <a:avLst/>
            <a:gdLst/>
            <a:ahLst/>
            <a:cxnLst/>
            <a:rect l="l" t="t" r="r" b="b"/>
            <a:pathLst>
              <a:path w="6264366" h="6104909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04950" y="2898168"/>
            <a:ext cx="8714752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19200" y="4239232"/>
            <a:ext cx="9620250" cy="44878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699"/>
              </a:lnSpc>
              <a:spcBef>
                <a:spcPct val="0"/>
              </a:spcBef>
            </a:pP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This is the introduction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amet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consectetur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adipiscing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elit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, sed do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eiusmod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tempor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incididunt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ut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labore et dolore magna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aliqua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. Ut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enim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ad minim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veniam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quis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nostrud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exercitation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ullamco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laboris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nisi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ut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aliquip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ex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ea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commodo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consequat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.</a:t>
            </a:r>
          </a:p>
          <a:p>
            <a:pPr marL="0" lvl="0" indent="0">
              <a:lnSpc>
                <a:spcPts val="2699"/>
              </a:lnSpc>
              <a:spcBef>
                <a:spcPct val="0"/>
              </a:spcBef>
            </a:pPr>
            <a:endParaRPr lang="en-US" sz="1999" u="none" spc="119" dirty="0">
              <a:solidFill>
                <a:srgbClr val="000000"/>
              </a:solidFill>
              <a:latin typeface="DM Sans"/>
            </a:endParaRPr>
          </a:p>
          <a:p>
            <a:pPr marL="0" lvl="0" indent="0">
              <a:lnSpc>
                <a:spcPts val="2699"/>
              </a:lnSpc>
              <a:spcBef>
                <a:spcPct val="0"/>
              </a:spcBef>
            </a:pP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This is the introduction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aute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irure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dolor in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reprehenderit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in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voluptate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velit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esse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cillum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dolore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eu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fugiat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nulla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pariatur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.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Excepteur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sint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occaecat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cupidatat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non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proident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, sunt in culpa qui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officia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deserunt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mollit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anim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id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est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laborum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.</a:t>
            </a:r>
          </a:p>
          <a:p>
            <a:pPr marL="0" lvl="0" indent="0">
              <a:lnSpc>
                <a:spcPts val="2699"/>
              </a:lnSpc>
              <a:spcBef>
                <a:spcPct val="0"/>
              </a:spcBef>
            </a:pPr>
            <a:endParaRPr lang="en-US" sz="1999" spc="119" dirty="0">
              <a:solidFill>
                <a:srgbClr val="000000"/>
              </a:solidFill>
              <a:latin typeface="DM Sans"/>
            </a:endParaRPr>
          </a:p>
          <a:p>
            <a:pPr>
              <a:lnSpc>
                <a:spcPts val="2699"/>
              </a:lnSpc>
              <a:spcBef>
                <a:spcPct val="0"/>
              </a:spcBef>
            </a:pP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It provides an overview of the topic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aute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irure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dolor in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reprehenderit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in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voluptate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velit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esse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cillum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dolore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eu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fugiat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nulla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pariatur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.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Excepteur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sint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occaecat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cupidatat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non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proident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, sunt in culpa qui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officia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deserunt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mollit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anim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id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est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laborum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.</a:t>
            </a:r>
          </a:p>
          <a:p>
            <a:pPr marL="0" lvl="0" indent="0">
              <a:lnSpc>
                <a:spcPts val="2699"/>
              </a:lnSpc>
              <a:spcBef>
                <a:spcPct val="0"/>
              </a:spcBef>
            </a:pPr>
            <a:endParaRPr lang="en-US" sz="1999" u="none" spc="119" dirty="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38481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 rot="-5282649">
            <a:off x="753178" y="3852356"/>
            <a:ext cx="7567145" cy="2582288"/>
          </a:xfrm>
          <a:custGeom>
            <a:avLst/>
            <a:gdLst/>
            <a:ahLst/>
            <a:cxnLst/>
            <a:rect l="l" t="t" r="r" b="b"/>
            <a:pathLst>
              <a:path w="7567145" h="2582288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780231" y="2037564"/>
            <a:ext cx="5513037" cy="6211873"/>
          </a:xfrm>
          <a:custGeom>
            <a:avLst/>
            <a:gdLst/>
            <a:ahLst/>
            <a:cxnLst/>
            <a:rect l="l" t="t" r="r" b="b"/>
            <a:pathLst>
              <a:path w="5513037" h="6211873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659015" y="2345718"/>
            <a:ext cx="9019385" cy="1166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730"/>
              </a:lnSpc>
            </a:pPr>
            <a:r>
              <a:rPr lang="en-US" sz="9000" dirty="0">
                <a:solidFill>
                  <a:srgbClr val="000000"/>
                </a:solidFill>
                <a:latin typeface="DM Sans Bold"/>
              </a:rPr>
              <a:t>RELATED WORK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201815" y="4000500"/>
            <a:ext cx="9476585" cy="44878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699"/>
              </a:lnSpc>
              <a:spcBef>
                <a:spcPct val="0"/>
              </a:spcBef>
            </a:pP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This is the abstract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amet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consectetur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adipiscing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elit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, sed do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eiusmod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tempor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incididunt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ut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labore et dolore magna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aliqua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. Ut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enim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ad minim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veniam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quis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nostrud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exercitation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ullamco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laboris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nisi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ut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aliquip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ex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ea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commodo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consequat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.</a:t>
            </a:r>
          </a:p>
          <a:p>
            <a:pPr marL="0" lvl="0" indent="0">
              <a:lnSpc>
                <a:spcPts val="2699"/>
              </a:lnSpc>
              <a:spcBef>
                <a:spcPct val="0"/>
              </a:spcBef>
            </a:pPr>
            <a:endParaRPr lang="en-US" sz="1999" u="none" spc="119" dirty="0">
              <a:solidFill>
                <a:srgbClr val="000000"/>
              </a:solidFill>
              <a:latin typeface="DM Sans"/>
            </a:endParaRPr>
          </a:p>
          <a:p>
            <a:pPr marL="0" lvl="0" indent="0">
              <a:lnSpc>
                <a:spcPts val="2699"/>
              </a:lnSpc>
              <a:spcBef>
                <a:spcPct val="0"/>
              </a:spcBef>
            </a:pP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This is the abstract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aute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irure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dolor in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reprehenderit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in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voluptate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velit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esse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cillum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dolore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eu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fugiat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nulla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pariatur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.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Excepteur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sint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occaecat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cupidatat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non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proident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, sunt in culpa qui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officia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deserunt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mollit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anim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id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est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laborum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.</a:t>
            </a:r>
          </a:p>
          <a:p>
            <a:pPr marL="0" lvl="0" indent="0">
              <a:lnSpc>
                <a:spcPts val="2699"/>
              </a:lnSpc>
              <a:spcBef>
                <a:spcPct val="0"/>
              </a:spcBef>
            </a:pPr>
            <a:endParaRPr lang="en-US" sz="1999" spc="119" dirty="0">
              <a:solidFill>
                <a:srgbClr val="000000"/>
              </a:solidFill>
              <a:latin typeface="DM Sans"/>
            </a:endParaRPr>
          </a:p>
          <a:p>
            <a:pPr>
              <a:lnSpc>
                <a:spcPts val="2699"/>
              </a:lnSpc>
              <a:spcBef>
                <a:spcPct val="0"/>
              </a:spcBef>
            </a:pP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It summarizes the main points of the research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aute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irure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dolor in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reprehenderit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in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voluptate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velit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esse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cillum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dolore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eu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fugiat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nulla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pariatur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.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Excepteur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sint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occaecat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cupidatat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non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proident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, sunt in culpa qui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officia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deserunt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mollit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anim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id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est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laborum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.</a:t>
            </a:r>
          </a:p>
          <a:p>
            <a:pPr marL="0" lvl="0" indent="0">
              <a:lnSpc>
                <a:spcPts val="2699"/>
              </a:lnSpc>
              <a:spcBef>
                <a:spcPct val="0"/>
              </a:spcBef>
            </a:pPr>
            <a:endParaRPr lang="en-US" sz="1999" u="none" spc="119" dirty="0">
              <a:solidFill>
                <a:srgbClr val="00000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707893" y="1266386"/>
            <a:ext cx="4208573" cy="4247184"/>
          </a:xfrm>
          <a:custGeom>
            <a:avLst/>
            <a:gdLst/>
            <a:ahLst/>
            <a:cxnLst/>
            <a:rect l="l" t="t" r="r" b="b"/>
            <a:pathLst>
              <a:path w="4208573" h="4247184">
                <a:moveTo>
                  <a:pt x="0" y="0"/>
                </a:moveTo>
                <a:lnTo>
                  <a:pt x="4208573" y="0"/>
                </a:lnTo>
                <a:lnTo>
                  <a:pt x="4208573" y="4247185"/>
                </a:lnTo>
                <a:lnTo>
                  <a:pt x="0" y="42471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1486904" y="1877953"/>
            <a:ext cx="5956731" cy="6527925"/>
          </a:xfrm>
          <a:custGeom>
            <a:avLst/>
            <a:gdLst/>
            <a:ahLst/>
            <a:cxnLst/>
            <a:rect l="l" t="t" r="r" b="b"/>
            <a:pathLst>
              <a:path w="5956731" h="6527925">
                <a:moveTo>
                  <a:pt x="0" y="0"/>
                </a:moveTo>
                <a:lnTo>
                  <a:pt x="5956732" y="0"/>
                </a:lnTo>
                <a:lnTo>
                  <a:pt x="5956732" y="6527925"/>
                </a:lnTo>
                <a:lnTo>
                  <a:pt x="0" y="65279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04950" y="2786468"/>
            <a:ext cx="8851599" cy="1161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26"/>
              </a:lnSpc>
            </a:pPr>
            <a:r>
              <a:rPr lang="en-US" sz="8893" dirty="0">
                <a:solidFill>
                  <a:srgbClr val="000000"/>
                </a:solidFill>
                <a:latin typeface="DM Sans Bold"/>
              </a:rPr>
              <a:t>METHODOLOGY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6191" y="4536008"/>
            <a:ext cx="9696450" cy="44878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699"/>
              </a:lnSpc>
              <a:spcBef>
                <a:spcPct val="0"/>
              </a:spcBef>
            </a:pP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Lorem ipsum dolor sit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amet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consectetur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adipiscing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elit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, sed do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eiusmod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tempor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incididunt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ut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labore et dolore magna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aliqua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. Ut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enim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ad minim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veniam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quis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nostrud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exercitation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ullamco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laboris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nisi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ut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aliquip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ex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ea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commodo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consequat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.</a:t>
            </a:r>
          </a:p>
          <a:p>
            <a:pPr marL="0" lvl="0" indent="0">
              <a:lnSpc>
                <a:spcPts val="2699"/>
              </a:lnSpc>
              <a:spcBef>
                <a:spcPct val="0"/>
              </a:spcBef>
            </a:pPr>
            <a:endParaRPr lang="en-US" sz="1999" u="none" spc="119" dirty="0">
              <a:solidFill>
                <a:srgbClr val="000000"/>
              </a:solidFill>
              <a:latin typeface="DM Sans"/>
            </a:endParaRPr>
          </a:p>
          <a:p>
            <a:pPr marL="0" lvl="0" indent="0">
              <a:lnSpc>
                <a:spcPts val="2699"/>
              </a:lnSpc>
              <a:spcBef>
                <a:spcPct val="0"/>
              </a:spcBef>
            </a:pP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Duis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aute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irure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dolor in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reprehenderit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in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voluptate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velit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esse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cillum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dolore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eu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fugiat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nulla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pariatur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.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Excepteur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sint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occaecat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cupidatat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non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proident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, sunt in culpa qui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officia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deserunt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mollit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anim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id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est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laborum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.</a:t>
            </a:r>
          </a:p>
          <a:p>
            <a:pPr marL="0" lvl="0" indent="0">
              <a:lnSpc>
                <a:spcPts val="2699"/>
              </a:lnSpc>
              <a:spcBef>
                <a:spcPct val="0"/>
              </a:spcBef>
            </a:pPr>
            <a:endParaRPr lang="en-US" sz="1999" spc="119" dirty="0">
              <a:solidFill>
                <a:srgbClr val="000000"/>
              </a:solidFill>
              <a:latin typeface="DM Sans"/>
            </a:endParaRPr>
          </a:p>
          <a:p>
            <a:pPr>
              <a:lnSpc>
                <a:spcPts val="2699"/>
              </a:lnSpc>
              <a:spcBef>
                <a:spcPct val="0"/>
              </a:spcBef>
            </a:pP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Duis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aute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irure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dolor in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reprehenderit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in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voluptate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velit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esse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cillum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dolore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eu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fugiat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nulla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pariatur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.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Excepteur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sint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occaecat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cupidatat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non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proident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, sunt in culpa qui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officia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deserunt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mollit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anim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id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est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laborum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.</a:t>
            </a:r>
          </a:p>
          <a:p>
            <a:pPr marL="0" lvl="0" indent="0">
              <a:lnSpc>
                <a:spcPts val="2699"/>
              </a:lnSpc>
              <a:spcBef>
                <a:spcPct val="0"/>
              </a:spcBef>
            </a:pPr>
            <a:endParaRPr lang="en-US" sz="1999" u="none" spc="119" dirty="0">
              <a:solidFill>
                <a:srgbClr val="00000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819907" y="1950456"/>
            <a:ext cx="4208573" cy="4247184"/>
          </a:xfrm>
          <a:custGeom>
            <a:avLst/>
            <a:gdLst/>
            <a:ahLst/>
            <a:cxnLst/>
            <a:rect l="l" t="t" r="r" b="b"/>
            <a:pathLst>
              <a:path w="4208573" h="4247184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0256115" y="2639048"/>
            <a:ext cx="7181225" cy="5008904"/>
          </a:xfrm>
          <a:custGeom>
            <a:avLst/>
            <a:gdLst/>
            <a:ahLst/>
            <a:cxnLst/>
            <a:rect l="l" t="t" r="r" b="b"/>
            <a:pathLst>
              <a:path w="7181225" h="5008904">
                <a:moveTo>
                  <a:pt x="0" y="0"/>
                </a:moveTo>
                <a:lnTo>
                  <a:pt x="7181225" y="0"/>
                </a:lnTo>
                <a:lnTo>
                  <a:pt x="7181225" y="5008904"/>
                </a:lnTo>
                <a:lnTo>
                  <a:pt x="0" y="50089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327063" y="2896758"/>
            <a:ext cx="8751165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30"/>
              </a:lnSpc>
            </a:pPr>
            <a:r>
              <a:rPr lang="en-US" sz="9000" dirty="0">
                <a:solidFill>
                  <a:srgbClr val="000000"/>
                </a:solidFill>
                <a:latin typeface="DM Sans Bold"/>
              </a:rPr>
              <a:t>RESULTS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62000" y="4521240"/>
            <a:ext cx="9494115" cy="44878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699"/>
              </a:lnSpc>
              <a:spcBef>
                <a:spcPct val="0"/>
              </a:spcBef>
            </a:pP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This is the abstract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amet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consectetur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adipiscing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elit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, sed do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eiusmod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tempor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incididunt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ut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labore et dolore magna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aliqua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. Ut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enim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ad minim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veniam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quis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nostrud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exercitation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ullamco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laboris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nisi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ut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aliquip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ex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ea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commodo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consequat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.</a:t>
            </a:r>
          </a:p>
          <a:p>
            <a:pPr marL="0" lvl="0" indent="0">
              <a:lnSpc>
                <a:spcPts val="2699"/>
              </a:lnSpc>
              <a:spcBef>
                <a:spcPct val="0"/>
              </a:spcBef>
            </a:pPr>
            <a:endParaRPr lang="en-US" sz="1999" u="none" spc="119" dirty="0">
              <a:solidFill>
                <a:srgbClr val="000000"/>
              </a:solidFill>
              <a:latin typeface="DM Sans"/>
            </a:endParaRPr>
          </a:p>
          <a:p>
            <a:pPr marL="0" lvl="0" indent="0">
              <a:lnSpc>
                <a:spcPts val="2699"/>
              </a:lnSpc>
              <a:spcBef>
                <a:spcPct val="0"/>
              </a:spcBef>
            </a:pP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This is the abstract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aute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irure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dolor in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reprehenderit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in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voluptate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velit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esse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cillum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dolore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eu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fugiat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nulla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pariatur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.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Excepteur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sint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occaecat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cupidatat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non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proident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, sunt in culpa qui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officia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deserunt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mollit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anim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id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est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laborum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.</a:t>
            </a:r>
          </a:p>
          <a:p>
            <a:pPr marL="0" lvl="0" indent="0">
              <a:lnSpc>
                <a:spcPts val="2699"/>
              </a:lnSpc>
              <a:spcBef>
                <a:spcPct val="0"/>
              </a:spcBef>
            </a:pPr>
            <a:endParaRPr lang="en-US" sz="1999" spc="119" dirty="0">
              <a:solidFill>
                <a:srgbClr val="000000"/>
              </a:solidFill>
              <a:latin typeface="DM Sans"/>
            </a:endParaRPr>
          </a:p>
          <a:p>
            <a:pPr>
              <a:lnSpc>
                <a:spcPts val="2699"/>
              </a:lnSpc>
              <a:spcBef>
                <a:spcPct val="0"/>
              </a:spcBef>
            </a:pP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Here are the results obtained from the research analysis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aute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irure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dolor in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reprehenderit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in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voluptate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velit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esse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cillum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dolore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eu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fugiat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nulla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pariatur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.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Excepteur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sint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occaecat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cupidatat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non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proident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, sunt in culpa qui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officia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deserunt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mollit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anim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id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est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laborum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.</a:t>
            </a:r>
          </a:p>
          <a:p>
            <a:pPr marL="0" lvl="0" indent="0">
              <a:lnSpc>
                <a:spcPts val="2699"/>
              </a:lnSpc>
              <a:spcBef>
                <a:spcPct val="0"/>
              </a:spcBef>
            </a:pPr>
            <a:endParaRPr lang="en-US" sz="1999" u="none" spc="119" dirty="0">
              <a:solidFill>
                <a:srgbClr val="00000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3967163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 rot="-5282649">
            <a:off x="753178" y="3852356"/>
            <a:ext cx="7567145" cy="2582288"/>
          </a:xfrm>
          <a:custGeom>
            <a:avLst/>
            <a:gdLst/>
            <a:ahLst/>
            <a:cxnLst/>
            <a:rect l="l" t="t" r="r" b="b"/>
            <a:pathLst>
              <a:path w="7567145" h="2582288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780231" y="2037564"/>
            <a:ext cx="5513037" cy="6211873"/>
          </a:xfrm>
          <a:custGeom>
            <a:avLst/>
            <a:gdLst/>
            <a:ahLst/>
            <a:cxnLst/>
            <a:rect l="l" t="t" r="r" b="b"/>
            <a:pathLst>
              <a:path w="5513037" h="6211873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372600" y="2169505"/>
            <a:ext cx="7848753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30"/>
              </a:lnSpc>
            </a:pPr>
            <a:r>
              <a:rPr lang="en-US" sz="9000" dirty="0">
                <a:solidFill>
                  <a:srgbClr val="000000"/>
                </a:solidFill>
                <a:latin typeface="DM Sans Bold"/>
              </a:rPr>
              <a:t>DISCUSSION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990034" y="4076700"/>
            <a:ext cx="9601199" cy="44878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699"/>
              </a:lnSpc>
              <a:spcBef>
                <a:spcPct val="0"/>
              </a:spcBef>
            </a:pP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This is the abstract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amet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consectetur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adipiscing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elit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, sed do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eiusmod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tempor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incididunt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ut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labore et dolore magna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aliqua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. Ut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enim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ad minim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veniam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quis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nostrud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exercitation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ullamco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laboris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nisi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ut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aliquip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ex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ea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commodo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consequat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.</a:t>
            </a:r>
          </a:p>
          <a:p>
            <a:pPr marL="0" lvl="0" indent="0">
              <a:lnSpc>
                <a:spcPts val="2699"/>
              </a:lnSpc>
              <a:spcBef>
                <a:spcPct val="0"/>
              </a:spcBef>
            </a:pPr>
            <a:endParaRPr lang="en-US" sz="1999" u="none" spc="119" dirty="0">
              <a:solidFill>
                <a:srgbClr val="000000"/>
              </a:solidFill>
              <a:latin typeface="DM Sans"/>
            </a:endParaRPr>
          </a:p>
          <a:p>
            <a:pPr marL="0" lvl="0" indent="0">
              <a:lnSpc>
                <a:spcPts val="2699"/>
              </a:lnSpc>
              <a:spcBef>
                <a:spcPct val="0"/>
              </a:spcBef>
            </a:pP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This is the abstract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aute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irure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dolor in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reprehenderit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in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voluptate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velit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esse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cillum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dolore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eu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fugiat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nulla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pariatur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.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Excepteur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sint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occaecat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cupidatat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non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proident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, sunt in culpa qui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officia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deserunt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mollit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anim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id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est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laborum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.</a:t>
            </a:r>
          </a:p>
          <a:p>
            <a:pPr marL="0" lvl="0" indent="0">
              <a:lnSpc>
                <a:spcPts val="2699"/>
              </a:lnSpc>
              <a:spcBef>
                <a:spcPct val="0"/>
              </a:spcBef>
            </a:pPr>
            <a:endParaRPr lang="en-US" sz="1999" spc="119" dirty="0">
              <a:solidFill>
                <a:srgbClr val="000000"/>
              </a:solidFill>
              <a:latin typeface="DM Sans"/>
            </a:endParaRPr>
          </a:p>
          <a:p>
            <a:pPr>
              <a:lnSpc>
                <a:spcPts val="2699"/>
              </a:lnSpc>
              <a:spcBef>
                <a:spcPct val="0"/>
              </a:spcBef>
            </a:pP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This section discusses the implications and interpretations of the results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aute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irure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dolor in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reprehenderit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in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voluptate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velit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esse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cillum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dolore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eu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fugiat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nulla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pariatur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.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Excepteur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sint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occaecat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cupidatat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non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proident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, sunt in culpa qui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officia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deserunt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mollit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anim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id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est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 u="none" spc="119" dirty="0" err="1">
                <a:solidFill>
                  <a:srgbClr val="000000"/>
                </a:solidFill>
                <a:latin typeface="DM Sans"/>
              </a:rPr>
              <a:t>laborum</a:t>
            </a: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.</a:t>
            </a:r>
          </a:p>
          <a:p>
            <a:pPr marL="0" lvl="0" indent="0">
              <a:lnSpc>
                <a:spcPts val="2699"/>
              </a:lnSpc>
              <a:spcBef>
                <a:spcPct val="0"/>
              </a:spcBef>
            </a:pPr>
            <a:endParaRPr lang="en-US" sz="1999" u="none" spc="119" dirty="0">
              <a:solidFill>
                <a:srgbClr val="00000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708010" y="4436984"/>
            <a:ext cx="12871980" cy="347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30"/>
              </a:lnSpc>
              <a:spcBef>
                <a:spcPct val="0"/>
              </a:spcBef>
            </a:pP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This is the abstract</a:t>
            </a:r>
            <a:r>
              <a:rPr lang="en-US" sz="2615" u="none" spc="156" dirty="0" err="1">
                <a:solidFill>
                  <a:srgbClr val="000000"/>
                </a:solidFill>
                <a:latin typeface="DM Sans"/>
              </a:rPr>
              <a:t>amet</a:t>
            </a: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2615" u="none" spc="156" dirty="0" err="1">
                <a:solidFill>
                  <a:srgbClr val="000000"/>
                </a:solidFill>
                <a:latin typeface="DM Sans"/>
              </a:rPr>
              <a:t>consectetur</a:t>
            </a: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615" u="none" spc="156" dirty="0" err="1">
                <a:solidFill>
                  <a:srgbClr val="000000"/>
                </a:solidFill>
                <a:latin typeface="DM Sans"/>
              </a:rPr>
              <a:t>adipiscing</a:t>
            </a: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615" u="none" spc="156" dirty="0" err="1">
                <a:solidFill>
                  <a:srgbClr val="000000"/>
                </a:solidFill>
                <a:latin typeface="DM Sans"/>
              </a:rPr>
              <a:t>elit</a:t>
            </a: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, sed do </a:t>
            </a:r>
            <a:r>
              <a:rPr lang="en-US" sz="2615" u="none" spc="156" dirty="0" err="1">
                <a:solidFill>
                  <a:srgbClr val="000000"/>
                </a:solidFill>
                <a:latin typeface="DM Sans"/>
              </a:rPr>
              <a:t>eiusmod</a:t>
            </a: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615" u="none" spc="156" dirty="0" err="1">
                <a:solidFill>
                  <a:srgbClr val="000000"/>
                </a:solidFill>
                <a:latin typeface="DM Sans"/>
              </a:rPr>
              <a:t>tempor</a:t>
            </a: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615" u="none" spc="156" dirty="0" err="1">
                <a:solidFill>
                  <a:srgbClr val="000000"/>
                </a:solidFill>
                <a:latin typeface="DM Sans"/>
              </a:rPr>
              <a:t>incididunt</a:t>
            </a: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615" u="none" spc="156" dirty="0" err="1">
                <a:solidFill>
                  <a:srgbClr val="000000"/>
                </a:solidFill>
                <a:latin typeface="DM Sans"/>
              </a:rPr>
              <a:t>ut</a:t>
            </a: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 labore et dolore magna </a:t>
            </a:r>
            <a:r>
              <a:rPr lang="en-US" sz="2615" u="none" spc="156" dirty="0" err="1">
                <a:solidFill>
                  <a:srgbClr val="000000"/>
                </a:solidFill>
                <a:latin typeface="DM Sans"/>
              </a:rPr>
              <a:t>aliqua</a:t>
            </a: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. Ut </a:t>
            </a:r>
            <a:r>
              <a:rPr lang="en-US" sz="2615" u="none" spc="156" dirty="0" err="1">
                <a:solidFill>
                  <a:srgbClr val="000000"/>
                </a:solidFill>
                <a:latin typeface="DM Sans"/>
              </a:rPr>
              <a:t>enim</a:t>
            </a: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 ad minim </a:t>
            </a:r>
            <a:r>
              <a:rPr lang="en-US" sz="2615" u="none" spc="156" dirty="0" err="1">
                <a:solidFill>
                  <a:srgbClr val="000000"/>
                </a:solidFill>
                <a:latin typeface="DM Sans"/>
              </a:rPr>
              <a:t>veniam</a:t>
            </a: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2615" u="none" spc="156" dirty="0" err="1">
                <a:solidFill>
                  <a:srgbClr val="000000"/>
                </a:solidFill>
                <a:latin typeface="DM Sans"/>
              </a:rPr>
              <a:t>quis</a:t>
            </a: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615" u="none" spc="156" dirty="0" err="1">
                <a:solidFill>
                  <a:srgbClr val="000000"/>
                </a:solidFill>
                <a:latin typeface="DM Sans"/>
              </a:rPr>
              <a:t>nostrud</a:t>
            </a: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 exercitation </a:t>
            </a:r>
            <a:r>
              <a:rPr lang="en-US" sz="2615" u="none" spc="156" dirty="0" err="1">
                <a:solidFill>
                  <a:srgbClr val="000000"/>
                </a:solidFill>
                <a:latin typeface="DM Sans"/>
              </a:rPr>
              <a:t>ullamco</a:t>
            </a: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615" u="none" spc="156" dirty="0" err="1">
                <a:solidFill>
                  <a:srgbClr val="000000"/>
                </a:solidFill>
                <a:latin typeface="DM Sans"/>
              </a:rPr>
              <a:t>laboris</a:t>
            </a: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 nisi </a:t>
            </a:r>
            <a:r>
              <a:rPr lang="en-US" sz="2615" u="none" spc="156" dirty="0" err="1">
                <a:solidFill>
                  <a:srgbClr val="000000"/>
                </a:solidFill>
                <a:latin typeface="DM Sans"/>
              </a:rPr>
              <a:t>ut</a:t>
            </a: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615" u="none" spc="156" dirty="0" err="1">
                <a:solidFill>
                  <a:srgbClr val="000000"/>
                </a:solidFill>
                <a:latin typeface="DM Sans"/>
              </a:rPr>
              <a:t>aliquip</a:t>
            </a: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 ex </a:t>
            </a:r>
            <a:r>
              <a:rPr lang="en-US" sz="2615" u="none" spc="156" dirty="0" err="1">
                <a:solidFill>
                  <a:srgbClr val="000000"/>
                </a:solidFill>
                <a:latin typeface="DM Sans"/>
              </a:rPr>
              <a:t>ea</a:t>
            </a: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615" u="none" spc="156" dirty="0" err="1">
                <a:solidFill>
                  <a:srgbClr val="000000"/>
                </a:solidFill>
                <a:latin typeface="DM Sans"/>
              </a:rPr>
              <a:t>commodo</a:t>
            </a: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615" u="none" spc="156" dirty="0" err="1">
                <a:solidFill>
                  <a:srgbClr val="000000"/>
                </a:solidFill>
                <a:latin typeface="DM Sans"/>
              </a:rPr>
              <a:t>consequat</a:t>
            </a: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.</a:t>
            </a:r>
          </a:p>
          <a:p>
            <a:pPr marL="0" lvl="0" indent="0" algn="ctr">
              <a:lnSpc>
                <a:spcPts val="3530"/>
              </a:lnSpc>
              <a:spcBef>
                <a:spcPct val="0"/>
              </a:spcBef>
            </a:pPr>
            <a:endParaRPr lang="en-US" sz="2615" u="none" spc="156" dirty="0">
              <a:solidFill>
                <a:srgbClr val="000000"/>
              </a:solidFill>
              <a:latin typeface="DM Sans"/>
            </a:endParaRPr>
          </a:p>
          <a:p>
            <a:pPr marL="0" lvl="0" indent="0" algn="ctr">
              <a:lnSpc>
                <a:spcPts val="3530"/>
              </a:lnSpc>
              <a:spcBef>
                <a:spcPct val="0"/>
              </a:spcBef>
            </a:pP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This is the abstract</a:t>
            </a:r>
            <a:r>
              <a:rPr lang="en-US" sz="2615" u="none" spc="156" dirty="0" err="1">
                <a:solidFill>
                  <a:srgbClr val="000000"/>
                </a:solidFill>
                <a:latin typeface="DM Sans"/>
              </a:rPr>
              <a:t>aute</a:t>
            </a: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615" u="none" spc="156" dirty="0" err="1">
                <a:solidFill>
                  <a:srgbClr val="000000"/>
                </a:solidFill>
                <a:latin typeface="DM Sans"/>
              </a:rPr>
              <a:t>irure</a:t>
            </a: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 dolor in </a:t>
            </a:r>
            <a:r>
              <a:rPr lang="en-US" sz="2615" u="none" spc="156" dirty="0" err="1">
                <a:solidFill>
                  <a:srgbClr val="000000"/>
                </a:solidFill>
                <a:latin typeface="DM Sans"/>
              </a:rPr>
              <a:t>reprehenderit</a:t>
            </a: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 in </a:t>
            </a:r>
            <a:r>
              <a:rPr lang="en-US" sz="2615" u="none" spc="156" dirty="0" err="1">
                <a:solidFill>
                  <a:srgbClr val="000000"/>
                </a:solidFill>
                <a:latin typeface="DM Sans"/>
              </a:rPr>
              <a:t>voluptate</a:t>
            </a: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615" u="none" spc="156" dirty="0" err="1">
                <a:solidFill>
                  <a:srgbClr val="000000"/>
                </a:solidFill>
                <a:latin typeface="DM Sans"/>
              </a:rPr>
              <a:t>velit</a:t>
            </a: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615" u="none" spc="156" dirty="0" err="1">
                <a:solidFill>
                  <a:srgbClr val="000000"/>
                </a:solidFill>
                <a:latin typeface="DM Sans"/>
              </a:rPr>
              <a:t>esse</a:t>
            </a: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615" u="none" spc="156" dirty="0" err="1">
                <a:solidFill>
                  <a:srgbClr val="000000"/>
                </a:solidFill>
                <a:latin typeface="DM Sans"/>
              </a:rPr>
              <a:t>cillum</a:t>
            </a: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 dolore </a:t>
            </a:r>
            <a:r>
              <a:rPr lang="en-US" sz="2615" u="none" spc="156" dirty="0" err="1">
                <a:solidFill>
                  <a:srgbClr val="000000"/>
                </a:solidFill>
                <a:latin typeface="DM Sans"/>
              </a:rPr>
              <a:t>eu</a:t>
            </a: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615" u="none" spc="156" dirty="0" err="1">
                <a:solidFill>
                  <a:srgbClr val="000000"/>
                </a:solidFill>
                <a:latin typeface="DM Sans"/>
              </a:rPr>
              <a:t>fugiat</a:t>
            </a: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615" u="none" spc="156" dirty="0" err="1">
                <a:solidFill>
                  <a:srgbClr val="000000"/>
                </a:solidFill>
                <a:latin typeface="DM Sans"/>
              </a:rPr>
              <a:t>nulla</a:t>
            </a: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615" u="none" spc="156" dirty="0" err="1">
                <a:solidFill>
                  <a:srgbClr val="000000"/>
                </a:solidFill>
                <a:latin typeface="DM Sans"/>
              </a:rPr>
              <a:t>pariatur</a:t>
            </a: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. </a:t>
            </a:r>
            <a:r>
              <a:rPr lang="en-US" sz="2615" u="none" spc="156" dirty="0" err="1">
                <a:solidFill>
                  <a:srgbClr val="000000"/>
                </a:solidFill>
                <a:latin typeface="DM Sans"/>
              </a:rPr>
              <a:t>Excepteur</a:t>
            </a: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615" u="none" spc="156" dirty="0" err="1">
                <a:solidFill>
                  <a:srgbClr val="000000"/>
                </a:solidFill>
                <a:latin typeface="DM Sans"/>
              </a:rPr>
              <a:t>sint</a:t>
            </a: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615" u="none" spc="156" dirty="0" err="1">
                <a:solidFill>
                  <a:srgbClr val="000000"/>
                </a:solidFill>
                <a:latin typeface="DM Sans"/>
              </a:rPr>
              <a:t>occaecat</a:t>
            </a: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615" u="none" spc="156" dirty="0" err="1">
                <a:solidFill>
                  <a:srgbClr val="000000"/>
                </a:solidFill>
                <a:latin typeface="DM Sans"/>
              </a:rPr>
              <a:t>cupidatat</a:t>
            </a: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 non </a:t>
            </a:r>
            <a:r>
              <a:rPr lang="en-US" sz="2615" u="none" spc="156" dirty="0" err="1">
                <a:solidFill>
                  <a:srgbClr val="000000"/>
                </a:solidFill>
                <a:latin typeface="DM Sans"/>
              </a:rPr>
              <a:t>proident</a:t>
            </a: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, sunt in culpa qui </a:t>
            </a:r>
            <a:r>
              <a:rPr lang="en-US" sz="2615" u="none" spc="156" dirty="0" err="1">
                <a:solidFill>
                  <a:srgbClr val="000000"/>
                </a:solidFill>
                <a:latin typeface="DM Sans"/>
              </a:rPr>
              <a:t>officia</a:t>
            </a: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615" u="none" spc="156" dirty="0" err="1">
                <a:solidFill>
                  <a:srgbClr val="000000"/>
                </a:solidFill>
                <a:latin typeface="DM Sans"/>
              </a:rPr>
              <a:t>deserunt</a:t>
            </a: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615" u="none" spc="156" dirty="0" err="1">
                <a:solidFill>
                  <a:srgbClr val="000000"/>
                </a:solidFill>
                <a:latin typeface="DM Sans"/>
              </a:rPr>
              <a:t>mollit</a:t>
            </a: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615" u="none" spc="156" dirty="0" err="1">
                <a:solidFill>
                  <a:srgbClr val="000000"/>
                </a:solidFill>
                <a:latin typeface="DM Sans"/>
              </a:rPr>
              <a:t>anim</a:t>
            </a: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 id </a:t>
            </a:r>
            <a:r>
              <a:rPr lang="en-US" sz="2615" u="none" spc="156" dirty="0" err="1">
                <a:solidFill>
                  <a:srgbClr val="000000"/>
                </a:solidFill>
                <a:latin typeface="DM Sans"/>
              </a:rPr>
              <a:t>est</a:t>
            </a: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615" u="none" spc="156" dirty="0" err="1">
                <a:solidFill>
                  <a:srgbClr val="000000"/>
                </a:solidFill>
                <a:latin typeface="DM Sans"/>
              </a:rPr>
              <a:t>laborum</a:t>
            </a: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864059" y="2555360"/>
            <a:ext cx="9770464" cy="1385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25"/>
              </a:lnSpc>
            </a:pPr>
            <a:r>
              <a:rPr lang="en-US" sz="10644">
                <a:solidFill>
                  <a:srgbClr val="000000"/>
                </a:solidFill>
                <a:latin typeface="DM Sans Bold"/>
              </a:rPr>
              <a:t>CONCLUSION</a:t>
            </a:r>
          </a:p>
        </p:txBody>
      </p:sp>
      <p:sp>
        <p:nvSpPr>
          <p:cNvPr id="5" name="Freeform 5"/>
          <p:cNvSpPr/>
          <p:nvPr/>
        </p:nvSpPr>
        <p:spPr>
          <a:xfrm>
            <a:off x="-2329398" y="901798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847044" y="9882374"/>
            <a:ext cx="3296956" cy="809253"/>
          </a:xfrm>
          <a:custGeom>
            <a:avLst/>
            <a:gdLst/>
            <a:ahLst/>
            <a:cxnLst/>
            <a:rect l="l" t="t" r="r" b="b"/>
            <a:pathLst>
              <a:path w="3296956" h="809253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494772" y="9017983"/>
            <a:ext cx="4427843" cy="3481392"/>
          </a:xfrm>
          <a:custGeom>
            <a:avLst/>
            <a:gdLst/>
            <a:ahLst/>
            <a:cxnLst/>
            <a:rect l="l" t="t" r="r" b="b"/>
            <a:pathLst>
              <a:path w="4427843" h="3481392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-763398" y="-1534296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2801533" y="-3053980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7495522" y="-3297794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4861154" y="-2102294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17494810" y="2371030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2570549" y="949682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 rot="-5282649">
            <a:off x="16596506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>
            <a:off x="17259300" y="-971659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TextBox 16"/>
          <p:cNvSpPr txBox="1"/>
          <p:nvPr/>
        </p:nvSpPr>
        <p:spPr>
          <a:xfrm>
            <a:off x="3688802" y="3019867"/>
            <a:ext cx="10910396" cy="3364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>
                <a:solidFill>
                  <a:srgbClr val="000000"/>
                </a:solidFill>
                <a:latin typeface="DM Sans Bold"/>
              </a:rPr>
              <a:t>Thank you very much!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860641" y="6811335"/>
            <a:ext cx="8459795" cy="578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www.reallygreatsite.com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665</Words>
  <Application>Microsoft Office PowerPoint</Application>
  <PresentationFormat>Custom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DM Sans</vt:lpstr>
      <vt:lpstr>Arial</vt:lpstr>
      <vt:lpstr>Calibri</vt:lpstr>
      <vt:lpstr>DM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Doodle Project Presentation</dc:title>
  <cp:lastModifiedBy>Sreedev TS</cp:lastModifiedBy>
  <cp:revision>2</cp:revision>
  <dcterms:created xsi:type="dcterms:W3CDTF">2006-08-16T00:00:00Z</dcterms:created>
  <dcterms:modified xsi:type="dcterms:W3CDTF">2024-04-07T17:18:49Z</dcterms:modified>
  <dc:identifier>DAGBp2-x0Y4</dc:identifier>
</cp:coreProperties>
</file>