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11.svg" ContentType="image/svg+xml"/>
  <Override PartName="/ppt/media/image13.svg" ContentType="image/svg+xml"/>
  <Override PartName="/ppt/media/image15.svg" ContentType="image/svg+xml"/>
  <Override PartName="/ppt/media/image17.svg" ContentType="image/svg+xml"/>
  <Override PartName="/ppt/media/image19.svg" ContentType="image/svg+xml"/>
  <Override PartName="/ppt/media/image21.svg" ContentType="image/svg+xml"/>
  <Override PartName="/ppt/media/image23.svg" ContentType="image/svg+xml"/>
  <Override PartName="/ppt/media/image25.svg" ContentType="image/svg+xml"/>
  <Override PartName="/ppt/media/image27.svg" ContentType="image/svg+xml"/>
  <Override PartName="/ppt/media/image29.svg" ContentType="image/svg+xml"/>
  <Override PartName="/ppt/media/image3.svg" ContentType="image/svg+xml"/>
  <Override PartName="/ppt/media/image31.svg" ContentType="image/svg+xml"/>
  <Override PartName="/ppt/media/image33.svg" ContentType="image/svg+xml"/>
  <Override PartName="/ppt/media/image35.svg" ContentType="image/svg+xml"/>
  <Override PartName="/ppt/media/image37.svg" ContentType="image/svg+xml"/>
  <Override PartName="/ppt/media/image5.svg" ContentType="image/svg+xml"/>
  <Override PartName="/ppt/media/image7.svg" ContentType="image/svg+xml"/>
  <Override PartName="/ppt/media/image9.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DM Sans" pitchFamily="2" charset="0"/>
      <p:regular r:id="rId10"/>
    </p:embeddedFont>
    <p:embeddedFont>
      <p:font typeface="DM Sans Bold" panose="020B0604020202020204"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font" Target="fonts/font1.fntdata"/><Relationship Id="rId11" Type="http://schemas.openxmlformats.org/officeDocument/2006/relationships/font" Target="fonts/font2.fntdata"/><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svg"/><Relationship Id="rId5" Type="http://schemas.openxmlformats.org/officeDocument/2006/relationships/image" Target="../media/image4.png"/><Relationship Id="rId6" Type="http://schemas.openxmlformats.org/officeDocument/2006/relationships/image" Target="../media/image5.svg"/><Relationship Id="rId7" Type="http://schemas.openxmlformats.org/officeDocument/2006/relationships/image" Target="../media/image6.png"/><Relationship Id="rId8" Type="http://schemas.openxmlformats.org/officeDocument/2006/relationships/image" Target="../media/image7.svg"/><Relationship Id="rId9" Type="http://schemas.openxmlformats.org/officeDocument/2006/relationships/image" Target="../media/image8.png"/><Relationship Id="rId10" Type="http://schemas.openxmlformats.org/officeDocument/2006/relationships/image" Target="../media/image9.svg"/><Relationship Id="rId11" Type="http://schemas.openxmlformats.org/officeDocument/2006/relationships/image" Target="../media/image10.png"/><Relationship Id="rId12" Type="http://schemas.openxmlformats.org/officeDocument/2006/relationships/image" Target="../media/image11.svg"/><Relationship Id="rId13" Type="http://schemas.openxmlformats.org/officeDocument/2006/relationships/image" Target="../media/image12.png"/><Relationship Id="rId14" Type="http://schemas.openxmlformats.org/officeDocument/2006/relationships/image" Target="../media/image13.svg"/><Relationship Id="rId15" Type="http://schemas.openxmlformats.org/officeDocument/2006/relationships/image" Target="../media/image14.png"/><Relationship Id="rId16" Type="http://schemas.openxmlformats.org/officeDocument/2006/relationships/image" Target="../media/image15.svg"/><Relationship Id="rId17" Type="http://schemas.openxmlformats.org/officeDocument/2006/relationships/image" Target="../media/image16.png"/><Relationship Id="rId18" Type="http://schemas.openxmlformats.org/officeDocument/2006/relationships/image" Target="../media/image17.svg"/><Relationship Id="rId19" Type="http://schemas.openxmlformats.org/officeDocument/2006/relationships/image" Target="../media/image18.png"/><Relationship Id="rId20" Type="http://schemas.openxmlformats.org/officeDocument/2006/relationships/image" Target="../media/image19.svg"/><Relationship Id="rId21" Type="http://schemas.openxmlformats.org/officeDocument/2006/relationships/image" Target="../media/image20.png"/><Relationship Id="rId22" Type="http://schemas.openxmlformats.org/officeDocument/2006/relationships/image" Target="../media/image21.svg"/><Relationship Id="rId23" Type="http://schemas.openxmlformats.org/officeDocument/2006/relationships/image" Target="../media/image22.png"/><Relationship Id="rId24" Type="http://schemas.openxmlformats.org/officeDocument/2006/relationships/image" Target="../media/image23.svg"/><Relationship Id="rId25" Type="http://schemas.openxmlformats.org/officeDocument/2006/relationships/image" Target="../media/image24.png"/><Relationship Id="rId26" Type="http://schemas.openxmlformats.org/officeDocument/2006/relationships/image" Target="../media/image25.svg"/><Relationship Id="rId27" Type="http://schemas.openxmlformats.org/officeDocument/2006/relationships/image" Target="../media/image26.png"/><Relationship Id="rId28" Type="http://schemas.openxmlformats.org/officeDocument/2006/relationships/image" Target="../media/image27.svg"/><Relationship Id="rId29" Type="http://schemas.openxmlformats.org/officeDocument/2006/relationships/image" Target="../media/image28.png"/><Relationship Id="rId30" Type="http://schemas.openxmlformats.org/officeDocument/2006/relationships/image" Target="../media/image29.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30.png"/><Relationship Id="rId4" Type="http://schemas.openxmlformats.org/officeDocument/2006/relationships/image" Target="../media/image31.svg"/><Relationship Id="rId5" Type="http://schemas.openxmlformats.org/officeDocument/2006/relationships/image" Target="../media/image8.png"/><Relationship Id="rId6" Type="http://schemas.openxmlformats.org/officeDocument/2006/relationships/image" Target="../media/image9.svg"/><Relationship Id="rId7" Type="http://schemas.openxmlformats.org/officeDocument/2006/relationships/image" Target="../media/image10.png"/><Relationship Id="rId8" Type="http://schemas.openxmlformats.org/officeDocument/2006/relationships/image" Target="../media/image11.svg"/><Relationship Id="rId9" Type="http://schemas.openxmlformats.org/officeDocument/2006/relationships/image" Target="../media/image14.png"/><Relationship Id="rId10" Type="http://schemas.openxmlformats.org/officeDocument/2006/relationships/image" Target="../media/image15.svg"/><Relationship Id="rId11" Type="http://schemas.openxmlformats.org/officeDocument/2006/relationships/image" Target="../media/image20.png"/><Relationship Id="rId12" Type="http://schemas.openxmlformats.org/officeDocument/2006/relationships/image" Target="../media/image21.svg"/><Relationship Id="rId13" Type="http://schemas.openxmlformats.org/officeDocument/2006/relationships/image" Target="../media/image26.png"/><Relationship Id="rId14" Type="http://schemas.openxmlformats.org/officeDocument/2006/relationships/image" Target="../media/image27.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6.png"/><Relationship Id="rId4" Type="http://schemas.openxmlformats.org/officeDocument/2006/relationships/image" Target="../media/image27.svg"/><Relationship Id="rId5" Type="http://schemas.openxmlformats.org/officeDocument/2006/relationships/image" Target="../media/image32.png"/><Relationship Id="rId6" Type="http://schemas.openxmlformats.org/officeDocument/2006/relationships/image" Target="../media/image33.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0.png"/><Relationship Id="rId4" Type="http://schemas.openxmlformats.org/officeDocument/2006/relationships/image" Target="../media/image21.svg"/><Relationship Id="rId5" Type="http://schemas.openxmlformats.org/officeDocument/2006/relationships/image" Target="../media/image34.png"/><Relationship Id="rId6" Type="http://schemas.openxmlformats.org/officeDocument/2006/relationships/image" Target="../media/image35.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0.png"/><Relationship Id="rId4" Type="http://schemas.openxmlformats.org/officeDocument/2006/relationships/image" Target="../media/image21.svg"/><Relationship Id="rId5" Type="http://schemas.openxmlformats.org/officeDocument/2006/relationships/image" Target="../media/image36.png"/><Relationship Id="rId6" Type="http://schemas.openxmlformats.org/officeDocument/2006/relationships/image" Target="../media/image37.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6.png"/><Relationship Id="rId4" Type="http://schemas.openxmlformats.org/officeDocument/2006/relationships/image" Target="../media/image27.svg"/><Relationship Id="rId5" Type="http://schemas.openxmlformats.org/officeDocument/2006/relationships/image" Target="../media/image32.png"/><Relationship Id="rId6" Type="http://schemas.openxmlformats.org/officeDocument/2006/relationships/image" Target="../media/image33.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svg"/><Relationship Id="rId5" Type="http://schemas.openxmlformats.org/officeDocument/2006/relationships/image" Target="../media/image4.png"/><Relationship Id="rId6" Type="http://schemas.openxmlformats.org/officeDocument/2006/relationships/image" Target="../media/image5.svg"/><Relationship Id="rId7" Type="http://schemas.openxmlformats.org/officeDocument/2006/relationships/image" Target="../media/image8.png"/><Relationship Id="rId8" Type="http://schemas.openxmlformats.org/officeDocument/2006/relationships/image" Target="../media/image9.svg"/><Relationship Id="rId9" Type="http://schemas.openxmlformats.org/officeDocument/2006/relationships/image" Target="../media/image10.png"/><Relationship Id="rId10" Type="http://schemas.openxmlformats.org/officeDocument/2006/relationships/image" Target="../media/image11.svg"/><Relationship Id="rId11" Type="http://schemas.openxmlformats.org/officeDocument/2006/relationships/image" Target="../media/image12.png"/><Relationship Id="rId12" Type="http://schemas.openxmlformats.org/officeDocument/2006/relationships/image" Target="../media/image13.svg"/><Relationship Id="rId13" Type="http://schemas.openxmlformats.org/officeDocument/2006/relationships/image" Target="../media/image14.png"/><Relationship Id="rId14" Type="http://schemas.openxmlformats.org/officeDocument/2006/relationships/image" Target="../media/image15.svg"/><Relationship Id="rId15" Type="http://schemas.openxmlformats.org/officeDocument/2006/relationships/image" Target="../media/image16.png"/><Relationship Id="rId16" Type="http://schemas.openxmlformats.org/officeDocument/2006/relationships/image" Target="../media/image17.svg"/><Relationship Id="rId17" Type="http://schemas.openxmlformats.org/officeDocument/2006/relationships/image" Target="../media/image18.png"/><Relationship Id="rId18" Type="http://schemas.openxmlformats.org/officeDocument/2006/relationships/image" Target="../media/image19.svg"/><Relationship Id="rId19" Type="http://schemas.openxmlformats.org/officeDocument/2006/relationships/image" Target="../media/image20.png"/><Relationship Id="rId20" Type="http://schemas.openxmlformats.org/officeDocument/2006/relationships/image" Target="../media/image21.svg"/><Relationship Id="rId21" Type="http://schemas.openxmlformats.org/officeDocument/2006/relationships/image" Target="../media/image22.png"/><Relationship Id="rId22" Type="http://schemas.openxmlformats.org/officeDocument/2006/relationships/image" Target="../media/image23.svg"/><Relationship Id="rId23" Type="http://schemas.openxmlformats.org/officeDocument/2006/relationships/image" Target="../media/image24.png"/><Relationship Id="rId24" Type="http://schemas.openxmlformats.org/officeDocument/2006/relationships/image" Target="../media/image25.svg"/><Relationship Id="rId25" Type="http://schemas.openxmlformats.org/officeDocument/2006/relationships/image" Target="../media/image26.png"/><Relationship Id="rId26" Type="http://schemas.openxmlformats.org/officeDocument/2006/relationships/image" Target="../media/image27.svg"/><Relationship Id="rId27" Type="http://schemas.openxmlformats.org/officeDocument/2006/relationships/image" Target="../media/image28.png"/><Relationship Id="rId28" Type="http://schemas.openxmlformats.org/officeDocument/2006/relationships/image" Target="../media/image29.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svg"/><Relationship Id="rId5" Type="http://schemas.openxmlformats.org/officeDocument/2006/relationships/image" Target="../media/image4.png"/><Relationship Id="rId6" Type="http://schemas.openxmlformats.org/officeDocument/2006/relationships/image" Target="../media/image5.svg"/><Relationship Id="rId7" Type="http://schemas.openxmlformats.org/officeDocument/2006/relationships/image" Target="../media/image8.png"/><Relationship Id="rId8" Type="http://schemas.openxmlformats.org/officeDocument/2006/relationships/image" Target="../media/image9.svg"/><Relationship Id="rId9" Type="http://schemas.openxmlformats.org/officeDocument/2006/relationships/image" Target="../media/image10.png"/><Relationship Id="rId10" Type="http://schemas.openxmlformats.org/officeDocument/2006/relationships/image" Target="../media/image11.svg"/><Relationship Id="rId11" Type="http://schemas.openxmlformats.org/officeDocument/2006/relationships/image" Target="../media/image12.png"/><Relationship Id="rId12" Type="http://schemas.openxmlformats.org/officeDocument/2006/relationships/image" Target="../media/image13.svg"/><Relationship Id="rId13" Type="http://schemas.openxmlformats.org/officeDocument/2006/relationships/image" Target="../media/image14.png"/><Relationship Id="rId14" Type="http://schemas.openxmlformats.org/officeDocument/2006/relationships/image" Target="../media/image15.svg"/><Relationship Id="rId15" Type="http://schemas.openxmlformats.org/officeDocument/2006/relationships/image" Target="../media/image16.png"/><Relationship Id="rId16" Type="http://schemas.openxmlformats.org/officeDocument/2006/relationships/image" Target="../media/image17.svg"/><Relationship Id="rId17" Type="http://schemas.openxmlformats.org/officeDocument/2006/relationships/image" Target="../media/image18.png"/><Relationship Id="rId18" Type="http://schemas.openxmlformats.org/officeDocument/2006/relationships/image" Target="../media/image19.svg"/><Relationship Id="rId19" Type="http://schemas.openxmlformats.org/officeDocument/2006/relationships/image" Target="../media/image20.png"/><Relationship Id="rId20" Type="http://schemas.openxmlformats.org/officeDocument/2006/relationships/image" Target="../media/image21.svg"/><Relationship Id="rId21" Type="http://schemas.openxmlformats.org/officeDocument/2006/relationships/image" Target="../media/image22.png"/><Relationship Id="rId22" Type="http://schemas.openxmlformats.org/officeDocument/2006/relationships/image" Target="../media/image23.svg"/><Relationship Id="rId23" Type="http://schemas.openxmlformats.org/officeDocument/2006/relationships/image" Target="../media/image24.png"/><Relationship Id="rId24" Type="http://schemas.openxmlformats.org/officeDocument/2006/relationships/image" Target="../media/image25.svg"/><Relationship Id="rId25" Type="http://schemas.openxmlformats.org/officeDocument/2006/relationships/image" Target="../media/image26.png"/><Relationship Id="rId26" Type="http://schemas.openxmlformats.org/officeDocument/2006/relationships/image" Target="../media/image27.svg"/><Relationship Id="rId27" Type="http://schemas.openxmlformats.org/officeDocument/2006/relationships/image" Target="../media/image28.png"/><Relationship Id="rId28" Type="http://schemas.openxmlformats.org/officeDocument/2006/relationships/image" Target="../media/image2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Freeform 16"/>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a:stretch>
          </a:blipFill>
          <a:ln cap="sq">
            <a:noFill/>
            <a:prstDash val="solid"/>
            <a:miter/>
          </a:ln>
        </p:spPr>
      </p:sp>
      <p:sp>
        <p:nvSpPr>
          <p:cNvPr id="17" name="TextBox 17"/>
          <p:cNvSpPr txBox="1"/>
          <p:nvPr/>
        </p:nvSpPr>
        <p:spPr>
          <a:xfrm>
            <a:off x="3688802" y="3136543"/>
            <a:ext cx="10910396" cy="3200970"/>
          </a:xfrm>
          <a:prstGeom prst="rect">
            <a:avLst/>
          </a:prstGeom>
        </p:spPr>
        <p:txBody>
          <a:bodyPr lIns="0" tIns="0" rIns="0" bIns="0" rtlCol="0" anchor="t">
            <a:spAutoFit/>
          </a:bodyPr>
          <a:lstStyle/>
          <a:p>
            <a:pPr algn="ctr">
              <a:lnSpc>
                <a:spcPts val="12218"/>
              </a:lnSpc>
            </a:pPr>
            <a:r>
              <a:rPr lang="en-US" sz="12998" dirty="0">
                <a:solidFill>
                  <a:srgbClr val="000000"/>
                </a:solidFill>
                <a:latin typeface="DM Sans Bold"/>
              </a:rPr>
              <a:t>--TITLE--</a:t>
            </a:r>
          </a:p>
        </p:txBody>
      </p:sp>
      <p:sp>
        <p:nvSpPr>
          <p:cNvPr id="18" name="TextBox 18"/>
          <p:cNvSpPr txBox="1"/>
          <p:nvPr/>
        </p:nvSpPr>
        <p:spPr>
          <a:xfrm>
            <a:off x="4914102" y="6624033"/>
            <a:ext cx="8459795" cy="578026"/>
          </a:xfrm>
          <a:prstGeom prst="rect">
            <a:avLst/>
          </a:prstGeom>
        </p:spPr>
        <p:txBody>
          <a:bodyPr lIns="0" tIns="0" rIns="0" bIns="0" rtlCol="0" anchor="t">
            <a:spAutoFit/>
          </a:bodyPr>
          <a:lstStyle/>
          <a:p>
            <a:pPr algn="ctr">
              <a:lnSpc>
                <a:spcPts val="4381"/>
              </a:lnSpc>
            </a:pPr>
            <a:r>
              <a:rPr lang="en-US" sz="4381" spc="-87">
                <a:solidFill>
                  <a:srgbClr val="000000"/>
                </a:solidFill>
                <a:latin typeface="DM Sans Bold"/>
              </a:rPr>
              <a:t>JAFAR N,SREEDEV TS,SHARON T SAJU</a:t>
            </a:r>
          </a:p>
        </p:txBody>
      </p:sp>
      <p:sp>
        <p:nvSpPr>
          <p:cNvPr id="19" name="Freeform 19"/>
          <p:cNvSpPr/>
          <p:nvPr/>
        </p:nvSpPr>
        <p:spPr>
          <a:xfrm>
            <a:off x="4737926" y="2576219"/>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0994934" y="2091045"/>
            <a:ext cx="6264366" cy="6104909"/>
          </a:xfrm>
          <a:custGeom>
            <a:avLst/>
            <a:gdLst/>
            <a:ahLst/>
            <a:cxnLst/>
            <a:rect l="l" t="t" r="r" b="b"/>
            <a:pathLst>
              <a:path w="6264366" h="6104909">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1504950" y="2898168"/>
            <a:ext cx="8714752" cy="1177290"/>
          </a:xfrm>
          <a:prstGeom prst="rect">
            <a:avLst/>
          </a:prstGeom>
        </p:spPr>
        <p:txBody>
          <a:bodyPr lIns="0" tIns="0" rIns="0" bIns="0" rtlCol="0" anchor="t">
            <a:spAutoFit/>
          </a:bodyPr>
          <a:lstStyle/>
          <a:p>
            <a:pPr>
              <a:lnSpc>
                <a:spcPts val="8730"/>
              </a:lnSpc>
            </a:pPr>
            <a:r>
              <a:rPr lang="en-US" sz="9000">
                <a:solidFill>
                  <a:srgbClr val="000000"/>
                </a:solidFill>
                <a:latin typeface="DM Sans Bold"/>
              </a:rPr>
              <a:t>INTRODUCTION</a:t>
            </a:r>
          </a:p>
        </p:txBody>
      </p:sp>
      <p:sp>
        <p:nvSpPr>
          <p:cNvPr id="5" name="TextBox 5"/>
          <p:cNvSpPr txBox="1"/>
          <p:nvPr/>
        </p:nvSpPr>
        <p:spPr>
          <a:xfrm>
            <a:off x="1219200" y="4239232"/>
            <a:ext cx="9620250" cy="4487895"/>
          </a:xfrm>
          <a:prstGeom prst="rect">
            <a:avLst/>
          </a:prstGeom>
        </p:spPr>
        <p:txBody>
          <a:bodyPr wrap="square" lIns="0" tIns="0" rIns="0" bIns="0" rtlCol="0" anchor="t">
            <a:spAutoFit/>
          </a:bodyPr>
          <a:lstStyle/>
          <a:p>
            <a:pPr marL="0" lvl="0" indent="0">
              <a:lnSpc>
                <a:spcPts val="2699"/>
              </a:lnSpc>
              <a:spcBef>
                <a:spcPct val="0"/>
              </a:spcBef>
            </a:pPr>
            <a:r>
              <a:rPr lang="en-US" sz="1999" u="none" spc="119" dirty="0">
                <a:solidFill>
                  <a:srgbClr val="000000"/>
                </a:solidFill>
                <a:latin typeface="DM Sans"/>
              </a:rPr>
              <a:t>Lorem ipsum dolor sit </a:t>
            </a:r>
            <a:r>
              <a:rPr lang="en-US" sz="1999" u="none" spc="119" dirty="0" err="1">
                <a:solidFill>
                  <a:srgbClr val="000000"/>
                </a:solidFill>
                <a:latin typeface="DM Sans"/>
              </a:rPr>
              <a:t>amet</a:t>
            </a:r>
            <a:r>
              <a:rPr lang="en-US" sz="1999" u="none" spc="119" dirty="0">
                <a:solidFill>
                  <a:srgbClr val="000000"/>
                </a:solidFill>
                <a:latin typeface="DM Sans"/>
              </a:rPr>
              <a:t>, </a:t>
            </a:r>
            <a:r>
              <a:rPr lang="en-US" sz="1999" u="none" spc="119" dirty="0" err="1">
                <a:solidFill>
                  <a:srgbClr val="000000"/>
                </a:solidFill>
                <a:latin typeface="DM Sans"/>
              </a:rPr>
              <a:t>consectetur</a:t>
            </a:r>
            <a:r>
              <a:rPr lang="en-US" sz="1999" u="none" spc="119" dirty="0">
                <a:solidFill>
                  <a:srgbClr val="000000"/>
                </a:solidFill>
                <a:latin typeface="DM Sans"/>
              </a:rPr>
              <a:t> </a:t>
            </a:r>
            <a:r>
              <a:rPr lang="en-US" sz="1999" u="none" spc="119" dirty="0" err="1">
                <a:solidFill>
                  <a:srgbClr val="000000"/>
                </a:solidFill>
                <a:latin typeface="DM Sans"/>
              </a:rPr>
              <a:t>adipiscing</a:t>
            </a:r>
            <a:r>
              <a:rPr lang="en-US" sz="1999" u="none" spc="119" dirty="0">
                <a:solidFill>
                  <a:srgbClr val="000000"/>
                </a:solidFill>
                <a:latin typeface="DM Sans"/>
              </a:rPr>
              <a:t> </a:t>
            </a:r>
            <a:r>
              <a:rPr lang="en-US" sz="1999" u="none" spc="119" dirty="0" err="1">
                <a:solidFill>
                  <a:srgbClr val="000000"/>
                </a:solidFill>
                <a:latin typeface="DM Sans"/>
              </a:rPr>
              <a:t>elit</a:t>
            </a:r>
            <a:r>
              <a:rPr lang="en-US" sz="1999" u="none" spc="119" dirty="0">
                <a:solidFill>
                  <a:srgbClr val="000000"/>
                </a:solidFill>
                <a:latin typeface="DM Sans"/>
              </a:rPr>
              <a:t>, sed do </a:t>
            </a:r>
            <a:r>
              <a:rPr lang="en-US" sz="1999" u="none" spc="119" dirty="0" err="1">
                <a:solidFill>
                  <a:srgbClr val="000000"/>
                </a:solidFill>
                <a:latin typeface="DM Sans"/>
              </a:rPr>
              <a:t>eiusmod</a:t>
            </a:r>
            <a:r>
              <a:rPr lang="en-US" sz="1999" u="none" spc="119" dirty="0">
                <a:solidFill>
                  <a:srgbClr val="000000"/>
                </a:solidFill>
                <a:latin typeface="DM Sans"/>
              </a:rPr>
              <a:t> </a:t>
            </a:r>
            <a:r>
              <a:rPr lang="en-US" sz="1999" u="none" spc="119" dirty="0" err="1">
                <a:solidFill>
                  <a:srgbClr val="000000"/>
                </a:solidFill>
                <a:latin typeface="DM Sans"/>
              </a:rPr>
              <a:t>tempor</a:t>
            </a:r>
            <a:r>
              <a:rPr lang="en-US" sz="1999" u="none" spc="119" dirty="0">
                <a:solidFill>
                  <a:srgbClr val="000000"/>
                </a:solidFill>
                <a:latin typeface="DM Sans"/>
              </a:rPr>
              <a:t> </a:t>
            </a:r>
            <a:r>
              <a:rPr lang="en-US" sz="1999" u="none" spc="119" dirty="0" err="1">
                <a:solidFill>
                  <a:srgbClr val="000000"/>
                </a:solidFill>
                <a:latin typeface="DM Sans"/>
              </a:rPr>
              <a:t>incididunt</a:t>
            </a:r>
            <a:r>
              <a:rPr lang="en-US" sz="1999" u="none" spc="119" dirty="0">
                <a:solidFill>
                  <a:srgbClr val="000000"/>
                </a:solidFill>
                <a:latin typeface="DM Sans"/>
              </a:rPr>
              <a:t> </a:t>
            </a:r>
            <a:r>
              <a:rPr lang="en-US" sz="1999" u="none" spc="119" dirty="0" err="1">
                <a:solidFill>
                  <a:srgbClr val="000000"/>
                </a:solidFill>
                <a:latin typeface="DM Sans"/>
              </a:rPr>
              <a:t>ut</a:t>
            </a:r>
            <a:r>
              <a:rPr lang="en-US" sz="1999" u="none" spc="119" dirty="0">
                <a:solidFill>
                  <a:srgbClr val="000000"/>
                </a:solidFill>
                <a:latin typeface="DM Sans"/>
              </a:rPr>
              <a:t> labore et dolore magna </a:t>
            </a:r>
            <a:r>
              <a:rPr lang="en-US" sz="1999" u="none" spc="119" dirty="0" err="1">
                <a:solidFill>
                  <a:srgbClr val="000000"/>
                </a:solidFill>
                <a:latin typeface="DM Sans"/>
              </a:rPr>
              <a:t>aliqua</a:t>
            </a:r>
            <a:r>
              <a:rPr lang="en-US" sz="1999" u="none" spc="119" dirty="0">
                <a:solidFill>
                  <a:srgbClr val="000000"/>
                </a:solidFill>
                <a:latin typeface="DM Sans"/>
              </a:rPr>
              <a:t>. Ut </a:t>
            </a:r>
            <a:r>
              <a:rPr lang="en-US" sz="1999" u="none" spc="119" dirty="0" err="1">
                <a:solidFill>
                  <a:srgbClr val="000000"/>
                </a:solidFill>
                <a:latin typeface="DM Sans"/>
              </a:rPr>
              <a:t>enim</a:t>
            </a:r>
            <a:r>
              <a:rPr lang="en-US" sz="1999" u="none" spc="119" dirty="0">
                <a:solidFill>
                  <a:srgbClr val="000000"/>
                </a:solidFill>
                <a:latin typeface="DM Sans"/>
              </a:rPr>
              <a:t> ad minim </a:t>
            </a:r>
            <a:r>
              <a:rPr lang="en-US" sz="1999" u="none" spc="119" dirty="0" err="1">
                <a:solidFill>
                  <a:srgbClr val="000000"/>
                </a:solidFill>
                <a:latin typeface="DM Sans"/>
              </a:rPr>
              <a:t>veniam</a:t>
            </a:r>
            <a:r>
              <a:rPr lang="en-US" sz="1999" u="none" spc="119" dirty="0">
                <a:solidFill>
                  <a:srgbClr val="000000"/>
                </a:solidFill>
                <a:latin typeface="DM Sans"/>
              </a:rPr>
              <a:t>, </a:t>
            </a:r>
            <a:r>
              <a:rPr lang="en-US" sz="1999" u="none" spc="119" dirty="0" err="1">
                <a:solidFill>
                  <a:srgbClr val="000000"/>
                </a:solidFill>
                <a:latin typeface="DM Sans"/>
              </a:rPr>
              <a:t>quis</a:t>
            </a:r>
            <a:r>
              <a:rPr lang="en-US" sz="1999" u="none" spc="119" dirty="0">
                <a:solidFill>
                  <a:srgbClr val="000000"/>
                </a:solidFill>
                <a:latin typeface="DM Sans"/>
              </a:rPr>
              <a:t> </a:t>
            </a:r>
            <a:r>
              <a:rPr lang="en-US" sz="1999" u="none" spc="119" dirty="0" err="1">
                <a:solidFill>
                  <a:srgbClr val="000000"/>
                </a:solidFill>
                <a:latin typeface="DM Sans"/>
              </a:rPr>
              <a:t>nostrud</a:t>
            </a:r>
            <a:r>
              <a:rPr lang="en-US" sz="1999" u="none" spc="119" dirty="0">
                <a:solidFill>
                  <a:srgbClr val="000000"/>
                </a:solidFill>
                <a:latin typeface="DM Sans"/>
              </a:rPr>
              <a:t> exercitation </a:t>
            </a:r>
            <a:r>
              <a:rPr lang="en-US" sz="1999" u="none" spc="119" dirty="0" err="1">
                <a:solidFill>
                  <a:srgbClr val="000000"/>
                </a:solidFill>
                <a:latin typeface="DM Sans"/>
              </a:rPr>
              <a:t>ullamco</a:t>
            </a:r>
            <a:r>
              <a:rPr lang="en-US" sz="1999" u="none" spc="119" dirty="0">
                <a:solidFill>
                  <a:srgbClr val="000000"/>
                </a:solidFill>
                <a:latin typeface="DM Sans"/>
              </a:rPr>
              <a:t> </a:t>
            </a:r>
            <a:r>
              <a:rPr lang="en-US" sz="1999" u="none" spc="119" dirty="0" err="1">
                <a:solidFill>
                  <a:srgbClr val="000000"/>
                </a:solidFill>
                <a:latin typeface="DM Sans"/>
              </a:rPr>
              <a:t>laboris</a:t>
            </a:r>
            <a:r>
              <a:rPr lang="en-US" sz="1999" u="none" spc="119" dirty="0">
                <a:solidFill>
                  <a:srgbClr val="000000"/>
                </a:solidFill>
                <a:latin typeface="DM Sans"/>
              </a:rPr>
              <a:t> nisi </a:t>
            </a:r>
            <a:r>
              <a:rPr lang="en-US" sz="1999" u="none" spc="119" dirty="0" err="1">
                <a:solidFill>
                  <a:srgbClr val="000000"/>
                </a:solidFill>
                <a:latin typeface="DM Sans"/>
              </a:rPr>
              <a:t>ut</a:t>
            </a:r>
            <a:r>
              <a:rPr lang="en-US" sz="1999" u="none" spc="119" dirty="0">
                <a:solidFill>
                  <a:srgbClr val="000000"/>
                </a:solidFill>
                <a:latin typeface="DM Sans"/>
              </a:rPr>
              <a:t> </a:t>
            </a:r>
            <a:r>
              <a:rPr lang="en-US" sz="1999" u="none" spc="119" dirty="0" err="1">
                <a:solidFill>
                  <a:srgbClr val="000000"/>
                </a:solidFill>
                <a:latin typeface="DM Sans"/>
              </a:rPr>
              <a:t>aliquip</a:t>
            </a:r>
            <a:r>
              <a:rPr lang="en-US" sz="1999" u="none" spc="119" dirty="0">
                <a:solidFill>
                  <a:srgbClr val="000000"/>
                </a:solidFill>
                <a:latin typeface="DM Sans"/>
              </a:rPr>
              <a:t> ex </a:t>
            </a:r>
            <a:r>
              <a:rPr lang="en-US" sz="1999" u="none" spc="119" dirty="0" err="1">
                <a:solidFill>
                  <a:srgbClr val="000000"/>
                </a:solidFill>
                <a:latin typeface="DM Sans"/>
              </a:rPr>
              <a:t>ea</a:t>
            </a:r>
            <a:r>
              <a:rPr lang="en-US" sz="1999" u="none" spc="119" dirty="0">
                <a:solidFill>
                  <a:srgbClr val="000000"/>
                </a:solidFill>
                <a:latin typeface="DM Sans"/>
              </a:rPr>
              <a:t> </a:t>
            </a:r>
            <a:r>
              <a:rPr lang="en-US" sz="1999" u="none" spc="119" dirty="0" err="1">
                <a:solidFill>
                  <a:srgbClr val="000000"/>
                </a:solidFill>
                <a:latin typeface="DM Sans"/>
              </a:rPr>
              <a:t>commodo</a:t>
            </a:r>
            <a:r>
              <a:rPr lang="en-US" sz="1999" u="none" spc="119" dirty="0">
                <a:solidFill>
                  <a:srgbClr val="000000"/>
                </a:solidFill>
                <a:latin typeface="DM Sans"/>
              </a:rPr>
              <a:t> </a:t>
            </a:r>
            <a:r>
              <a:rPr lang="en-US" sz="1999" u="none" spc="119" dirty="0" err="1">
                <a:solidFill>
                  <a:srgbClr val="000000"/>
                </a:solidFill>
                <a:latin typeface="DM Sans"/>
              </a:rPr>
              <a:t>consequat</a:t>
            </a:r>
            <a:r>
              <a:rPr lang="en-US" sz="1999" u="none" spc="119" dirty="0">
                <a:solidFill>
                  <a:srgbClr val="000000"/>
                </a:solidFill>
                <a:latin typeface="DM Sans"/>
              </a:rPr>
              <a:t>.</a:t>
            </a:r>
          </a:p>
          <a:p>
            <a:pPr marL="0" lvl="0" indent="0">
              <a:lnSpc>
                <a:spcPts val="2699"/>
              </a:lnSpc>
              <a:spcBef>
                <a:spcPct val="0"/>
              </a:spcBef>
            </a:pPr>
            <a:endParaRPr lang="en-US" sz="1999" u="none" spc="119" dirty="0">
              <a:solidFill>
                <a:srgbClr val="000000"/>
              </a:solidFill>
              <a:latin typeface="DM Sans"/>
            </a:endParaRPr>
          </a:p>
          <a:p>
            <a:pPr marL="0" lvl="0" indent="0">
              <a:lnSpc>
                <a:spcPts val="2699"/>
              </a:lnSpc>
              <a:spcBef>
                <a:spcPct val="0"/>
              </a:spcBef>
            </a:pPr>
            <a:r>
              <a:rPr lang="en-US" sz="1999" u="none" spc="119" dirty="0">
                <a:solidFill>
                  <a:srgbClr val="000000"/>
                </a:solidFill>
                <a:latin typeface="DM Sans"/>
              </a:rPr>
              <a:t>Duis </a:t>
            </a:r>
            <a:r>
              <a:rPr lang="en-US" sz="1999" u="none" spc="119" dirty="0" err="1">
                <a:solidFill>
                  <a:srgbClr val="000000"/>
                </a:solidFill>
                <a:latin typeface="DM Sans"/>
              </a:rPr>
              <a:t>aute</a:t>
            </a:r>
            <a:r>
              <a:rPr lang="en-US" sz="1999" u="none" spc="119" dirty="0">
                <a:solidFill>
                  <a:srgbClr val="000000"/>
                </a:solidFill>
                <a:latin typeface="DM Sans"/>
              </a:rPr>
              <a:t> </a:t>
            </a:r>
            <a:r>
              <a:rPr lang="en-US" sz="1999" u="none" spc="119" dirty="0" err="1">
                <a:solidFill>
                  <a:srgbClr val="000000"/>
                </a:solidFill>
                <a:latin typeface="DM Sans"/>
              </a:rPr>
              <a:t>irure</a:t>
            </a:r>
            <a:r>
              <a:rPr lang="en-US" sz="1999" u="none" spc="119" dirty="0">
                <a:solidFill>
                  <a:srgbClr val="000000"/>
                </a:solidFill>
                <a:latin typeface="DM Sans"/>
              </a:rPr>
              <a:t> dolor in </a:t>
            </a:r>
            <a:r>
              <a:rPr lang="en-US" sz="1999" u="none" spc="119" dirty="0" err="1">
                <a:solidFill>
                  <a:srgbClr val="000000"/>
                </a:solidFill>
                <a:latin typeface="DM Sans"/>
              </a:rPr>
              <a:t>reprehenderit</a:t>
            </a:r>
            <a:r>
              <a:rPr lang="en-US" sz="1999" u="none" spc="119" dirty="0">
                <a:solidFill>
                  <a:srgbClr val="000000"/>
                </a:solidFill>
                <a:latin typeface="DM Sans"/>
              </a:rPr>
              <a:t> in </a:t>
            </a:r>
            <a:r>
              <a:rPr lang="en-US" sz="1999" u="none" spc="119" dirty="0" err="1">
                <a:solidFill>
                  <a:srgbClr val="000000"/>
                </a:solidFill>
                <a:latin typeface="DM Sans"/>
              </a:rPr>
              <a:t>voluptate</a:t>
            </a:r>
            <a:r>
              <a:rPr lang="en-US" sz="1999" u="none" spc="119" dirty="0">
                <a:solidFill>
                  <a:srgbClr val="000000"/>
                </a:solidFill>
                <a:latin typeface="DM Sans"/>
              </a:rPr>
              <a:t> </a:t>
            </a:r>
            <a:r>
              <a:rPr lang="en-US" sz="1999" u="none" spc="119" dirty="0" err="1">
                <a:solidFill>
                  <a:srgbClr val="000000"/>
                </a:solidFill>
                <a:latin typeface="DM Sans"/>
              </a:rPr>
              <a:t>velit</a:t>
            </a:r>
            <a:r>
              <a:rPr lang="en-US" sz="1999" u="none" spc="119" dirty="0">
                <a:solidFill>
                  <a:srgbClr val="000000"/>
                </a:solidFill>
                <a:latin typeface="DM Sans"/>
              </a:rPr>
              <a:t> </a:t>
            </a:r>
            <a:r>
              <a:rPr lang="en-US" sz="1999" u="none" spc="119" dirty="0" err="1">
                <a:solidFill>
                  <a:srgbClr val="000000"/>
                </a:solidFill>
                <a:latin typeface="DM Sans"/>
              </a:rPr>
              <a:t>esse</a:t>
            </a:r>
            <a:r>
              <a:rPr lang="en-US" sz="1999" u="none" spc="119" dirty="0">
                <a:solidFill>
                  <a:srgbClr val="000000"/>
                </a:solidFill>
                <a:latin typeface="DM Sans"/>
              </a:rPr>
              <a:t> </a:t>
            </a:r>
            <a:r>
              <a:rPr lang="en-US" sz="1999" u="none" spc="119" dirty="0" err="1">
                <a:solidFill>
                  <a:srgbClr val="000000"/>
                </a:solidFill>
                <a:latin typeface="DM Sans"/>
              </a:rPr>
              <a:t>cillum</a:t>
            </a:r>
            <a:r>
              <a:rPr lang="en-US" sz="1999" u="none" spc="119" dirty="0">
                <a:solidFill>
                  <a:srgbClr val="000000"/>
                </a:solidFill>
                <a:latin typeface="DM Sans"/>
              </a:rPr>
              <a:t> dolore </a:t>
            </a:r>
            <a:r>
              <a:rPr lang="en-US" sz="1999" u="none" spc="119" dirty="0" err="1">
                <a:solidFill>
                  <a:srgbClr val="000000"/>
                </a:solidFill>
                <a:latin typeface="DM Sans"/>
              </a:rPr>
              <a:t>eu</a:t>
            </a:r>
            <a:r>
              <a:rPr lang="en-US" sz="1999" u="none" spc="119" dirty="0">
                <a:solidFill>
                  <a:srgbClr val="000000"/>
                </a:solidFill>
                <a:latin typeface="DM Sans"/>
              </a:rPr>
              <a:t> </a:t>
            </a:r>
            <a:r>
              <a:rPr lang="en-US" sz="1999" u="none" spc="119" dirty="0" err="1">
                <a:solidFill>
                  <a:srgbClr val="000000"/>
                </a:solidFill>
                <a:latin typeface="DM Sans"/>
              </a:rPr>
              <a:t>fugiat</a:t>
            </a:r>
            <a:r>
              <a:rPr lang="en-US" sz="1999" u="none" spc="119" dirty="0">
                <a:solidFill>
                  <a:srgbClr val="000000"/>
                </a:solidFill>
                <a:latin typeface="DM Sans"/>
              </a:rPr>
              <a:t> </a:t>
            </a:r>
            <a:r>
              <a:rPr lang="en-US" sz="1999" u="none" spc="119" dirty="0" err="1">
                <a:solidFill>
                  <a:srgbClr val="000000"/>
                </a:solidFill>
                <a:latin typeface="DM Sans"/>
              </a:rPr>
              <a:t>nulla</a:t>
            </a:r>
            <a:r>
              <a:rPr lang="en-US" sz="1999" u="none" spc="119" dirty="0">
                <a:solidFill>
                  <a:srgbClr val="000000"/>
                </a:solidFill>
                <a:latin typeface="DM Sans"/>
              </a:rPr>
              <a:t> </a:t>
            </a:r>
            <a:r>
              <a:rPr lang="en-US" sz="1999" u="none" spc="119" dirty="0" err="1">
                <a:solidFill>
                  <a:srgbClr val="000000"/>
                </a:solidFill>
                <a:latin typeface="DM Sans"/>
              </a:rPr>
              <a:t>pariatur</a:t>
            </a:r>
            <a:r>
              <a:rPr lang="en-US" sz="1999" u="none" spc="119" dirty="0">
                <a:solidFill>
                  <a:srgbClr val="000000"/>
                </a:solidFill>
                <a:latin typeface="DM Sans"/>
              </a:rPr>
              <a:t>. </a:t>
            </a:r>
            <a:r>
              <a:rPr lang="en-US" sz="1999" u="none" spc="119" dirty="0" err="1">
                <a:solidFill>
                  <a:srgbClr val="000000"/>
                </a:solidFill>
                <a:latin typeface="DM Sans"/>
              </a:rPr>
              <a:t>Excepteur</a:t>
            </a:r>
            <a:r>
              <a:rPr lang="en-US" sz="1999" u="none" spc="119" dirty="0">
                <a:solidFill>
                  <a:srgbClr val="000000"/>
                </a:solidFill>
                <a:latin typeface="DM Sans"/>
              </a:rPr>
              <a:t> </a:t>
            </a:r>
            <a:r>
              <a:rPr lang="en-US" sz="1999" u="none" spc="119" dirty="0" err="1">
                <a:solidFill>
                  <a:srgbClr val="000000"/>
                </a:solidFill>
                <a:latin typeface="DM Sans"/>
              </a:rPr>
              <a:t>sint</a:t>
            </a:r>
            <a:r>
              <a:rPr lang="en-US" sz="1999" u="none" spc="119" dirty="0">
                <a:solidFill>
                  <a:srgbClr val="000000"/>
                </a:solidFill>
                <a:latin typeface="DM Sans"/>
              </a:rPr>
              <a:t> </a:t>
            </a:r>
            <a:r>
              <a:rPr lang="en-US" sz="1999" u="none" spc="119" dirty="0" err="1">
                <a:solidFill>
                  <a:srgbClr val="000000"/>
                </a:solidFill>
                <a:latin typeface="DM Sans"/>
              </a:rPr>
              <a:t>occaecat</a:t>
            </a:r>
            <a:r>
              <a:rPr lang="en-US" sz="1999" u="none" spc="119" dirty="0">
                <a:solidFill>
                  <a:srgbClr val="000000"/>
                </a:solidFill>
                <a:latin typeface="DM Sans"/>
              </a:rPr>
              <a:t> </a:t>
            </a:r>
            <a:r>
              <a:rPr lang="en-US" sz="1999" u="none" spc="119" dirty="0" err="1">
                <a:solidFill>
                  <a:srgbClr val="000000"/>
                </a:solidFill>
                <a:latin typeface="DM Sans"/>
              </a:rPr>
              <a:t>cupidatat</a:t>
            </a:r>
            <a:r>
              <a:rPr lang="en-US" sz="1999" u="none" spc="119" dirty="0">
                <a:solidFill>
                  <a:srgbClr val="000000"/>
                </a:solidFill>
                <a:latin typeface="DM Sans"/>
              </a:rPr>
              <a:t> non </a:t>
            </a:r>
            <a:r>
              <a:rPr lang="en-US" sz="1999" u="none" spc="119" dirty="0" err="1">
                <a:solidFill>
                  <a:srgbClr val="000000"/>
                </a:solidFill>
                <a:latin typeface="DM Sans"/>
              </a:rPr>
              <a:t>proident</a:t>
            </a:r>
            <a:r>
              <a:rPr lang="en-US" sz="1999" u="none" spc="119" dirty="0">
                <a:solidFill>
                  <a:srgbClr val="000000"/>
                </a:solidFill>
                <a:latin typeface="DM Sans"/>
              </a:rPr>
              <a:t>, sunt in culpa qui </a:t>
            </a:r>
            <a:r>
              <a:rPr lang="en-US" sz="1999" u="none" spc="119" dirty="0" err="1">
                <a:solidFill>
                  <a:srgbClr val="000000"/>
                </a:solidFill>
                <a:latin typeface="DM Sans"/>
              </a:rPr>
              <a:t>officia</a:t>
            </a:r>
            <a:r>
              <a:rPr lang="en-US" sz="1999" u="none" spc="119" dirty="0">
                <a:solidFill>
                  <a:srgbClr val="000000"/>
                </a:solidFill>
                <a:latin typeface="DM Sans"/>
              </a:rPr>
              <a:t> </a:t>
            </a:r>
            <a:r>
              <a:rPr lang="en-US" sz="1999" u="none" spc="119" dirty="0" err="1">
                <a:solidFill>
                  <a:srgbClr val="000000"/>
                </a:solidFill>
                <a:latin typeface="DM Sans"/>
              </a:rPr>
              <a:t>deserunt</a:t>
            </a:r>
            <a:r>
              <a:rPr lang="en-US" sz="1999" u="none" spc="119" dirty="0">
                <a:solidFill>
                  <a:srgbClr val="000000"/>
                </a:solidFill>
                <a:latin typeface="DM Sans"/>
              </a:rPr>
              <a:t> </a:t>
            </a:r>
            <a:r>
              <a:rPr lang="en-US" sz="1999" u="none" spc="119" dirty="0" err="1">
                <a:solidFill>
                  <a:srgbClr val="000000"/>
                </a:solidFill>
                <a:latin typeface="DM Sans"/>
              </a:rPr>
              <a:t>mollit</a:t>
            </a:r>
            <a:r>
              <a:rPr lang="en-US" sz="1999" u="none" spc="119" dirty="0">
                <a:solidFill>
                  <a:srgbClr val="000000"/>
                </a:solidFill>
                <a:latin typeface="DM Sans"/>
              </a:rPr>
              <a:t> </a:t>
            </a:r>
            <a:r>
              <a:rPr lang="en-US" sz="1999" u="none" spc="119" dirty="0" err="1">
                <a:solidFill>
                  <a:srgbClr val="000000"/>
                </a:solidFill>
                <a:latin typeface="DM Sans"/>
              </a:rPr>
              <a:t>anim</a:t>
            </a:r>
            <a:r>
              <a:rPr lang="en-US" sz="1999" u="none" spc="119" dirty="0">
                <a:solidFill>
                  <a:srgbClr val="000000"/>
                </a:solidFill>
                <a:latin typeface="DM Sans"/>
              </a:rPr>
              <a:t> id </a:t>
            </a:r>
            <a:r>
              <a:rPr lang="en-US" sz="1999" u="none" spc="119" dirty="0" err="1">
                <a:solidFill>
                  <a:srgbClr val="000000"/>
                </a:solidFill>
                <a:latin typeface="DM Sans"/>
              </a:rPr>
              <a:t>est</a:t>
            </a:r>
            <a:r>
              <a:rPr lang="en-US" sz="1999" u="none" spc="119" dirty="0">
                <a:solidFill>
                  <a:srgbClr val="000000"/>
                </a:solidFill>
                <a:latin typeface="DM Sans"/>
              </a:rPr>
              <a:t> </a:t>
            </a:r>
            <a:r>
              <a:rPr lang="en-US" sz="1999" u="none" spc="119" dirty="0" err="1">
                <a:solidFill>
                  <a:srgbClr val="000000"/>
                </a:solidFill>
                <a:latin typeface="DM Sans"/>
              </a:rPr>
              <a:t>laborum</a:t>
            </a:r>
            <a:r>
              <a:rPr lang="en-US" sz="1999" u="none" spc="119" dirty="0">
                <a:solidFill>
                  <a:srgbClr val="000000"/>
                </a:solidFill>
                <a:latin typeface="DM Sans"/>
              </a:rPr>
              <a:t>.</a:t>
            </a:r>
          </a:p>
          <a:p>
            <a:pPr marL="0" lvl="0" indent="0">
              <a:lnSpc>
                <a:spcPts val="2699"/>
              </a:lnSpc>
              <a:spcBef>
                <a:spcPct val="0"/>
              </a:spcBef>
            </a:pPr>
            <a:endParaRPr lang="en-US" sz="1999" spc="119" dirty="0">
              <a:solidFill>
                <a:srgbClr val="000000"/>
              </a:solidFill>
              <a:latin typeface="DM Sans"/>
            </a:endParaRPr>
          </a:p>
          <a:p>
            <a:pPr>
              <a:lnSpc>
                <a:spcPts val="2699"/>
              </a:lnSpc>
              <a:spcBef>
                <a:spcPct val="0"/>
              </a:spcBef>
            </a:pPr>
            <a:r>
              <a:rPr lang="en-US" sz="1999" u="none" spc="119" dirty="0">
                <a:solidFill>
                  <a:srgbClr val="000000"/>
                </a:solidFill>
                <a:latin typeface="DM Sans"/>
              </a:rPr>
              <a:t>Duis </a:t>
            </a:r>
            <a:r>
              <a:rPr lang="en-US" sz="1999" u="none" spc="119" dirty="0" err="1">
                <a:solidFill>
                  <a:srgbClr val="000000"/>
                </a:solidFill>
                <a:latin typeface="DM Sans"/>
              </a:rPr>
              <a:t>aute</a:t>
            </a:r>
            <a:r>
              <a:rPr lang="en-US" sz="1999" u="none" spc="119" dirty="0">
                <a:solidFill>
                  <a:srgbClr val="000000"/>
                </a:solidFill>
                <a:latin typeface="DM Sans"/>
              </a:rPr>
              <a:t> </a:t>
            </a:r>
            <a:r>
              <a:rPr lang="en-US" sz="1999" u="none" spc="119" dirty="0" err="1">
                <a:solidFill>
                  <a:srgbClr val="000000"/>
                </a:solidFill>
                <a:latin typeface="DM Sans"/>
              </a:rPr>
              <a:t>irure</a:t>
            </a:r>
            <a:r>
              <a:rPr lang="en-US" sz="1999" u="none" spc="119" dirty="0">
                <a:solidFill>
                  <a:srgbClr val="000000"/>
                </a:solidFill>
                <a:latin typeface="DM Sans"/>
              </a:rPr>
              <a:t> dolor in </a:t>
            </a:r>
            <a:r>
              <a:rPr lang="en-US" sz="1999" u="none" spc="119" dirty="0" err="1">
                <a:solidFill>
                  <a:srgbClr val="000000"/>
                </a:solidFill>
                <a:latin typeface="DM Sans"/>
              </a:rPr>
              <a:t>reprehenderit</a:t>
            </a:r>
            <a:r>
              <a:rPr lang="en-US" sz="1999" u="none" spc="119" dirty="0">
                <a:solidFill>
                  <a:srgbClr val="000000"/>
                </a:solidFill>
                <a:latin typeface="DM Sans"/>
              </a:rPr>
              <a:t> in </a:t>
            </a:r>
            <a:r>
              <a:rPr lang="en-US" sz="1999" u="none" spc="119" dirty="0" err="1">
                <a:solidFill>
                  <a:srgbClr val="000000"/>
                </a:solidFill>
                <a:latin typeface="DM Sans"/>
              </a:rPr>
              <a:t>voluptate</a:t>
            </a:r>
            <a:r>
              <a:rPr lang="en-US" sz="1999" u="none" spc="119" dirty="0">
                <a:solidFill>
                  <a:srgbClr val="000000"/>
                </a:solidFill>
                <a:latin typeface="DM Sans"/>
              </a:rPr>
              <a:t> </a:t>
            </a:r>
            <a:r>
              <a:rPr lang="en-US" sz="1999" u="none" spc="119" dirty="0" err="1">
                <a:solidFill>
                  <a:srgbClr val="000000"/>
                </a:solidFill>
                <a:latin typeface="DM Sans"/>
              </a:rPr>
              <a:t>velit</a:t>
            </a:r>
            <a:r>
              <a:rPr lang="en-US" sz="1999" u="none" spc="119" dirty="0">
                <a:solidFill>
                  <a:srgbClr val="000000"/>
                </a:solidFill>
                <a:latin typeface="DM Sans"/>
              </a:rPr>
              <a:t> </a:t>
            </a:r>
            <a:r>
              <a:rPr lang="en-US" sz="1999" u="none" spc="119" dirty="0" err="1">
                <a:solidFill>
                  <a:srgbClr val="000000"/>
                </a:solidFill>
                <a:latin typeface="DM Sans"/>
              </a:rPr>
              <a:t>esse</a:t>
            </a:r>
            <a:r>
              <a:rPr lang="en-US" sz="1999" u="none" spc="119" dirty="0">
                <a:solidFill>
                  <a:srgbClr val="000000"/>
                </a:solidFill>
                <a:latin typeface="DM Sans"/>
              </a:rPr>
              <a:t> </a:t>
            </a:r>
            <a:r>
              <a:rPr lang="en-US" sz="1999" u="none" spc="119" dirty="0" err="1">
                <a:solidFill>
                  <a:srgbClr val="000000"/>
                </a:solidFill>
                <a:latin typeface="DM Sans"/>
              </a:rPr>
              <a:t>cillum</a:t>
            </a:r>
            <a:r>
              <a:rPr lang="en-US" sz="1999" u="none" spc="119" dirty="0">
                <a:solidFill>
                  <a:srgbClr val="000000"/>
                </a:solidFill>
                <a:latin typeface="DM Sans"/>
              </a:rPr>
              <a:t> dolore </a:t>
            </a:r>
            <a:r>
              <a:rPr lang="en-US" sz="1999" u="none" spc="119" dirty="0" err="1">
                <a:solidFill>
                  <a:srgbClr val="000000"/>
                </a:solidFill>
                <a:latin typeface="DM Sans"/>
              </a:rPr>
              <a:t>eu</a:t>
            </a:r>
            <a:r>
              <a:rPr lang="en-US" sz="1999" u="none" spc="119" dirty="0">
                <a:solidFill>
                  <a:srgbClr val="000000"/>
                </a:solidFill>
                <a:latin typeface="DM Sans"/>
              </a:rPr>
              <a:t> </a:t>
            </a:r>
            <a:r>
              <a:rPr lang="en-US" sz="1999" u="none" spc="119" dirty="0" err="1">
                <a:solidFill>
                  <a:srgbClr val="000000"/>
                </a:solidFill>
                <a:latin typeface="DM Sans"/>
              </a:rPr>
              <a:t>fugiat</a:t>
            </a:r>
            <a:r>
              <a:rPr lang="en-US" sz="1999" u="none" spc="119" dirty="0">
                <a:solidFill>
                  <a:srgbClr val="000000"/>
                </a:solidFill>
                <a:latin typeface="DM Sans"/>
              </a:rPr>
              <a:t> </a:t>
            </a:r>
            <a:r>
              <a:rPr lang="en-US" sz="1999" u="none" spc="119" dirty="0" err="1">
                <a:solidFill>
                  <a:srgbClr val="000000"/>
                </a:solidFill>
                <a:latin typeface="DM Sans"/>
              </a:rPr>
              <a:t>nulla</a:t>
            </a:r>
            <a:r>
              <a:rPr lang="en-US" sz="1999" u="none" spc="119" dirty="0">
                <a:solidFill>
                  <a:srgbClr val="000000"/>
                </a:solidFill>
                <a:latin typeface="DM Sans"/>
              </a:rPr>
              <a:t> </a:t>
            </a:r>
            <a:r>
              <a:rPr lang="en-US" sz="1999" u="none" spc="119" dirty="0" err="1">
                <a:solidFill>
                  <a:srgbClr val="000000"/>
                </a:solidFill>
                <a:latin typeface="DM Sans"/>
              </a:rPr>
              <a:t>pariatur</a:t>
            </a:r>
            <a:r>
              <a:rPr lang="en-US" sz="1999" u="none" spc="119" dirty="0">
                <a:solidFill>
                  <a:srgbClr val="000000"/>
                </a:solidFill>
                <a:latin typeface="DM Sans"/>
              </a:rPr>
              <a:t>. </a:t>
            </a:r>
            <a:r>
              <a:rPr lang="en-US" sz="1999" u="none" spc="119" dirty="0" err="1">
                <a:solidFill>
                  <a:srgbClr val="000000"/>
                </a:solidFill>
                <a:latin typeface="DM Sans"/>
              </a:rPr>
              <a:t>Excepteur</a:t>
            </a:r>
            <a:r>
              <a:rPr lang="en-US" sz="1999" u="none" spc="119" dirty="0">
                <a:solidFill>
                  <a:srgbClr val="000000"/>
                </a:solidFill>
                <a:latin typeface="DM Sans"/>
              </a:rPr>
              <a:t> </a:t>
            </a:r>
            <a:r>
              <a:rPr lang="en-US" sz="1999" u="none" spc="119" dirty="0" err="1">
                <a:solidFill>
                  <a:srgbClr val="000000"/>
                </a:solidFill>
                <a:latin typeface="DM Sans"/>
              </a:rPr>
              <a:t>sint</a:t>
            </a:r>
            <a:r>
              <a:rPr lang="en-US" sz="1999" u="none" spc="119" dirty="0">
                <a:solidFill>
                  <a:srgbClr val="000000"/>
                </a:solidFill>
                <a:latin typeface="DM Sans"/>
              </a:rPr>
              <a:t> </a:t>
            </a:r>
            <a:r>
              <a:rPr lang="en-US" sz="1999" u="none" spc="119" dirty="0" err="1">
                <a:solidFill>
                  <a:srgbClr val="000000"/>
                </a:solidFill>
                <a:latin typeface="DM Sans"/>
              </a:rPr>
              <a:t>occaecat</a:t>
            </a:r>
            <a:r>
              <a:rPr lang="en-US" sz="1999" u="none" spc="119" dirty="0">
                <a:solidFill>
                  <a:srgbClr val="000000"/>
                </a:solidFill>
                <a:latin typeface="DM Sans"/>
              </a:rPr>
              <a:t> </a:t>
            </a:r>
            <a:r>
              <a:rPr lang="en-US" sz="1999" u="none" spc="119" dirty="0" err="1">
                <a:solidFill>
                  <a:srgbClr val="000000"/>
                </a:solidFill>
                <a:latin typeface="DM Sans"/>
              </a:rPr>
              <a:t>cupidatat</a:t>
            </a:r>
            <a:r>
              <a:rPr lang="en-US" sz="1999" u="none" spc="119" dirty="0">
                <a:solidFill>
                  <a:srgbClr val="000000"/>
                </a:solidFill>
                <a:latin typeface="DM Sans"/>
              </a:rPr>
              <a:t> non </a:t>
            </a:r>
            <a:r>
              <a:rPr lang="en-US" sz="1999" u="none" spc="119" dirty="0" err="1">
                <a:solidFill>
                  <a:srgbClr val="000000"/>
                </a:solidFill>
                <a:latin typeface="DM Sans"/>
              </a:rPr>
              <a:t>proident</a:t>
            </a:r>
            <a:r>
              <a:rPr lang="en-US" sz="1999" u="none" spc="119" dirty="0">
                <a:solidFill>
                  <a:srgbClr val="000000"/>
                </a:solidFill>
                <a:latin typeface="DM Sans"/>
              </a:rPr>
              <a:t>, sunt in culpa qui </a:t>
            </a:r>
            <a:r>
              <a:rPr lang="en-US" sz="1999" u="none" spc="119" dirty="0" err="1">
                <a:solidFill>
                  <a:srgbClr val="000000"/>
                </a:solidFill>
                <a:latin typeface="DM Sans"/>
              </a:rPr>
              <a:t>officia</a:t>
            </a:r>
            <a:r>
              <a:rPr lang="en-US" sz="1999" u="none" spc="119" dirty="0">
                <a:solidFill>
                  <a:srgbClr val="000000"/>
                </a:solidFill>
                <a:latin typeface="DM Sans"/>
              </a:rPr>
              <a:t> </a:t>
            </a:r>
            <a:r>
              <a:rPr lang="en-US" sz="1999" u="none" spc="119" dirty="0" err="1">
                <a:solidFill>
                  <a:srgbClr val="000000"/>
                </a:solidFill>
                <a:latin typeface="DM Sans"/>
              </a:rPr>
              <a:t>deserunt</a:t>
            </a:r>
            <a:r>
              <a:rPr lang="en-US" sz="1999" u="none" spc="119" dirty="0">
                <a:solidFill>
                  <a:srgbClr val="000000"/>
                </a:solidFill>
                <a:latin typeface="DM Sans"/>
              </a:rPr>
              <a:t> </a:t>
            </a:r>
            <a:r>
              <a:rPr lang="en-US" sz="1999" u="none" spc="119" dirty="0" err="1">
                <a:solidFill>
                  <a:srgbClr val="000000"/>
                </a:solidFill>
                <a:latin typeface="DM Sans"/>
              </a:rPr>
              <a:t>mollit</a:t>
            </a:r>
            <a:r>
              <a:rPr lang="en-US" sz="1999" u="none" spc="119" dirty="0">
                <a:solidFill>
                  <a:srgbClr val="000000"/>
                </a:solidFill>
                <a:latin typeface="DM Sans"/>
              </a:rPr>
              <a:t> </a:t>
            </a:r>
            <a:r>
              <a:rPr lang="en-US" sz="1999" u="none" spc="119" dirty="0" err="1">
                <a:solidFill>
                  <a:srgbClr val="000000"/>
                </a:solidFill>
                <a:latin typeface="DM Sans"/>
              </a:rPr>
              <a:t>anim</a:t>
            </a:r>
            <a:r>
              <a:rPr lang="en-US" sz="1999" u="none" spc="119" dirty="0">
                <a:solidFill>
                  <a:srgbClr val="000000"/>
                </a:solidFill>
                <a:latin typeface="DM Sans"/>
              </a:rPr>
              <a:t> id </a:t>
            </a:r>
            <a:r>
              <a:rPr lang="en-US" sz="1999" u="none" spc="119" dirty="0" err="1">
                <a:solidFill>
                  <a:srgbClr val="000000"/>
                </a:solidFill>
                <a:latin typeface="DM Sans"/>
              </a:rPr>
              <a:t>est</a:t>
            </a:r>
            <a:r>
              <a:rPr lang="en-US" sz="1999" u="none" spc="119" dirty="0">
                <a:solidFill>
                  <a:srgbClr val="000000"/>
                </a:solidFill>
                <a:latin typeface="DM Sans"/>
              </a:rPr>
              <a:t> </a:t>
            </a:r>
            <a:r>
              <a:rPr lang="en-US" sz="1999" u="none" spc="119" dirty="0" err="1">
                <a:solidFill>
                  <a:srgbClr val="000000"/>
                </a:solidFill>
                <a:latin typeface="DM Sans"/>
              </a:rPr>
              <a:t>laborum</a:t>
            </a:r>
            <a:r>
              <a:rPr lang="en-US" sz="1999" u="none" spc="119" dirty="0">
                <a:solidFill>
                  <a:srgbClr val="000000"/>
                </a:solidFill>
                <a:latin typeface="DM Sans"/>
              </a:rPr>
              <a:t>.</a:t>
            </a:r>
          </a:p>
          <a:p>
            <a:pPr marL="0" lvl="0" indent="0">
              <a:lnSpc>
                <a:spcPts val="2699"/>
              </a:lnSpc>
              <a:spcBef>
                <a:spcPct val="0"/>
              </a:spcBef>
            </a:pPr>
            <a:endParaRPr lang="en-US" sz="1999" u="none" spc="119" dirty="0">
              <a:solidFill>
                <a:srgbClr val="000000"/>
              </a:solidFill>
              <a:latin typeface="DM Sans"/>
            </a:endParaRPr>
          </a:p>
        </p:txBody>
      </p:sp>
      <p:sp>
        <p:nvSpPr>
          <p:cNvPr id="6" name="Freeform 6"/>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8" name="Freeform 8"/>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9" name="Freeform 9"/>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10" name="Freeform 10"/>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38481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rot="-5282649">
            <a:off x="753178" y="3852356"/>
            <a:ext cx="7567145" cy="2582288"/>
          </a:xfrm>
          <a:custGeom>
            <a:avLst/>
            <a:gdLst/>
            <a:ahLst/>
            <a:cxnLst/>
            <a:rect l="l" t="t" r="r" b="b"/>
            <a:pathLst>
              <a:path w="7567145" h="2582288">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1780231" y="2037564"/>
            <a:ext cx="5513037" cy="6211873"/>
          </a:xfrm>
          <a:custGeom>
            <a:avLst/>
            <a:gdLst/>
            <a:ahLst/>
            <a:cxnLst/>
            <a:rect l="l" t="t" r="r" b="b"/>
            <a:pathLst>
              <a:path w="5513037" h="6211873">
                <a:moveTo>
                  <a:pt x="0" y="0"/>
                </a:moveTo>
                <a:lnTo>
                  <a:pt x="5513038" y="0"/>
                </a:lnTo>
                <a:lnTo>
                  <a:pt x="5513038" y="6211872"/>
                </a:lnTo>
                <a:lnTo>
                  <a:pt x="0" y="621187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8659015" y="2345718"/>
            <a:ext cx="9019385" cy="1166538"/>
          </a:xfrm>
          <a:prstGeom prst="rect">
            <a:avLst/>
          </a:prstGeom>
        </p:spPr>
        <p:txBody>
          <a:bodyPr wrap="square" lIns="0" tIns="0" rIns="0" bIns="0" rtlCol="0" anchor="t">
            <a:spAutoFit/>
          </a:bodyPr>
          <a:lstStyle/>
          <a:p>
            <a:pPr>
              <a:lnSpc>
                <a:spcPts val="8730"/>
              </a:lnSpc>
            </a:pPr>
            <a:r>
              <a:rPr lang="en-US" sz="9000" dirty="0">
                <a:solidFill>
                  <a:srgbClr val="000000"/>
                </a:solidFill>
                <a:latin typeface="DM Sans Bold"/>
              </a:rPr>
              <a:t>RELATED WORK</a:t>
            </a:r>
          </a:p>
        </p:txBody>
      </p:sp>
      <p:sp>
        <p:nvSpPr>
          <p:cNvPr id="6" name="TextBox 6"/>
          <p:cNvSpPr txBox="1"/>
          <p:nvPr/>
        </p:nvSpPr>
        <p:spPr>
          <a:xfrm>
            <a:off x="8201815" y="4000500"/>
            <a:ext cx="9476585" cy="4487895"/>
          </a:xfrm>
          <a:prstGeom prst="rect">
            <a:avLst/>
          </a:prstGeom>
        </p:spPr>
        <p:txBody>
          <a:bodyPr wrap="square" lIns="0" tIns="0" rIns="0" bIns="0" rtlCol="0" anchor="t">
            <a:spAutoFit/>
          </a:bodyPr>
          <a:lstStyle/>
          <a:p>
            <a:pPr marL="0" lvl="0" indent="0">
              <a:lnSpc>
                <a:spcPts val="2699"/>
              </a:lnSpc>
              <a:spcBef>
                <a:spcPct val="0"/>
              </a:spcBef>
            </a:pPr>
            <a:r>
              <a:rPr lang="en-US" sz="1999" u="none" spc="119" dirty="0">
                <a:solidFill>
                  <a:srgbClr val="000000"/>
                </a:solidFill>
                <a:latin typeface="DM Sans"/>
              </a:rPr>
              <a:t>Lorem ipsum dolor sit </a:t>
            </a:r>
            <a:r>
              <a:rPr lang="en-US" sz="1999" u="none" spc="119" dirty="0" err="1">
                <a:solidFill>
                  <a:srgbClr val="000000"/>
                </a:solidFill>
                <a:latin typeface="DM Sans"/>
              </a:rPr>
              <a:t>amet</a:t>
            </a:r>
            <a:r>
              <a:rPr lang="en-US" sz="1999" u="none" spc="119" dirty="0">
                <a:solidFill>
                  <a:srgbClr val="000000"/>
                </a:solidFill>
                <a:latin typeface="DM Sans"/>
              </a:rPr>
              <a:t>, </a:t>
            </a:r>
            <a:r>
              <a:rPr lang="en-US" sz="1999" u="none" spc="119" dirty="0" err="1">
                <a:solidFill>
                  <a:srgbClr val="000000"/>
                </a:solidFill>
                <a:latin typeface="DM Sans"/>
              </a:rPr>
              <a:t>consectetur</a:t>
            </a:r>
            <a:r>
              <a:rPr lang="en-US" sz="1999" u="none" spc="119" dirty="0">
                <a:solidFill>
                  <a:srgbClr val="000000"/>
                </a:solidFill>
                <a:latin typeface="DM Sans"/>
              </a:rPr>
              <a:t> </a:t>
            </a:r>
            <a:r>
              <a:rPr lang="en-US" sz="1999" u="none" spc="119" dirty="0" err="1">
                <a:solidFill>
                  <a:srgbClr val="000000"/>
                </a:solidFill>
                <a:latin typeface="DM Sans"/>
              </a:rPr>
              <a:t>adipiscing</a:t>
            </a:r>
            <a:r>
              <a:rPr lang="en-US" sz="1999" u="none" spc="119" dirty="0">
                <a:solidFill>
                  <a:srgbClr val="000000"/>
                </a:solidFill>
                <a:latin typeface="DM Sans"/>
              </a:rPr>
              <a:t> </a:t>
            </a:r>
            <a:r>
              <a:rPr lang="en-US" sz="1999" u="none" spc="119" dirty="0" err="1">
                <a:solidFill>
                  <a:srgbClr val="000000"/>
                </a:solidFill>
                <a:latin typeface="DM Sans"/>
              </a:rPr>
              <a:t>elit</a:t>
            </a:r>
            <a:r>
              <a:rPr lang="en-US" sz="1999" u="none" spc="119" dirty="0">
                <a:solidFill>
                  <a:srgbClr val="000000"/>
                </a:solidFill>
                <a:latin typeface="DM Sans"/>
              </a:rPr>
              <a:t>, sed do </a:t>
            </a:r>
            <a:r>
              <a:rPr lang="en-US" sz="1999" u="none" spc="119" dirty="0" err="1">
                <a:solidFill>
                  <a:srgbClr val="000000"/>
                </a:solidFill>
                <a:latin typeface="DM Sans"/>
              </a:rPr>
              <a:t>eiusmod</a:t>
            </a:r>
            <a:r>
              <a:rPr lang="en-US" sz="1999" u="none" spc="119" dirty="0">
                <a:solidFill>
                  <a:srgbClr val="000000"/>
                </a:solidFill>
                <a:latin typeface="DM Sans"/>
              </a:rPr>
              <a:t> </a:t>
            </a:r>
            <a:r>
              <a:rPr lang="en-US" sz="1999" u="none" spc="119" dirty="0" err="1">
                <a:solidFill>
                  <a:srgbClr val="000000"/>
                </a:solidFill>
                <a:latin typeface="DM Sans"/>
              </a:rPr>
              <a:t>tempor</a:t>
            </a:r>
            <a:r>
              <a:rPr lang="en-US" sz="1999" u="none" spc="119" dirty="0">
                <a:solidFill>
                  <a:srgbClr val="000000"/>
                </a:solidFill>
                <a:latin typeface="DM Sans"/>
              </a:rPr>
              <a:t> </a:t>
            </a:r>
            <a:r>
              <a:rPr lang="en-US" sz="1999" u="none" spc="119" dirty="0" err="1">
                <a:solidFill>
                  <a:srgbClr val="000000"/>
                </a:solidFill>
                <a:latin typeface="DM Sans"/>
              </a:rPr>
              <a:t>incididunt</a:t>
            </a:r>
            <a:r>
              <a:rPr lang="en-US" sz="1999" u="none" spc="119" dirty="0">
                <a:solidFill>
                  <a:srgbClr val="000000"/>
                </a:solidFill>
                <a:latin typeface="DM Sans"/>
              </a:rPr>
              <a:t> </a:t>
            </a:r>
            <a:r>
              <a:rPr lang="en-US" sz="1999" u="none" spc="119" dirty="0" err="1">
                <a:solidFill>
                  <a:srgbClr val="000000"/>
                </a:solidFill>
                <a:latin typeface="DM Sans"/>
              </a:rPr>
              <a:t>ut</a:t>
            </a:r>
            <a:r>
              <a:rPr lang="en-US" sz="1999" u="none" spc="119" dirty="0">
                <a:solidFill>
                  <a:srgbClr val="000000"/>
                </a:solidFill>
                <a:latin typeface="DM Sans"/>
              </a:rPr>
              <a:t> labore et dolore magna </a:t>
            </a:r>
            <a:r>
              <a:rPr lang="en-US" sz="1999" u="none" spc="119" dirty="0" err="1">
                <a:solidFill>
                  <a:srgbClr val="000000"/>
                </a:solidFill>
                <a:latin typeface="DM Sans"/>
              </a:rPr>
              <a:t>aliqua</a:t>
            </a:r>
            <a:r>
              <a:rPr lang="en-US" sz="1999" u="none" spc="119" dirty="0">
                <a:solidFill>
                  <a:srgbClr val="000000"/>
                </a:solidFill>
                <a:latin typeface="DM Sans"/>
              </a:rPr>
              <a:t>. Ut </a:t>
            </a:r>
            <a:r>
              <a:rPr lang="en-US" sz="1999" u="none" spc="119" dirty="0" err="1">
                <a:solidFill>
                  <a:srgbClr val="000000"/>
                </a:solidFill>
                <a:latin typeface="DM Sans"/>
              </a:rPr>
              <a:t>enim</a:t>
            </a:r>
            <a:r>
              <a:rPr lang="en-US" sz="1999" u="none" spc="119" dirty="0">
                <a:solidFill>
                  <a:srgbClr val="000000"/>
                </a:solidFill>
                <a:latin typeface="DM Sans"/>
              </a:rPr>
              <a:t> ad minim </a:t>
            </a:r>
            <a:r>
              <a:rPr lang="en-US" sz="1999" u="none" spc="119" dirty="0" err="1">
                <a:solidFill>
                  <a:srgbClr val="000000"/>
                </a:solidFill>
                <a:latin typeface="DM Sans"/>
              </a:rPr>
              <a:t>veniam</a:t>
            </a:r>
            <a:r>
              <a:rPr lang="en-US" sz="1999" u="none" spc="119" dirty="0">
                <a:solidFill>
                  <a:srgbClr val="000000"/>
                </a:solidFill>
                <a:latin typeface="DM Sans"/>
              </a:rPr>
              <a:t>, </a:t>
            </a:r>
            <a:r>
              <a:rPr lang="en-US" sz="1999" u="none" spc="119" dirty="0" err="1">
                <a:solidFill>
                  <a:srgbClr val="000000"/>
                </a:solidFill>
                <a:latin typeface="DM Sans"/>
              </a:rPr>
              <a:t>quis</a:t>
            </a:r>
            <a:r>
              <a:rPr lang="en-US" sz="1999" u="none" spc="119" dirty="0">
                <a:solidFill>
                  <a:srgbClr val="000000"/>
                </a:solidFill>
                <a:latin typeface="DM Sans"/>
              </a:rPr>
              <a:t> </a:t>
            </a:r>
            <a:r>
              <a:rPr lang="en-US" sz="1999" u="none" spc="119" dirty="0" err="1">
                <a:solidFill>
                  <a:srgbClr val="000000"/>
                </a:solidFill>
                <a:latin typeface="DM Sans"/>
              </a:rPr>
              <a:t>nostrud</a:t>
            </a:r>
            <a:r>
              <a:rPr lang="en-US" sz="1999" u="none" spc="119" dirty="0">
                <a:solidFill>
                  <a:srgbClr val="000000"/>
                </a:solidFill>
                <a:latin typeface="DM Sans"/>
              </a:rPr>
              <a:t> exercitation </a:t>
            </a:r>
            <a:r>
              <a:rPr lang="en-US" sz="1999" u="none" spc="119" dirty="0" err="1">
                <a:solidFill>
                  <a:srgbClr val="000000"/>
                </a:solidFill>
                <a:latin typeface="DM Sans"/>
              </a:rPr>
              <a:t>ullamco</a:t>
            </a:r>
            <a:r>
              <a:rPr lang="en-US" sz="1999" u="none" spc="119" dirty="0">
                <a:solidFill>
                  <a:srgbClr val="000000"/>
                </a:solidFill>
                <a:latin typeface="DM Sans"/>
              </a:rPr>
              <a:t> </a:t>
            </a:r>
            <a:r>
              <a:rPr lang="en-US" sz="1999" u="none" spc="119" dirty="0" err="1">
                <a:solidFill>
                  <a:srgbClr val="000000"/>
                </a:solidFill>
                <a:latin typeface="DM Sans"/>
              </a:rPr>
              <a:t>laboris</a:t>
            </a:r>
            <a:r>
              <a:rPr lang="en-US" sz="1999" u="none" spc="119" dirty="0">
                <a:solidFill>
                  <a:srgbClr val="000000"/>
                </a:solidFill>
                <a:latin typeface="DM Sans"/>
              </a:rPr>
              <a:t> nisi </a:t>
            </a:r>
            <a:r>
              <a:rPr lang="en-US" sz="1999" u="none" spc="119" dirty="0" err="1">
                <a:solidFill>
                  <a:srgbClr val="000000"/>
                </a:solidFill>
                <a:latin typeface="DM Sans"/>
              </a:rPr>
              <a:t>ut</a:t>
            </a:r>
            <a:r>
              <a:rPr lang="en-US" sz="1999" u="none" spc="119" dirty="0">
                <a:solidFill>
                  <a:srgbClr val="000000"/>
                </a:solidFill>
                <a:latin typeface="DM Sans"/>
              </a:rPr>
              <a:t> </a:t>
            </a:r>
            <a:r>
              <a:rPr lang="en-US" sz="1999" u="none" spc="119" dirty="0" err="1">
                <a:solidFill>
                  <a:srgbClr val="000000"/>
                </a:solidFill>
                <a:latin typeface="DM Sans"/>
              </a:rPr>
              <a:t>aliquip</a:t>
            </a:r>
            <a:r>
              <a:rPr lang="en-US" sz="1999" u="none" spc="119" dirty="0">
                <a:solidFill>
                  <a:srgbClr val="000000"/>
                </a:solidFill>
                <a:latin typeface="DM Sans"/>
              </a:rPr>
              <a:t> ex </a:t>
            </a:r>
            <a:r>
              <a:rPr lang="en-US" sz="1999" u="none" spc="119" dirty="0" err="1">
                <a:solidFill>
                  <a:srgbClr val="000000"/>
                </a:solidFill>
                <a:latin typeface="DM Sans"/>
              </a:rPr>
              <a:t>ea</a:t>
            </a:r>
            <a:r>
              <a:rPr lang="en-US" sz="1999" u="none" spc="119" dirty="0">
                <a:solidFill>
                  <a:srgbClr val="000000"/>
                </a:solidFill>
                <a:latin typeface="DM Sans"/>
              </a:rPr>
              <a:t> </a:t>
            </a:r>
            <a:r>
              <a:rPr lang="en-US" sz="1999" u="none" spc="119" dirty="0" err="1">
                <a:solidFill>
                  <a:srgbClr val="000000"/>
                </a:solidFill>
                <a:latin typeface="DM Sans"/>
              </a:rPr>
              <a:t>commodo</a:t>
            </a:r>
            <a:r>
              <a:rPr lang="en-US" sz="1999" u="none" spc="119" dirty="0">
                <a:solidFill>
                  <a:srgbClr val="000000"/>
                </a:solidFill>
                <a:latin typeface="DM Sans"/>
              </a:rPr>
              <a:t> </a:t>
            </a:r>
            <a:r>
              <a:rPr lang="en-US" sz="1999" u="none" spc="119" dirty="0" err="1">
                <a:solidFill>
                  <a:srgbClr val="000000"/>
                </a:solidFill>
                <a:latin typeface="DM Sans"/>
              </a:rPr>
              <a:t>consequat</a:t>
            </a:r>
            <a:r>
              <a:rPr lang="en-US" sz="1999" u="none" spc="119" dirty="0">
                <a:solidFill>
                  <a:srgbClr val="000000"/>
                </a:solidFill>
                <a:latin typeface="DM Sans"/>
              </a:rPr>
              <a:t>.</a:t>
            </a:r>
          </a:p>
          <a:p>
            <a:pPr marL="0" lvl="0" indent="0">
              <a:lnSpc>
                <a:spcPts val="2699"/>
              </a:lnSpc>
              <a:spcBef>
                <a:spcPct val="0"/>
              </a:spcBef>
            </a:pPr>
            <a:endParaRPr lang="en-US" sz="1999" u="none" spc="119" dirty="0">
              <a:solidFill>
                <a:srgbClr val="000000"/>
              </a:solidFill>
              <a:latin typeface="DM Sans"/>
            </a:endParaRPr>
          </a:p>
          <a:p>
            <a:pPr marL="0" lvl="0" indent="0">
              <a:lnSpc>
                <a:spcPts val="2699"/>
              </a:lnSpc>
              <a:spcBef>
                <a:spcPct val="0"/>
              </a:spcBef>
            </a:pPr>
            <a:r>
              <a:rPr lang="en-US" sz="1999" u="none" spc="119" dirty="0">
                <a:solidFill>
                  <a:srgbClr val="000000"/>
                </a:solidFill>
                <a:latin typeface="DM Sans"/>
              </a:rPr>
              <a:t>Duis </a:t>
            </a:r>
            <a:r>
              <a:rPr lang="en-US" sz="1999" u="none" spc="119" dirty="0" err="1">
                <a:solidFill>
                  <a:srgbClr val="000000"/>
                </a:solidFill>
                <a:latin typeface="DM Sans"/>
              </a:rPr>
              <a:t>aute</a:t>
            </a:r>
            <a:r>
              <a:rPr lang="en-US" sz="1999" u="none" spc="119" dirty="0">
                <a:solidFill>
                  <a:srgbClr val="000000"/>
                </a:solidFill>
                <a:latin typeface="DM Sans"/>
              </a:rPr>
              <a:t> </a:t>
            </a:r>
            <a:r>
              <a:rPr lang="en-US" sz="1999" u="none" spc="119" dirty="0" err="1">
                <a:solidFill>
                  <a:srgbClr val="000000"/>
                </a:solidFill>
                <a:latin typeface="DM Sans"/>
              </a:rPr>
              <a:t>irure</a:t>
            </a:r>
            <a:r>
              <a:rPr lang="en-US" sz="1999" u="none" spc="119" dirty="0">
                <a:solidFill>
                  <a:srgbClr val="000000"/>
                </a:solidFill>
                <a:latin typeface="DM Sans"/>
              </a:rPr>
              <a:t> dolor in </a:t>
            </a:r>
            <a:r>
              <a:rPr lang="en-US" sz="1999" u="none" spc="119" dirty="0" err="1">
                <a:solidFill>
                  <a:srgbClr val="000000"/>
                </a:solidFill>
                <a:latin typeface="DM Sans"/>
              </a:rPr>
              <a:t>reprehenderit</a:t>
            </a:r>
            <a:r>
              <a:rPr lang="en-US" sz="1999" u="none" spc="119" dirty="0">
                <a:solidFill>
                  <a:srgbClr val="000000"/>
                </a:solidFill>
                <a:latin typeface="DM Sans"/>
              </a:rPr>
              <a:t> in </a:t>
            </a:r>
            <a:r>
              <a:rPr lang="en-US" sz="1999" u="none" spc="119" dirty="0" err="1">
                <a:solidFill>
                  <a:srgbClr val="000000"/>
                </a:solidFill>
                <a:latin typeface="DM Sans"/>
              </a:rPr>
              <a:t>voluptate</a:t>
            </a:r>
            <a:r>
              <a:rPr lang="en-US" sz="1999" u="none" spc="119" dirty="0">
                <a:solidFill>
                  <a:srgbClr val="000000"/>
                </a:solidFill>
                <a:latin typeface="DM Sans"/>
              </a:rPr>
              <a:t> </a:t>
            </a:r>
            <a:r>
              <a:rPr lang="en-US" sz="1999" u="none" spc="119" dirty="0" err="1">
                <a:solidFill>
                  <a:srgbClr val="000000"/>
                </a:solidFill>
                <a:latin typeface="DM Sans"/>
              </a:rPr>
              <a:t>velit</a:t>
            </a:r>
            <a:r>
              <a:rPr lang="en-US" sz="1999" u="none" spc="119" dirty="0">
                <a:solidFill>
                  <a:srgbClr val="000000"/>
                </a:solidFill>
                <a:latin typeface="DM Sans"/>
              </a:rPr>
              <a:t> </a:t>
            </a:r>
            <a:r>
              <a:rPr lang="en-US" sz="1999" u="none" spc="119" dirty="0" err="1">
                <a:solidFill>
                  <a:srgbClr val="000000"/>
                </a:solidFill>
                <a:latin typeface="DM Sans"/>
              </a:rPr>
              <a:t>esse</a:t>
            </a:r>
            <a:r>
              <a:rPr lang="en-US" sz="1999" u="none" spc="119" dirty="0">
                <a:solidFill>
                  <a:srgbClr val="000000"/>
                </a:solidFill>
                <a:latin typeface="DM Sans"/>
              </a:rPr>
              <a:t> </a:t>
            </a:r>
            <a:r>
              <a:rPr lang="en-US" sz="1999" u="none" spc="119" dirty="0" err="1">
                <a:solidFill>
                  <a:srgbClr val="000000"/>
                </a:solidFill>
                <a:latin typeface="DM Sans"/>
              </a:rPr>
              <a:t>cillum</a:t>
            </a:r>
            <a:r>
              <a:rPr lang="en-US" sz="1999" u="none" spc="119" dirty="0">
                <a:solidFill>
                  <a:srgbClr val="000000"/>
                </a:solidFill>
                <a:latin typeface="DM Sans"/>
              </a:rPr>
              <a:t> dolore </a:t>
            </a:r>
            <a:r>
              <a:rPr lang="en-US" sz="1999" u="none" spc="119" dirty="0" err="1">
                <a:solidFill>
                  <a:srgbClr val="000000"/>
                </a:solidFill>
                <a:latin typeface="DM Sans"/>
              </a:rPr>
              <a:t>eu</a:t>
            </a:r>
            <a:r>
              <a:rPr lang="en-US" sz="1999" u="none" spc="119" dirty="0">
                <a:solidFill>
                  <a:srgbClr val="000000"/>
                </a:solidFill>
                <a:latin typeface="DM Sans"/>
              </a:rPr>
              <a:t> </a:t>
            </a:r>
            <a:r>
              <a:rPr lang="en-US" sz="1999" u="none" spc="119" dirty="0" err="1">
                <a:solidFill>
                  <a:srgbClr val="000000"/>
                </a:solidFill>
                <a:latin typeface="DM Sans"/>
              </a:rPr>
              <a:t>fugiat</a:t>
            </a:r>
            <a:r>
              <a:rPr lang="en-US" sz="1999" u="none" spc="119" dirty="0">
                <a:solidFill>
                  <a:srgbClr val="000000"/>
                </a:solidFill>
                <a:latin typeface="DM Sans"/>
              </a:rPr>
              <a:t> </a:t>
            </a:r>
            <a:r>
              <a:rPr lang="en-US" sz="1999" u="none" spc="119" dirty="0" err="1">
                <a:solidFill>
                  <a:srgbClr val="000000"/>
                </a:solidFill>
                <a:latin typeface="DM Sans"/>
              </a:rPr>
              <a:t>nulla</a:t>
            </a:r>
            <a:r>
              <a:rPr lang="en-US" sz="1999" u="none" spc="119" dirty="0">
                <a:solidFill>
                  <a:srgbClr val="000000"/>
                </a:solidFill>
                <a:latin typeface="DM Sans"/>
              </a:rPr>
              <a:t> </a:t>
            </a:r>
            <a:r>
              <a:rPr lang="en-US" sz="1999" u="none" spc="119" dirty="0" err="1">
                <a:solidFill>
                  <a:srgbClr val="000000"/>
                </a:solidFill>
                <a:latin typeface="DM Sans"/>
              </a:rPr>
              <a:t>pariatur</a:t>
            </a:r>
            <a:r>
              <a:rPr lang="en-US" sz="1999" u="none" spc="119" dirty="0">
                <a:solidFill>
                  <a:srgbClr val="000000"/>
                </a:solidFill>
                <a:latin typeface="DM Sans"/>
              </a:rPr>
              <a:t>. </a:t>
            </a:r>
            <a:r>
              <a:rPr lang="en-US" sz="1999" u="none" spc="119" dirty="0" err="1">
                <a:solidFill>
                  <a:srgbClr val="000000"/>
                </a:solidFill>
                <a:latin typeface="DM Sans"/>
              </a:rPr>
              <a:t>Excepteur</a:t>
            </a:r>
            <a:r>
              <a:rPr lang="en-US" sz="1999" u="none" spc="119" dirty="0">
                <a:solidFill>
                  <a:srgbClr val="000000"/>
                </a:solidFill>
                <a:latin typeface="DM Sans"/>
              </a:rPr>
              <a:t> </a:t>
            </a:r>
            <a:r>
              <a:rPr lang="en-US" sz="1999" u="none" spc="119" dirty="0" err="1">
                <a:solidFill>
                  <a:srgbClr val="000000"/>
                </a:solidFill>
                <a:latin typeface="DM Sans"/>
              </a:rPr>
              <a:t>sint</a:t>
            </a:r>
            <a:r>
              <a:rPr lang="en-US" sz="1999" u="none" spc="119" dirty="0">
                <a:solidFill>
                  <a:srgbClr val="000000"/>
                </a:solidFill>
                <a:latin typeface="DM Sans"/>
              </a:rPr>
              <a:t> </a:t>
            </a:r>
            <a:r>
              <a:rPr lang="en-US" sz="1999" u="none" spc="119" dirty="0" err="1">
                <a:solidFill>
                  <a:srgbClr val="000000"/>
                </a:solidFill>
                <a:latin typeface="DM Sans"/>
              </a:rPr>
              <a:t>occaecat</a:t>
            </a:r>
            <a:r>
              <a:rPr lang="en-US" sz="1999" u="none" spc="119" dirty="0">
                <a:solidFill>
                  <a:srgbClr val="000000"/>
                </a:solidFill>
                <a:latin typeface="DM Sans"/>
              </a:rPr>
              <a:t> </a:t>
            </a:r>
            <a:r>
              <a:rPr lang="en-US" sz="1999" u="none" spc="119" dirty="0" err="1">
                <a:solidFill>
                  <a:srgbClr val="000000"/>
                </a:solidFill>
                <a:latin typeface="DM Sans"/>
              </a:rPr>
              <a:t>cupidatat</a:t>
            </a:r>
            <a:r>
              <a:rPr lang="en-US" sz="1999" u="none" spc="119" dirty="0">
                <a:solidFill>
                  <a:srgbClr val="000000"/>
                </a:solidFill>
                <a:latin typeface="DM Sans"/>
              </a:rPr>
              <a:t> non </a:t>
            </a:r>
            <a:r>
              <a:rPr lang="en-US" sz="1999" u="none" spc="119" dirty="0" err="1">
                <a:solidFill>
                  <a:srgbClr val="000000"/>
                </a:solidFill>
                <a:latin typeface="DM Sans"/>
              </a:rPr>
              <a:t>proident</a:t>
            </a:r>
            <a:r>
              <a:rPr lang="en-US" sz="1999" u="none" spc="119" dirty="0">
                <a:solidFill>
                  <a:srgbClr val="000000"/>
                </a:solidFill>
                <a:latin typeface="DM Sans"/>
              </a:rPr>
              <a:t>, sunt in culpa qui </a:t>
            </a:r>
            <a:r>
              <a:rPr lang="en-US" sz="1999" u="none" spc="119" dirty="0" err="1">
                <a:solidFill>
                  <a:srgbClr val="000000"/>
                </a:solidFill>
                <a:latin typeface="DM Sans"/>
              </a:rPr>
              <a:t>officia</a:t>
            </a:r>
            <a:r>
              <a:rPr lang="en-US" sz="1999" u="none" spc="119" dirty="0">
                <a:solidFill>
                  <a:srgbClr val="000000"/>
                </a:solidFill>
                <a:latin typeface="DM Sans"/>
              </a:rPr>
              <a:t> </a:t>
            </a:r>
            <a:r>
              <a:rPr lang="en-US" sz="1999" u="none" spc="119" dirty="0" err="1">
                <a:solidFill>
                  <a:srgbClr val="000000"/>
                </a:solidFill>
                <a:latin typeface="DM Sans"/>
              </a:rPr>
              <a:t>deserunt</a:t>
            </a:r>
            <a:r>
              <a:rPr lang="en-US" sz="1999" u="none" spc="119" dirty="0">
                <a:solidFill>
                  <a:srgbClr val="000000"/>
                </a:solidFill>
                <a:latin typeface="DM Sans"/>
              </a:rPr>
              <a:t> </a:t>
            </a:r>
            <a:r>
              <a:rPr lang="en-US" sz="1999" u="none" spc="119" dirty="0" err="1">
                <a:solidFill>
                  <a:srgbClr val="000000"/>
                </a:solidFill>
                <a:latin typeface="DM Sans"/>
              </a:rPr>
              <a:t>mollit</a:t>
            </a:r>
            <a:r>
              <a:rPr lang="en-US" sz="1999" u="none" spc="119" dirty="0">
                <a:solidFill>
                  <a:srgbClr val="000000"/>
                </a:solidFill>
                <a:latin typeface="DM Sans"/>
              </a:rPr>
              <a:t> </a:t>
            </a:r>
            <a:r>
              <a:rPr lang="en-US" sz="1999" u="none" spc="119" dirty="0" err="1">
                <a:solidFill>
                  <a:srgbClr val="000000"/>
                </a:solidFill>
                <a:latin typeface="DM Sans"/>
              </a:rPr>
              <a:t>anim</a:t>
            </a:r>
            <a:r>
              <a:rPr lang="en-US" sz="1999" u="none" spc="119" dirty="0">
                <a:solidFill>
                  <a:srgbClr val="000000"/>
                </a:solidFill>
                <a:latin typeface="DM Sans"/>
              </a:rPr>
              <a:t> id </a:t>
            </a:r>
            <a:r>
              <a:rPr lang="en-US" sz="1999" u="none" spc="119" dirty="0" err="1">
                <a:solidFill>
                  <a:srgbClr val="000000"/>
                </a:solidFill>
                <a:latin typeface="DM Sans"/>
              </a:rPr>
              <a:t>est</a:t>
            </a:r>
            <a:r>
              <a:rPr lang="en-US" sz="1999" u="none" spc="119" dirty="0">
                <a:solidFill>
                  <a:srgbClr val="000000"/>
                </a:solidFill>
                <a:latin typeface="DM Sans"/>
              </a:rPr>
              <a:t> </a:t>
            </a:r>
            <a:r>
              <a:rPr lang="en-US" sz="1999" u="none" spc="119" dirty="0" err="1">
                <a:solidFill>
                  <a:srgbClr val="000000"/>
                </a:solidFill>
                <a:latin typeface="DM Sans"/>
              </a:rPr>
              <a:t>laborum</a:t>
            </a:r>
            <a:r>
              <a:rPr lang="en-US" sz="1999" u="none" spc="119" dirty="0">
                <a:solidFill>
                  <a:srgbClr val="000000"/>
                </a:solidFill>
                <a:latin typeface="DM Sans"/>
              </a:rPr>
              <a:t>.</a:t>
            </a:r>
          </a:p>
          <a:p>
            <a:pPr marL="0" lvl="0" indent="0">
              <a:lnSpc>
                <a:spcPts val="2699"/>
              </a:lnSpc>
              <a:spcBef>
                <a:spcPct val="0"/>
              </a:spcBef>
            </a:pPr>
            <a:endParaRPr lang="en-US" sz="1999" spc="119" dirty="0">
              <a:solidFill>
                <a:srgbClr val="000000"/>
              </a:solidFill>
              <a:latin typeface="DM Sans"/>
            </a:endParaRPr>
          </a:p>
          <a:p>
            <a:pPr>
              <a:lnSpc>
                <a:spcPts val="2699"/>
              </a:lnSpc>
              <a:spcBef>
                <a:spcPct val="0"/>
              </a:spcBef>
            </a:pPr>
            <a:r>
              <a:rPr lang="en-US" sz="1999" u="none" spc="119" dirty="0">
                <a:solidFill>
                  <a:srgbClr val="000000"/>
                </a:solidFill>
                <a:latin typeface="DM Sans"/>
              </a:rPr>
              <a:t>Duis </a:t>
            </a:r>
            <a:r>
              <a:rPr lang="en-US" sz="1999" u="none" spc="119" dirty="0" err="1">
                <a:solidFill>
                  <a:srgbClr val="000000"/>
                </a:solidFill>
                <a:latin typeface="DM Sans"/>
              </a:rPr>
              <a:t>aute</a:t>
            </a:r>
            <a:r>
              <a:rPr lang="en-US" sz="1999" u="none" spc="119" dirty="0">
                <a:solidFill>
                  <a:srgbClr val="000000"/>
                </a:solidFill>
                <a:latin typeface="DM Sans"/>
              </a:rPr>
              <a:t> </a:t>
            </a:r>
            <a:r>
              <a:rPr lang="en-US" sz="1999" u="none" spc="119" dirty="0" err="1">
                <a:solidFill>
                  <a:srgbClr val="000000"/>
                </a:solidFill>
                <a:latin typeface="DM Sans"/>
              </a:rPr>
              <a:t>irure</a:t>
            </a:r>
            <a:r>
              <a:rPr lang="en-US" sz="1999" u="none" spc="119" dirty="0">
                <a:solidFill>
                  <a:srgbClr val="000000"/>
                </a:solidFill>
                <a:latin typeface="DM Sans"/>
              </a:rPr>
              <a:t> dolor in </a:t>
            </a:r>
            <a:r>
              <a:rPr lang="en-US" sz="1999" u="none" spc="119" dirty="0" err="1">
                <a:solidFill>
                  <a:srgbClr val="000000"/>
                </a:solidFill>
                <a:latin typeface="DM Sans"/>
              </a:rPr>
              <a:t>reprehenderit</a:t>
            </a:r>
            <a:r>
              <a:rPr lang="en-US" sz="1999" u="none" spc="119" dirty="0">
                <a:solidFill>
                  <a:srgbClr val="000000"/>
                </a:solidFill>
                <a:latin typeface="DM Sans"/>
              </a:rPr>
              <a:t> in </a:t>
            </a:r>
            <a:r>
              <a:rPr lang="en-US" sz="1999" u="none" spc="119" dirty="0" err="1">
                <a:solidFill>
                  <a:srgbClr val="000000"/>
                </a:solidFill>
                <a:latin typeface="DM Sans"/>
              </a:rPr>
              <a:t>voluptate</a:t>
            </a:r>
            <a:r>
              <a:rPr lang="en-US" sz="1999" u="none" spc="119" dirty="0">
                <a:solidFill>
                  <a:srgbClr val="000000"/>
                </a:solidFill>
                <a:latin typeface="DM Sans"/>
              </a:rPr>
              <a:t> </a:t>
            </a:r>
            <a:r>
              <a:rPr lang="en-US" sz="1999" u="none" spc="119" dirty="0" err="1">
                <a:solidFill>
                  <a:srgbClr val="000000"/>
                </a:solidFill>
                <a:latin typeface="DM Sans"/>
              </a:rPr>
              <a:t>velit</a:t>
            </a:r>
            <a:r>
              <a:rPr lang="en-US" sz="1999" u="none" spc="119" dirty="0">
                <a:solidFill>
                  <a:srgbClr val="000000"/>
                </a:solidFill>
                <a:latin typeface="DM Sans"/>
              </a:rPr>
              <a:t> </a:t>
            </a:r>
            <a:r>
              <a:rPr lang="en-US" sz="1999" u="none" spc="119" dirty="0" err="1">
                <a:solidFill>
                  <a:srgbClr val="000000"/>
                </a:solidFill>
                <a:latin typeface="DM Sans"/>
              </a:rPr>
              <a:t>esse</a:t>
            </a:r>
            <a:r>
              <a:rPr lang="en-US" sz="1999" u="none" spc="119" dirty="0">
                <a:solidFill>
                  <a:srgbClr val="000000"/>
                </a:solidFill>
                <a:latin typeface="DM Sans"/>
              </a:rPr>
              <a:t> </a:t>
            </a:r>
            <a:r>
              <a:rPr lang="en-US" sz="1999" u="none" spc="119" dirty="0" err="1">
                <a:solidFill>
                  <a:srgbClr val="000000"/>
                </a:solidFill>
                <a:latin typeface="DM Sans"/>
              </a:rPr>
              <a:t>cillum</a:t>
            </a:r>
            <a:r>
              <a:rPr lang="en-US" sz="1999" u="none" spc="119" dirty="0">
                <a:solidFill>
                  <a:srgbClr val="000000"/>
                </a:solidFill>
                <a:latin typeface="DM Sans"/>
              </a:rPr>
              <a:t> dolore </a:t>
            </a:r>
            <a:r>
              <a:rPr lang="en-US" sz="1999" u="none" spc="119" dirty="0" err="1">
                <a:solidFill>
                  <a:srgbClr val="000000"/>
                </a:solidFill>
                <a:latin typeface="DM Sans"/>
              </a:rPr>
              <a:t>eu</a:t>
            </a:r>
            <a:r>
              <a:rPr lang="en-US" sz="1999" u="none" spc="119" dirty="0">
                <a:solidFill>
                  <a:srgbClr val="000000"/>
                </a:solidFill>
                <a:latin typeface="DM Sans"/>
              </a:rPr>
              <a:t> </a:t>
            </a:r>
            <a:r>
              <a:rPr lang="en-US" sz="1999" u="none" spc="119" dirty="0" err="1">
                <a:solidFill>
                  <a:srgbClr val="000000"/>
                </a:solidFill>
                <a:latin typeface="DM Sans"/>
              </a:rPr>
              <a:t>fugiat</a:t>
            </a:r>
            <a:r>
              <a:rPr lang="en-US" sz="1999" u="none" spc="119" dirty="0">
                <a:solidFill>
                  <a:srgbClr val="000000"/>
                </a:solidFill>
                <a:latin typeface="DM Sans"/>
              </a:rPr>
              <a:t> </a:t>
            </a:r>
            <a:r>
              <a:rPr lang="en-US" sz="1999" u="none" spc="119" dirty="0" err="1">
                <a:solidFill>
                  <a:srgbClr val="000000"/>
                </a:solidFill>
                <a:latin typeface="DM Sans"/>
              </a:rPr>
              <a:t>nulla</a:t>
            </a:r>
            <a:r>
              <a:rPr lang="en-US" sz="1999" u="none" spc="119" dirty="0">
                <a:solidFill>
                  <a:srgbClr val="000000"/>
                </a:solidFill>
                <a:latin typeface="DM Sans"/>
              </a:rPr>
              <a:t> </a:t>
            </a:r>
            <a:r>
              <a:rPr lang="en-US" sz="1999" u="none" spc="119" dirty="0" err="1">
                <a:solidFill>
                  <a:srgbClr val="000000"/>
                </a:solidFill>
                <a:latin typeface="DM Sans"/>
              </a:rPr>
              <a:t>pariatur</a:t>
            </a:r>
            <a:r>
              <a:rPr lang="en-US" sz="1999" u="none" spc="119" dirty="0">
                <a:solidFill>
                  <a:srgbClr val="000000"/>
                </a:solidFill>
                <a:latin typeface="DM Sans"/>
              </a:rPr>
              <a:t>. </a:t>
            </a:r>
            <a:r>
              <a:rPr lang="en-US" sz="1999" u="none" spc="119" dirty="0" err="1">
                <a:solidFill>
                  <a:srgbClr val="000000"/>
                </a:solidFill>
                <a:latin typeface="DM Sans"/>
              </a:rPr>
              <a:t>Excepteur</a:t>
            </a:r>
            <a:r>
              <a:rPr lang="en-US" sz="1999" u="none" spc="119" dirty="0">
                <a:solidFill>
                  <a:srgbClr val="000000"/>
                </a:solidFill>
                <a:latin typeface="DM Sans"/>
              </a:rPr>
              <a:t> </a:t>
            </a:r>
            <a:r>
              <a:rPr lang="en-US" sz="1999" u="none" spc="119" dirty="0" err="1">
                <a:solidFill>
                  <a:srgbClr val="000000"/>
                </a:solidFill>
                <a:latin typeface="DM Sans"/>
              </a:rPr>
              <a:t>sint</a:t>
            </a:r>
            <a:r>
              <a:rPr lang="en-US" sz="1999" u="none" spc="119" dirty="0">
                <a:solidFill>
                  <a:srgbClr val="000000"/>
                </a:solidFill>
                <a:latin typeface="DM Sans"/>
              </a:rPr>
              <a:t> </a:t>
            </a:r>
            <a:r>
              <a:rPr lang="en-US" sz="1999" u="none" spc="119" dirty="0" err="1">
                <a:solidFill>
                  <a:srgbClr val="000000"/>
                </a:solidFill>
                <a:latin typeface="DM Sans"/>
              </a:rPr>
              <a:t>occaecat</a:t>
            </a:r>
            <a:r>
              <a:rPr lang="en-US" sz="1999" u="none" spc="119" dirty="0">
                <a:solidFill>
                  <a:srgbClr val="000000"/>
                </a:solidFill>
                <a:latin typeface="DM Sans"/>
              </a:rPr>
              <a:t> </a:t>
            </a:r>
            <a:r>
              <a:rPr lang="en-US" sz="1999" u="none" spc="119" dirty="0" err="1">
                <a:solidFill>
                  <a:srgbClr val="000000"/>
                </a:solidFill>
                <a:latin typeface="DM Sans"/>
              </a:rPr>
              <a:t>cupidatat</a:t>
            </a:r>
            <a:r>
              <a:rPr lang="en-US" sz="1999" u="none" spc="119" dirty="0">
                <a:solidFill>
                  <a:srgbClr val="000000"/>
                </a:solidFill>
                <a:latin typeface="DM Sans"/>
              </a:rPr>
              <a:t> non </a:t>
            </a:r>
            <a:r>
              <a:rPr lang="en-US" sz="1999" u="none" spc="119" dirty="0" err="1">
                <a:solidFill>
                  <a:srgbClr val="000000"/>
                </a:solidFill>
                <a:latin typeface="DM Sans"/>
              </a:rPr>
              <a:t>proident</a:t>
            </a:r>
            <a:r>
              <a:rPr lang="en-US" sz="1999" u="none" spc="119" dirty="0">
                <a:solidFill>
                  <a:srgbClr val="000000"/>
                </a:solidFill>
                <a:latin typeface="DM Sans"/>
              </a:rPr>
              <a:t>, sunt in culpa qui </a:t>
            </a:r>
            <a:r>
              <a:rPr lang="en-US" sz="1999" u="none" spc="119" dirty="0" err="1">
                <a:solidFill>
                  <a:srgbClr val="000000"/>
                </a:solidFill>
                <a:latin typeface="DM Sans"/>
              </a:rPr>
              <a:t>officia</a:t>
            </a:r>
            <a:r>
              <a:rPr lang="en-US" sz="1999" u="none" spc="119" dirty="0">
                <a:solidFill>
                  <a:srgbClr val="000000"/>
                </a:solidFill>
                <a:latin typeface="DM Sans"/>
              </a:rPr>
              <a:t> </a:t>
            </a:r>
            <a:r>
              <a:rPr lang="en-US" sz="1999" u="none" spc="119" dirty="0" err="1">
                <a:solidFill>
                  <a:srgbClr val="000000"/>
                </a:solidFill>
                <a:latin typeface="DM Sans"/>
              </a:rPr>
              <a:t>deserunt</a:t>
            </a:r>
            <a:r>
              <a:rPr lang="en-US" sz="1999" u="none" spc="119" dirty="0">
                <a:solidFill>
                  <a:srgbClr val="000000"/>
                </a:solidFill>
                <a:latin typeface="DM Sans"/>
              </a:rPr>
              <a:t> </a:t>
            </a:r>
            <a:r>
              <a:rPr lang="en-US" sz="1999" u="none" spc="119" dirty="0" err="1">
                <a:solidFill>
                  <a:srgbClr val="000000"/>
                </a:solidFill>
                <a:latin typeface="DM Sans"/>
              </a:rPr>
              <a:t>mollit</a:t>
            </a:r>
            <a:r>
              <a:rPr lang="en-US" sz="1999" u="none" spc="119" dirty="0">
                <a:solidFill>
                  <a:srgbClr val="000000"/>
                </a:solidFill>
                <a:latin typeface="DM Sans"/>
              </a:rPr>
              <a:t> </a:t>
            </a:r>
            <a:r>
              <a:rPr lang="en-US" sz="1999" u="none" spc="119" dirty="0" err="1">
                <a:solidFill>
                  <a:srgbClr val="000000"/>
                </a:solidFill>
                <a:latin typeface="DM Sans"/>
              </a:rPr>
              <a:t>anim</a:t>
            </a:r>
            <a:r>
              <a:rPr lang="en-US" sz="1999" u="none" spc="119" dirty="0">
                <a:solidFill>
                  <a:srgbClr val="000000"/>
                </a:solidFill>
                <a:latin typeface="DM Sans"/>
              </a:rPr>
              <a:t> id </a:t>
            </a:r>
            <a:r>
              <a:rPr lang="en-US" sz="1999" u="none" spc="119" dirty="0" err="1">
                <a:solidFill>
                  <a:srgbClr val="000000"/>
                </a:solidFill>
                <a:latin typeface="DM Sans"/>
              </a:rPr>
              <a:t>est</a:t>
            </a:r>
            <a:r>
              <a:rPr lang="en-US" sz="1999" u="none" spc="119" dirty="0">
                <a:solidFill>
                  <a:srgbClr val="000000"/>
                </a:solidFill>
                <a:latin typeface="DM Sans"/>
              </a:rPr>
              <a:t> </a:t>
            </a:r>
            <a:r>
              <a:rPr lang="en-US" sz="1999" u="none" spc="119" dirty="0" err="1">
                <a:solidFill>
                  <a:srgbClr val="000000"/>
                </a:solidFill>
                <a:latin typeface="DM Sans"/>
              </a:rPr>
              <a:t>laborum</a:t>
            </a:r>
            <a:r>
              <a:rPr lang="en-US" sz="1999" u="none" spc="119" dirty="0">
                <a:solidFill>
                  <a:srgbClr val="000000"/>
                </a:solidFill>
                <a:latin typeface="DM Sans"/>
              </a:rPr>
              <a:t>.</a:t>
            </a:r>
          </a:p>
          <a:p>
            <a:pPr marL="0" lvl="0" indent="0">
              <a:lnSpc>
                <a:spcPts val="2699"/>
              </a:lnSpc>
              <a:spcBef>
                <a:spcPct val="0"/>
              </a:spcBef>
            </a:pPr>
            <a:endParaRPr lang="en-US" sz="1999" u="none" spc="119" dirty="0">
              <a:solidFill>
                <a:srgbClr val="000000"/>
              </a:solidFill>
              <a:latin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0707893" y="1266386"/>
            <a:ext cx="4208573" cy="4247184"/>
          </a:xfrm>
          <a:custGeom>
            <a:avLst/>
            <a:gdLst/>
            <a:ahLst/>
            <a:cxnLst/>
            <a:rect l="l" t="t" r="r" b="b"/>
            <a:pathLst>
              <a:path w="4208573" h="4247184">
                <a:moveTo>
                  <a:pt x="0" y="0"/>
                </a:moveTo>
                <a:lnTo>
                  <a:pt x="4208573" y="0"/>
                </a:lnTo>
                <a:lnTo>
                  <a:pt x="4208573" y="4247185"/>
                </a:lnTo>
                <a:lnTo>
                  <a:pt x="0" y="4247185"/>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11486904" y="1877953"/>
            <a:ext cx="5956731" cy="6527925"/>
          </a:xfrm>
          <a:custGeom>
            <a:avLst/>
            <a:gdLst/>
            <a:ahLst/>
            <a:cxnLst/>
            <a:rect l="l" t="t" r="r" b="b"/>
            <a:pathLst>
              <a:path w="5956731" h="6527925">
                <a:moveTo>
                  <a:pt x="0" y="0"/>
                </a:moveTo>
                <a:lnTo>
                  <a:pt x="5956732" y="0"/>
                </a:lnTo>
                <a:lnTo>
                  <a:pt x="5956732" y="6527925"/>
                </a:lnTo>
                <a:lnTo>
                  <a:pt x="0" y="652792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1504950" y="2786468"/>
            <a:ext cx="8851599" cy="1161030"/>
          </a:xfrm>
          <a:prstGeom prst="rect">
            <a:avLst/>
          </a:prstGeom>
        </p:spPr>
        <p:txBody>
          <a:bodyPr lIns="0" tIns="0" rIns="0" bIns="0" rtlCol="0" anchor="t">
            <a:spAutoFit/>
          </a:bodyPr>
          <a:lstStyle/>
          <a:p>
            <a:pPr>
              <a:lnSpc>
                <a:spcPts val="8626"/>
              </a:lnSpc>
            </a:pPr>
            <a:r>
              <a:rPr lang="en-US" sz="8893" dirty="0">
                <a:solidFill>
                  <a:srgbClr val="000000"/>
                </a:solidFill>
                <a:latin typeface="DM Sans Bold"/>
              </a:rPr>
              <a:t>METHODOLOGY</a:t>
            </a:r>
          </a:p>
        </p:txBody>
      </p:sp>
      <p:sp>
        <p:nvSpPr>
          <p:cNvPr id="6" name="TextBox 6"/>
          <p:cNvSpPr txBox="1"/>
          <p:nvPr/>
        </p:nvSpPr>
        <p:spPr>
          <a:xfrm>
            <a:off x="1026191" y="4536008"/>
            <a:ext cx="9696450" cy="4487895"/>
          </a:xfrm>
          <a:prstGeom prst="rect">
            <a:avLst/>
          </a:prstGeom>
        </p:spPr>
        <p:txBody>
          <a:bodyPr wrap="square" lIns="0" tIns="0" rIns="0" bIns="0" rtlCol="0" anchor="t">
            <a:spAutoFit/>
          </a:bodyPr>
          <a:lstStyle/>
          <a:p>
            <a:pPr marL="0" lvl="0" indent="0">
              <a:lnSpc>
                <a:spcPts val="2699"/>
              </a:lnSpc>
              <a:spcBef>
                <a:spcPct val="0"/>
              </a:spcBef>
            </a:pPr>
            <a:r>
              <a:rPr lang="en-US" sz="1999" u="none" spc="119" dirty="0">
                <a:solidFill>
                  <a:srgbClr val="000000"/>
                </a:solidFill>
                <a:latin typeface="DM Sans"/>
              </a:rPr>
              <a:t>The research method followed PRISMA guidelines [52] to produce a systematic review</a:t>
            </a:r>
            <a:r>
              <a:rPr lang="en-US" sz="1999" u="none" spc="119" dirty="0" err="1">
                <a:solidFill>
                  <a:srgbClr val="000000"/>
                </a:solidFill>
                <a:latin typeface="DM Sans"/>
              </a:rPr>
              <a:t>amet</a:t>
            </a:r>
            <a:r>
              <a:rPr lang="en-US" sz="1999" u="none" spc="119" dirty="0">
                <a:solidFill>
                  <a:srgbClr val="000000"/>
                </a:solidFill>
                <a:latin typeface="DM Sans"/>
              </a:rPr>
              <a:t>, </a:t>
            </a:r>
            <a:r>
              <a:rPr lang="en-US" sz="1999" u="none" spc="119" dirty="0" err="1">
                <a:solidFill>
                  <a:srgbClr val="000000"/>
                </a:solidFill>
                <a:latin typeface="DM Sans"/>
              </a:rPr>
              <a:t>consectetur</a:t>
            </a:r>
            <a:r>
              <a:rPr lang="en-US" sz="1999" u="none" spc="119" dirty="0">
                <a:solidFill>
                  <a:srgbClr val="000000"/>
                </a:solidFill>
                <a:latin typeface="DM Sans"/>
              </a:rPr>
              <a:t> </a:t>
            </a:r>
            <a:r>
              <a:rPr lang="en-US" sz="1999" u="none" spc="119" dirty="0" err="1">
                <a:solidFill>
                  <a:srgbClr val="000000"/>
                </a:solidFill>
                <a:latin typeface="DM Sans"/>
              </a:rPr>
              <a:t>adipiscing</a:t>
            </a:r>
            <a:r>
              <a:rPr lang="en-US" sz="1999" u="none" spc="119" dirty="0">
                <a:solidFill>
                  <a:srgbClr val="000000"/>
                </a:solidFill>
                <a:latin typeface="DM Sans"/>
              </a:rPr>
              <a:t> </a:t>
            </a:r>
            <a:r>
              <a:rPr lang="en-US" sz="1999" u="none" spc="119" dirty="0" err="1">
                <a:solidFill>
                  <a:srgbClr val="000000"/>
                </a:solidFill>
                <a:latin typeface="DM Sans"/>
              </a:rPr>
              <a:t>elit</a:t>
            </a:r>
            <a:r>
              <a:rPr lang="en-US" sz="1999" u="none" spc="119" dirty="0">
                <a:solidFill>
                  <a:srgbClr val="000000"/>
                </a:solidFill>
                <a:latin typeface="DM Sans"/>
              </a:rPr>
              <a:t>, sed do </a:t>
            </a:r>
            <a:r>
              <a:rPr lang="en-US" sz="1999" u="none" spc="119" dirty="0" err="1">
                <a:solidFill>
                  <a:srgbClr val="000000"/>
                </a:solidFill>
                <a:latin typeface="DM Sans"/>
              </a:rPr>
              <a:t>eiusmod</a:t>
            </a:r>
            <a:r>
              <a:rPr lang="en-US" sz="1999" u="none" spc="119" dirty="0">
                <a:solidFill>
                  <a:srgbClr val="000000"/>
                </a:solidFill>
                <a:latin typeface="DM Sans"/>
              </a:rPr>
              <a:t> </a:t>
            </a:r>
            <a:r>
              <a:rPr lang="en-US" sz="1999" u="none" spc="119" dirty="0" err="1">
                <a:solidFill>
                  <a:srgbClr val="000000"/>
                </a:solidFill>
                <a:latin typeface="DM Sans"/>
              </a:rPr>
              <a:t>tempor</a:t>
            </a:r>
            <a:r>
              <a:rPr lang="en-US" sz="1999" u="none" spc="119" dirty="0">
                <a:solidFill>
                  <a:srgbClr val="000000"/>
                </a:solidFill>
                <a:latin typeface="DM Sans"/>
              </a:rPr>
              <a:t> </a:t>
            </a:r>
            <a:r>
              <a:rPr lang="en-US" sz="1999" u="none" spc="119" dirty="0" err="1">
                <a:solidFill>
                  <a:srgbClr val="000000"/>
                </a:solidFill>
                <a:latin typeface="DM Sans"/>
              </a:rPr>
              <a:t>incididunt</a:t>
            </a:r>
            <a:r>
              <a:rPr lang="en-US" sz="1999" u="none" spc="119" dirty="0">
                <a:solidFill>
                  <a:srgbClr val="000000"/>
                </a:solidFill>
                <a:latin typeface="DM Sans"/>
              </a:rPr>
              <a:t> </a:t>
            </a:r>
            <a:r>
              <a:rPr lang="en-US" sz="1999" u="none" spc="119" dirty="0" err="1">
                <a:solidFill>
                  <a:srgbClr val="000000"/>
                </a:solidFill>
                <a:latin typeface="DM Sans"/>
              </a:rPr>
              <a:t>ut</a:t>
            </a:r>
            <a:r>
              <a:rPr lang="en-US" sz="1999" u="none" spc="119" dirty="0">
                <a:solidFill>
                  <a:srgbClr val="000000"/>
                </a:solidFill>
                <a:latin typeface="DM Sans"/>
              </a:rPr>
              <a:t> labore et dolore magna </a:t>
            </a:r>
            <a:r>
              <a:rPr lang="en-US" sz="1999" u="none" spc="119" dirty="0" err="1">
                <a:solidFill>
                  <a:srgbClr val="000000"/>
                </a:solidFill>
                <a:latin typeface="DM Sans"/>
              </a:rPr>
              <a:t>aliqua</a:t>
            </a:r>
            <a:r>
              <a:rPr lang="en-US" sz="1999" u="none" spc="119" dirty="0">
                <a:solidFill>
                  <a:srgbClr val="000000"/>
                </a:solidFill>
                <a:latin typeface="DM Sans"/>
              </a:rPr>
              <a:t>. Ut </a:t>
            </a:r>
            <a:r>
              <a:rPr lang="en-US" sz="1999" u="none" spc="119" dirty="0" err="1">
                <a:solidFill>
                  <a:srgbClr val="000000"/>
                </a:solidFill>
                <a:latin typeface="DM Sans"/>
              </a:rPr>
              <a:t>enim</a:t>
            </a:r>
            <a:r>
              <a:rPr lang="en-US" sz="1999" u="none" spc="119" dirty="0">
                <a:solidFill>
                  <a:srgbClr val="000000"/>
                </a:solidFill>
                <a:latin typeface="DM Sans"/>
              </a:rPr>
              <a:t> ad minim </a:t>
            </a:r>
            <a:r>
              <a:rPr lang="en-US" sz="1999" u="none" spc="119" dirty="0" err="1">
                <a:solidFill>
                  <a:srgbClr val="000000"/>
                </a:solidFill>
                <a:latin typeface="DM Sans"/>
              </a:rPr>
              <a:t>veniam</a:t>
            </a:r>
            <a:r>
              <a:rPr lang="en-US" sz="1999" u="none" spc="119" dirty="0">
                <a:solidFill>
                  <a:srgbClr val="000000"/>
                </a:solidFill>
                <a:latin typeface="DM Sans"/>
              </a:rPr>
              <a:t>, </a:t>
            </a:r>
            <a:r>
              <a:rPr lang="en-US" sz="1999" u="none" spc="119" dirty="0" err="1">
                <a:solidFill>
                  <a:srgbClr val="000000"/>
                </a:solidFill>
                <a:latin typeface="DM Sans"/>
              </a:rPr>
              <a:t>quis</a:t>
            </a:r>
            <a:r>
              <a:rPr lang="en-US" sz="1999" u="none" spc="119" dirty="0">
                <a:solidFill>
                  <a:srgbClr val="000000"/>
                </a:solidFill>
                <a:latin typeface="DM Sans"/>
              </a:rPr>
              <a:t> </a:t>
            </a:r>
            <a:r>
              <a:rPr lang="en-US" sz="1999" u="none" spc="119" dirty="0" err="1">
                <a:solidFill>
                  <a:srgbClr val="000000"/>
                </a:solidFill>
                <a:latin typeface="DM Sans"/>
              </a:rPr>
              <a:t>nostrud</a:t>
            </a:r>
            <a:r>
              <a:rPr lang="en-US" sz="1999" u="none" spc="119" dirty="0">
                <a:solidFill>
                  <a:srgbClr val="000000"/>
                </a:solidFill>
                <a:latin typeface="DM Sans"/>
              </a:rPr>
              <a:t> exercitation </a:t>
            </a:r>
            <a:r>
              <a:rPr lang="en-US" sz="1999" u="none" spc="119" dirty="0" err="1">
                <a:solidFill>
                  <a:srgbClr val="000000"/>
                </a:solidFill>
                <a:latin typeface="DM Sans"/>
              </a:rPr>
              <a:t>ullamco</a:t>
            </a:r>
            <a:r>
              <a:rPr lang="en-US" sz="1999" u="none" spc="119" dirty="0">
                <a:solidFill>
                  <a:srgbClr val="000000"/>
                </a:solidFill>
                <a:latin typeface="DM Sans"/>
              </a:rPr>
              <a:t> </a:t>
            </a:r>
            <a:r>
              <a:rPr lang="en-US" sz="1999" u="none" spc="119" dirty="0" err="1">
                <a:solidFill>
                  <a:srgbClr val="000000"/>
                </a:solidFill>
                <a:latin typeface="DM Sans"/>
              </a:rPr>
              <a:t>laboris</a:t>
            </a:r>
            <a:r>
              <a:rPr lang="en-US" sz="1999" u="none" spc="119" dirty="0">
                <a:solidFill>
                  <a:srgbClr val="000000"/>
                </a:solidFill>
                <a:latin typeface="DM Sans"/>
              </a:rPr>
              <a:t> nisi </a:t>
            </a:r>
            <a:r>
              <a:rPr lang="en-US" sz="1999" u="none" spc="119" dirty="0" err="1">
                <a:solidFill>
                  <a:srgbClr val="000000"/>
                </a:solidFill>
                <a:latin typeface="DM Sans"/>
              </a:rPr>
              <a:t>ut</a:t>
            </a:r>
            <a:r>
              <a:rPr lang="en-US" sz="1999" u="none" spc="119" dirty="0">
                <a:solidFill>
                  <a:srgbClr val="000000"/>
                </a:solidFill>
                <a:latin typeface="DM Sans"/>
              </a:rPr>
              <a:t> </a:t>
            </a:r>
            <a:r>
              <a:rPr lang="en-US" sz="1999" u="none" spc="119" dirty="0" err="1">
                <a:solidFill>
                  <a:srgbClr val="000000"/>
                </a:solidFill>
                <a:latin typeface="DM Sans"/>
              </a:rPr>
              <a:t>aliquip</a:t>
            </a:r>
            <a:r>
              <a:rPr lang="en-US" sz="1999" u="none" spc="119" dirty="0">
                <a:solidFill>
                  <a:srgbClr val="000000"/>
                </a:solidFill>
                <a:latin typeface="DM Sans"/>
              </a:rPr>
              <a:t> ex </a:t>
            </a:r>
            <a:r>
              <a:rPr lang="en-US" sz="1999" u="none" spc="119" dirty="0" err="1">
                <a:solidFill>
                  <a:srgbClr val="000000"/>
                </a:solidFill>
                <a:latin typeface="DM Sans"/>
              </a:rPr>
              <a:t>ea</a:t>
            </a:r>
            <a:r>
              <a:rPr lang="en-US" sz="1999" u="none" spc="119" dirty="0">
                <a:solidFill>
                  <a:srgbClr val="000000"/>
                </a:solidFill>
                <a:latin typeface="DM Sans"/>
              </a:rPr>
              <a:t> </a:t>
            </a:r>
            <a:r>
              <a:rPr lang="en-US" sz="1999" u="none" spc="119" dirty="0" err="1">
                <a:solidFill>
                  <a:srgbClr val="000000"/>
                </a:solidFill>
                <a:latin typeface="DM Sans"/>
              </a:rPr>
              <a:t>commodo</a:t>
            </a:r>
            <a:r>
              <a:rPr lang="en-US" sz="1999" u="none" spc="119" dirty="0">
                <a:solidFill>
                  <a:srgbClr val="000000"/>
                </a:solidFill>
                <a:latin typeface="DM Sans"/>
              </a:rPr>
              <a:t> </a:t>
            </a:r>
            <a:r>
              <a:rPr lang="en-US" sz="1999" u="none" spc="119" dirty="0" err="1">
                <a:solidFill>
                  <a:srgbClr val="000000"/>
                </a:solidFill>
                <a:latin typeface="DM Sans"/>
              </a:rPr>
              <a:t>consequat</a:t>
            </a:r>
            <a:r>
              <a:rPr lang="en-US" sz="1999" u="none" spc="119" dirty="0">
                <a:solidFill>
                  <a:srgbClr val="000000"/>
                </a:solidFill>
                <a:latin typeface="DM Sans"/>
              </a:rPr>
              <a:t>.</a:t>
            </a:r>
          </a:p>
          <a:p>
            <a:pPr marL="0" lvl="0" indent="0">
              <a:lnSpc>
                <a:spcPts val="2699"/>
              </a:lnSpc>
              <a:spcBef>
                <a:spcPct val="0"/>
              </a:spcBef>
            </a:pPr>
            <a:endParaRPr lang="en-US" sz="1999" u="none" spc="119" dirty="0">
              <a:solidFill>
                <a:srgbClr val="000000"/>
              </a:solidFill>
              <a:latin typeface="DM Sans"/>
            </a:endParaRPr>
          </a:p>
          <a:p>
            <a:pPr marL="0" lvl="0" indent="0">
              <a:lnSpc>
                <a:spcPts val="2699"/>
              </a:lnSpc>
              <a:spcBef>
                <a:spcPct val="0"/>
              </a:spcBef>
            </a:pPr>
            <a:r>
              <a:rPr lang="en-US" sz="1999" u="none" spc="119" dirty="0">
                <a:solidFill>
                  <a:srgbClr val="000000"/>
                </a:solidFill>
                <a:latin typeface="DM Sans"/>
              </a:rPr>
              <a:t> Information searches were carried out on online databases with large academic study repositories, namely Elsevier (SCOPUS), which encompasses over 23,500 peer-reviewed journals</a:t>
            </a:r>
            <a:r>
              <a:rPr lang="en-US" sz="1999" u="none" spc="119" dirty="0" err="1">
                <a:solidFill>
                  <a:srgbClr val="000000"/>
                </a:solidFill>
                <a:latin typeface="DM Sans"/>
              </a:rPr>
              <a:t>aute</a:t>
            </a:r>
            <a:r>
              <a:rPr lang="en-US" sz="1999" u="none" spc="119" dirty="0">
                <a:solidFill>
                  <a:srgbClr val="000000"/>
                </a:solidFill>
                <a:latin typeface="DM Sans"/>
              </a:rPr>
              <a:t> </a:t>
            </a:r>
            <a:r>
              <a:rPr lang="en-US" sz="1999" u="none" spc="119" dirty="0" err="1">
                <a:solidFill>
                  <a:srgbClr val="000000"/>
                </a:solidFill>
                <a:latin typeface="DM Sans"/>
              </a:rPr>
              <a:t>irure</a:t>
            </a:r>
            <a:r>
              <a:rPr lang="en-US" sz="1999" u="none" spc="119" dirty="0">
                <a:solidFill>
                  <a:srgbClr val="000000"/>
                </a:solidFill>
                <a:latin typeface="DM Sans"/>
              </a:rPr>
              <a:t> dolor in </a:t>
            </a:r>
            <a:r>
              <a:rPr lang="en-US" sz="1999" u="none" spc="119" dirty="0" err="1">
                <a:solidFill>
                  <a:srgbClr val="000000"/>
                </a:solidFill>
                <a:latin typeface="DM Sans"/>
              </a:rPr>
              <a:t>reprehenderit</a:t>
            </a:r>
            <a:r>
              <a:rPr lang="en-US" sz="1999" u="none" spc="119" dirty="0">
                <a:solidFill>
                  <a:srgbClr val="000000"/>
                </a:solidFill>
                <a:latin typeface="DM Sans"/>
              </a:rPr>
              <a:t> in </a:t>
            </a:r>
            <a:r>
              <a:rPr lang="en-US" sz="1999" u="none" spc="119" dirty="0" err="1">
                <a:solidFill>
                  <a:srgbClr val="000000"/>
                </a:solidFill>
                <a:latin typeface="DM Sans"/>
              </a:rPr>
              <a:t>voluptate</a:t>
            </a:r>
            <a:r>
              <a:rPr lang="en-US" sz="1999" u="none" spc="119" dirty="0">
                <a:solidFill>
                  <a:srgbClr val="000000"/>
                </a:solidFill>
                <a:latin typeface="DM Sans"/>
              </a:rPr>
              <a:t> </a:t>
            </a:r>
            <a:r>
              <a:rPr lang="en-US" sz="1999" u="none" spc="119" dirty="0" err="1">
                <a:solidFill>
                  <a:srgbClr val="000000"/>
                </a:solidFill>
                <a:latin typeface="DM Sans"/>
              </a:rPr>
              <a:t>velit</a:t>
            </a:r>
            <a:r>
              <a:rPr lang="en-US" sz="1999" u="none" spc="119" dirty="0">
                <a:solidFill>
                  <a:srgbClr val="000000"/>
                </a:solidFill>
                <a:latin typeface="DM Sans"/>
              </a:rPr>
              <a:t> </a:t>
            </a:r>
            <a:r>
              <a:rPr lang="en-US" sz="1999" u="none" spc="119" dirty="0" err="1">
                <a:solidFill>
                  <a:srgbClr val="000000"/>
                </a:solidFill>
                <a:latin typeface="DM Sans"/>
              </a:rPr>
              <a:t>esse</a:t>
            </a:r>
            <a:r>
              <a:rPr lang="en-US" sz="1999" u="none" spc="119" dirty="0">
                <a:solidFill>
                  <a:srgbClr val="000000"/>
                </a:solidFill>
                <a:latin typeface="DM Sans"/>
              </a:rPr>
              <a:t> </a:t>
            </a:r>
            <a:r>
              <a:rPr lang="en-US" sz="1999" u="none" spc="119" dirty="0" err="1">
                <a:solidFill>
                  <a:srgbClr val="000000"/>
                </a:solidFill>
                <a:latin typeface="DM Sans"/>
              </a:rPr>
              <a:t>cillum</a:t>
            </a:r>
            <a:r>
              <a:rPr lang="en-US" sz="1999" u="none" spc="119" dirty="0">
                <a:solidFill>
                  <a:srgbClr val="000000"/>
                </a:solidFill>
                <a:latin typeface="DM Sans"/>
              </a:rPr>
              <a:t> dolore </a:t>
            </a:r>
            <a:r>
              <a:rPr lang="en-US" sz="1999" u="none" spc="119" dirty="0" err="1">
                <a:solidFill>
                  <a:srgbClr val="000000"/>
                </a:solidFill>
                <a:latin typeface="DM Sans"/>
              </a:rPr>
              <a:t>eu</a:t>
            </a:r>
            <a:r>
              <a:rPr lang="en-US" sz="1999" u="none" spc="119" dirty="0">
                <a:solidFill>
                  <a:srgbClr val="000000"/>
                </a:solidFill>
                <a:latin typeface="DM Sans"/>
              </a:rPr>
              <a:t> </a:t>
            </a:r>
            <a:r>
              <a:rPr lang="en-US" sz="1999" u="none" spc="119" dirty="0" err="1">
                <a:solidFill>
                  <a:srgbClr val="000000"/>
                </a:solidFill>
                <a:latin typeface="DM Sans"/>
              </a:rPr>
              <a:t>fugiat</a:t>
            </a:r>
            <a:r>
              <a:rPr lang="en-US" sz="1999" u="none" spc="119" dirty="0">
                <a:solidFill>
                  <a:srgbClr val="000000"/>
                </a:solidFill>
                <a:latin typeface="DM Sans"/>
              </a:rPr>
              <a:t> </a:t>
            </a:r>
            <a:r>
              <a:rPr lang="en-US" sz="1999" u="none" spc="119" dirty="0" err="1">
                <a:solidFill>
                  <a:srgbClr val="000000"/>
                </a:solidFill>
                <a:latin typeface="DM Sans"/>
              </a:rPr>
              <a:t>nulla</a:t>
            </a:r>
            <a:r>
              <a:rPr lang="en-US" sz="1999" u="none" spc="119" dirty="0">
                <a:solidFill>
                  <a:srgbClr val="000000"/>
                </a:solidFill>
                <a:latin typeface="DM Sans"/>
              </a:rPr>
              <a:t> </a:t>
            </a:r>
            <a:r>
              <a:rPr lang="en-US" sz="1999" u="none" spc="119" dirty="0" err="1">
                <a:solidFill>
                  <a:srgbClr val="000000"/>
                </a:solidFill>
                <a:latin typeface="DM Sans"/>
              </a:rPr>
              <a:t>pariatur</a:t>
            </a:r>
            <a:r>
              <a:rPr lang="en-US" sz="1999" u="none" spc="119" dirty="0">
                <a:solidFill>
                  <a:srgbClr val="000000"/>
                </a:solidFill>
                <a:latin typeface="DM Sans"/>
              </a:rPr>
              <a:t>. </a:t>
            </a:r>
            <a:r>
              <a:rPr lang="en-US" sz="1999" u="none" spc="119" dirty="0" err="1">
                <a:solidFill>
                  <a:srgbClr val="000000"/>
                </a:solidFill>
                <a:latin typeface="DM Sans"/>
              </a:rPr>
              <a:t>Excepteur</a:t>
            </a:r>
            <a:r>
              <a:rPr lang="en-US" sz="1999" u="none" spc="119" dirty="0">
                <a:solidFill>
                  <a:srgbClr val="000000"/>
                </a:solidFill>
                <a:latin typeface="DM Sans"/>
              </a:rPr>
              <a:t> </a:t>
            </a:r>
            <a:r>
              <a:rPr lang="en-US" sz="1999" u="none" spc="119" dirty="0" err="1">
                <a:solidFill>
                  <a:srgbClr val="000000"/>
                </a:solidFill>
                <a:latin typeface="DM Sans"/>
              </a:rPr>
              <a:t>sint</a:t>
            </a:r>
            <a:r>
              <a:rPr lang="en-US" sz="1999" u="none" spc="119" dirty="0">
                <a:solidFill>
                  <a:srgbClr val="000000"/>
                </a:solidFill>
                <a:latin typeface="DM Sans"/>
              </a:rPr>
              <a:t> </a:t>
            </a:r>
            <a:r>
              <a:rPr lang="en-US" sz="1999" u="none" spc="119" dirty="0" err="1">
                <a:solidFill>
                  <a:srgbClr val="000000"/>
                </a:solidFill>
                <a:latin typeface="DM Sans"/>
              </a:rPr>
              <a:t>occaecat</a:t>
            </a:r>
            <a:r>
              <a:rPr lang="en-US" sz="1999" u="none" spc="119" dirty="0">
                <a:solidFill>
                  <a:srgbClr val="000000"/>
                </a:solidFill>
                <a:latin typeface="DM Sans"/>
              </a:rPr>
              <a:t> </a:t>
            </a:r>
            <a:r>
              <a:rPr lang="en-US" sz="1999" u="none" spc="119" dirty="0" err="1">
                <a:solidFill>
                  <a:srgbClr val="000000"/>
                </a:solidFill>
                <a:latin typeface="DM Sans"/>
              </a:rPr>
              <a:t>cupidatat</a:t>
            </a:r>
            <a:r>
              <a:rPr lang="en-US" sz="1999" u="none" spc="119" dirty="0">
                <a:solidFill>
                  <a:srgbClr val="000000"/>
                </a:solidFill>
                <a:latin typeface="DM Sans"/>
              </a:rPr>
              <a:t> non </a:t>
            </a:r>
            <a:r>
              <a:rPr lang="en-US" sz="1999" u="none" spc="119" dirty="0" err="1">
                <a:solidFill>
                  <a:srgbClr val="000000"/>
                </a:solidFill>
                <a:latin typeface="DM Sans"/>
              </a:rPr>
              <a:t>proident</a:t>
            </a:r>
            <a:r>
              <a:rPr lang="en-US" sz="1999" u="none" spc="119" dirty="0">
                <a:solidFill>
                  <a:srgbClr val="000000"/>
                </a:solidFill>
                <a:latin typeface="DM Sans"/>
              </a:rPr>
              <a:t>, sunt in culpa qui </a:t>
            </a:r>
            <a:r>
              <a:rPr lang="en-US" sz="1999" u="none" spc="119" dirty="0" err="1">
                <a:solidFill>
                  <a:srgbClr val="000000"/>
                </a:solidFill>
                <a:latin typeface="DM Sans"/>
              </a:rPr>
              <a:t>officia</a:t>
            </a:r>
            <a:r>
              <a:rPr lang="en-US" sz="1999" u="none" spc="119" dirty="0">
                <a:solidFill>
                  <a:srgbClr val="000000"/>
                </a:solidFill>
                <a:latin typeface="DM Sans"/>
              </a:rPr>
              <a:t> </a:t>
            </a:r>
            <a:r>
              <a:rPr lang="en-US" sz="1999" u="none" spc="119" dirty="0" err="1">
                <a:solidFill>
                  <a:srgbClr val="000000"/>
                </a:solidFill>
                <a:latin typeface="DM Sans"/>
              </a:rPr>
              <a:t>deserunt</a:t>
            </a:r>
            <a:r>
              <a:rPr lang="en-US" sz="1999" u="none" spc="119" dirty="0">
                <a:solidFill>
                  <a:srgbClr val="000000"/>
                </a:solidFill>
                <a:latin typeface="DM Sans"/>
              </a:rPr>
              <a:t> </a:t>
            </a:r>
            <a:r>
              <a:rPr lang="en-US" sz="1999" u="none" spc="119" dirty="0" err="1">
                <a:solidFill>
                  <a:srgbClr val="000000"/>
                </a:solidFill>
                <a:latin typeface="DM Sans"/>
              </a:rPr>
              <a:t>mollit</a:t>
            </a:r>
            <a:r>
              <a:rPr lang="en-US" sz="1999" u="none" spc="119" dirty="0">
                <a:solidFill>
                  <a:srgbClr val="000000"/>
                </a:solidFill>
                <a:latin typeface="DM Sans"/>
              </a:rPr>
              <a:t> </a:t>
            </a:r>
            <a:r>
              <a:rPr lang="en-US" sz="1999" u="none" spc="119" dirty="0" err="1">
                <a:solidFill>
                  <a:srgbClr val="000000"/>
                </a:solidFill>
                <a:latin typeface="DM Sans"/>
              </a:rPr>
              <a:t>anim</a:t>
            </a:r>
            <a:r>
              <a:rPr lang="en-US" sz="1999" u="none" spc="119" dirty="0">
                <a:solidFill>
                  <a:srgbClr val="000000"/>
                </a:solidFill>
                <a:latin typeface="DM Sans"/>
              </a:rPr>
              <a:t> id </a:t>
            </a:r>
            <a:r>
              <a:rPr lang="en-US" sz="1999" u="none" spc="119" dirty="0" err="1">
                <a:solidFill>
                  <a:srgbClr val="000000"/>
                </a:solidFill>
                <a:latin typeface="DM Sans"/>
              </a:rPr>
              <a:t>est</a:t>
            </a:r>
            <a:r>
              <a:rPr lang="en-US" sz="1999" u="none" spc="119" dirty="0">
                <a:solidFill>
                  <a:srgbClr val="000000"/>
                </a:solidFill>
                <a:latin typeface="DM Sans"/>
              </a:rPr>
              <a:t> </a:t>
            </a:r>
            <a:r>
              <a:rPr lang="en-US" sz="1999" u="none" spc="119" dirty="0" err="1">
                <a:solidFill>
                  <a:srgbClr val="000000"/>
                </a:solidFill>
                <a:latin typeface="DM Sans"/>
              </a:rPr>
              <a:t>laborum</a:t>
            </a:r>
            <a:r>
              <a:rPr lang="en-US" sz="1999" u="none" spc="119" dirty="0">
                <a:solidFill>
                  <a:srgbClr val="000000"/>
                </a:solidFill>
                <a:latin typeface="DM Sans"/>
              </a:rPr>
              <a:t>.</a:t>
            </a:r>
          </a:p>
          <a:p>
            <a:pPr marL="0" lvl="0" indent="0">
              <a:lnSpc>
                <a:spcPts val="2699"/>
              </a:lnSpc>
              <a:spcBef>
                <a:spcPct val="0"/>
              </a:spcBef>
            </a:pPr>
            <a:endParaRPr lang="en-US" sz="1999" spc="119" dirty="0">
              <a:solidFill>
                <a:srgbClr val="000000"/>
              </a:solidFill>
              <a:latin typeface="DM Sans"/>
            </a:endParaRPr>
          </a:p>
          <a:p>
            <a:pPr>
              <a:lnSpc>
                <a:spcPts val="2699"/>
              </a:lnSpc>
              <a:spcBef>
                <a:spcPct val="0"/>
              </a:spcBef>
            </a:pPr>
            <a:r>
              <a:rPr lang="en-US" sz="1999" u="none" spc="119" dirty="0">
                <a:solidFill>
                  <a:srgbClr val="000000"/>
                </a:solidFill>
                <a:latin typeface="DM Sans"/>
              </a:rPr>
              <a:t> The data collection process was carried out manually by extracting data based on content analysis such as article type, journal name, year of publication, topic, title, research methodology, relationship between variables, indicators and research results</a:t>
            </a:r>
            <a:r>
              <a:rPr lang="en-US" sz="1999" u="none" spc="119" dirty="0" err="1">
                <a:solidFill>
                  <a:srgbClr val="000000"/>
                </a:solidFill>
                <a:latin typeface="DM Sans"/>
              </a:rPr>
              <a:t>aute</a:t>
            </a:r>
            <a:r>
              <a:rPr lang="en-US" sz="1999" u="none" spc="119" dirty="0">
                <a:solidFill>
                  <a:srgbClr val="000000"/>
                </a:solidFill>
                <a:latin typeface="DM Sans"/>
              </a:rPr>
              <a:t> </a:t>
            </a:r>
            <a:r>
              <a:rPr lang="en-US" sz="1999" u="none" spc="119" dirty="0" err="1">
                <a:solidFill>
                  <a:srgbClr val="000000"/>
                </a:solidFill>
                <a:latin typeface="DM Sans"/>
              </a:rPr>
              <a:t>irure</a:t>
            </a:r>
            <a:r>
              <a:rPr lang="en-US" sz="1999" u="none" spc="119" dirty="0">
                <a:solidFill>
                  <a:srgbClr val="000000"/>
                </a:solidFill>
                <a:latin typeface="DM Sans"/>
              </a:rPr>
              <a:t> dolor in </a:t>
            </a:r>
            <a:r>
              <a:rPr lang="en-US" sz="1999" u="none" spc="119" dirty="0" err="1">
                <a:solidFill>
                  <a:srgbClr val="000000"/>
                </a:solidFill>
                <a:latin typeface="DM Sans"/>
              </a:rPr>
              <a:t>reprehenderit</a:t>
            </a:r>
            <a:r>
              <a:rPr lang="en-US" sz="1999" u="none" spc="119" dirty="0">
                <a:solidFill>
                  <a:srgbClr val="000000"/>
                </a:solidFill>
                <a:latin typeface="DM Sans"/>
              </a:rPr>
              <a:t> in </a:t>
            </a:r>
            <a:r>
              <a:rPr lang="en-US" sz="1999" u="none" spc="119" dirty="0" err="1">
                <a:solidFill>
                  <a:srgbClr val="000000"/>
                </a:solidFill>
                <a:latin typeface="DM Sans"/>
              </a:rPr>
              <a:t>voluptate</a:t>
            </a:r>
            <a:r>
              <a:rPr lang="en-US" sz="1999" u="none" spc="119" dirty="0">
                <a:solidFill>
                  <a:srgbClr val="000000"/>
                </a:solidFill>
                <a:latin typeface="DM Sans"/>
              </a:rPr>
              <a:t> </a:t>
            </a:r>
            <a:r>
              <a:rPr lang="en-US" sz="1999" u="none" spc="119" dirty="0" err="1">
                <a:solidFill>
                  <a:srgbClr val="000000"/>
                </a:solidFill>
                <a:latin typeface="DM Sans"/>
              </a:rPr>
              <a:t>velit</a:t>
            </a:r>
            <a:r>
              <a:rPr lang="en-US" sz="1999" u="none" spc="119" dirty="0">
                <a:solidFill>
                  <a:srgbClr val="000000"/>
                </a:solidFill>
                <a:latin typeface="DM Sans"/>
              </a:rPr>
              <a:t> </a:t>
            </a:r>
            <a:r>
              <a:rPr lang="en-US" sz="1999" u="none" spc="119" dirty="0" err="1">
                <a:solidFill>
                  <a:srgbClr val="000000"/>
                </a:solidFill>
                <a:latin typeface="DM Sans"/>
              </a:rPr>
              <a:t>esse</a:t>
            </a:r>
            <a:r>
              <a:rPr lang="en-US" sz="1999" u="none" spc="119" dirty="0">
                <a:solidFill>
                  <a:srgbClr val="000000"/>
                </a:solidFill>
                <a:latin typeface="DM Sans"/>
              </a:rPr>
              <a:t> </a:t>
            </a:r>
            <a:r>
              <a:rPr lang="en-US" sz="1999" u="none" spc="119" dirty="0" err="1">
                <a:solidFill>
                  <a:srgbClr val="000000"/>
                </a:solidFill>
                <a:latin typeface="DM Sans"/>
              </a:rPr>
              <a:t>cillum</a:t>
            </a:r>
            <a:r>
              <a:rPr lang="en-US" sz="1999" u="none" spc="119" dirty="0">
                <a:solidFill>
                  <a:srgbClr val="000000"/>
                </a:solidFill>
                <a:latin typeface="DM Sans"/>
              </a:rPr>
              <a:t> dolore </a:t>
            </a:r>
            <a:r>
              <a:rPr lang="en-US" sz="1999" u="none" spc="119" dirty="0" err="1">
                <a:solidFill>
                  <a:srgbClr val="000000"/>
                </a:solidFill>
                <a:latin typeface="DM Sans"/>
              </a:rPr>
              <a:t>eu</a:t>
            </a:r>
            <a:r>
              <a:rPr lang="en-US" sz="1999" u="none" spc="119" dirty="0">
                <a:solidFill>
                  <a:srgbClr val="000000"/>
                </a:solidFill>
                <a:latin typeface="DM Sans"/>
              </a:rPr>
              <a:t> </a:t>
            </a:r>
            <a:r>
              <a:rPr lang="en-US" sz="1999" u="none" spc="119" dirty="0" err="1">
                <a:solidFill>
                  <a:srgbClr val="000000"/>
                </a:solidFill>
                <a:latin typeface="DM Sans"/>
              </a:rPr>
              <a:t>fugiat</a:t>
            </a:r>
            <a:r>
              <a:rPr lang="en-US" sz="1999" u="none" spc="119" dirty="0">
                <a:solidFill>
                  <a:srgbClr val="000000"/>
                </a:solidFill>
                <a:latin typeface="DM Sans"/>
              </a:rPr>
              <a:t> </a:t>
            </a:r>
            <a:r>
              <a:rPr lang="en-US" sz="1999" u="none" spc="119" dirty="0" err="1">
                <a:solidFill>
                  <a:srgbClr val="000000"/>
                </a:solidFill>
                <a:latin typeface="DM Sans"/>
              </a:rPr>
              <a:t>nulla</a:t>
            </a:r>
            <a:r>
              <a:rPr lang="en-US" sz="1999" u="none" spc="119" dirty="0">
                <a:solidFill>
                  <a:srgbClr val="000000"/>
                </a:solidFill>
                <a:latin typeface="DM Sans"/>
              </a:rPr>
              <a:t> </a:t>
            </a:r>
            <a:r>
              <a:rPr lang="en-US" sz="1999" u="none" spc="119" dirty="0" err="1">
                <a:solidFill>
                  <a:srgbClr val="000000"/>
                </a:solidFill>
                <a:latin typeface="DM Sans"/>
              </a:rPr>
              <a:t>pariatur</a:t>
            </a:r>
            <a:r>
              <a:rPr lang="en-US" sz="1999" u="none" spc="119" dirty="0">
                <a:solidFill>
                  <a:srgbClr val="000000"/>
                </a:solidFill>
                <a:latin typeface="DM Sans"/>
              </a:rPr>
              <a:t>. </a:t>
            </a:r>
            <a:r>
              <a:rPr lang="en-US" sz="1999" u="none" spc="119" dirty="0" err="1">
                <a:solidFill>
                  <a:srgbClr val="000000"/>
                </a:solidFill>
                <a:latin typeface="DM Sans"/>
              </a:rPr>
              <a:t>Excepteur</a:t>
            </a:r>
            <a:r>
              <a:rPr lang="en-US" sz="1999" u="none" spc="119" dirty="0">
                <a:solidFill>
                  <a:srgbClr val="000000"/>
                </a:solidFill>
                <a:latin typeface="DM Sans"/>
              </a:rPr>
              <a:t> </a:t>
            </a:r>
            <a:r>
              <a:rPr lang="en-US" sz="1999" u="none" spc="119" dirty="0" err="1">
                <a:solidFill>
                  <a:srgbClr val="000000"/>
                </a:solidFill>
                <a:latin typeface="DM Sans"/>
              </a:rPr>
              <a:t>sint</a:t>
            </a:r>
            <a:r>
              <a:rPr lang="en-US" sz="1999" u="none" spc="119" dirty="0">
                <a:solidFill>
                  <a:srgbClr val="000000"/>
                </a:solidFill>
                <a:latin typeface="DM Sans"/>
              </a:rPr>
              <a:t> </a:t>
            </a:r>
            <a:r>
              <a:rPr lang="en-US" sz="1999" u="none" spc="119" dirty="0" err="1">
                <a:solidFill>
                  <a:srgbClr val="000000"/>
                </a:solidFill>
                <a:latin typeface="DM Sans"/>
              </a:rPr>
              <a:t>occaecat</a:t>
            </a:r>
            <a:r>
              <a:rPr lang="en-US" sz="1999" u="none" spc="119" dirty="0">
                <a:solidFill>
                  <a:srgbClr val="000000"/>
                </a:solidFill>
                <a:latin typeface="DM Sans"/>
              </a:rPr>
              <a:t> </a:t>
            </a:r>
            <a:r>
              <a:rPr lang="en-US" sz="1999" u="none" spc="119" dirty="0" err="1">
                <a:solidFill>
                  <a:srgbClr val="000000"/>
                </a:solidFill>
                <a:latin typeface="DM Sans"/>
              </a:rPr>
              <a:t>cupidatat</a:t>
            </a:r>
            <a:r>
              <a:rPr lang="en-US" sz="1999" u="none" spc="119" dirty="0">
                <a:solidFill>
                  <a:srgbClr val="000000"/>
                </a:solidFill>
                <a:latin typeface="DM Sans"/>
              </a:rPr>
              <a:t> non </a:t>
            </a:r>
            <a:r>
              <a:rPr lang="en-US" sz="1999" u="none" spc="119" dirty="0" err="1">
                <a:solidFill>
                  <a:srgbClr val="000000"/>
                </a:solidFill>
                <a:latin typeface="DM Sans"/>
              </a:rPr>
              <a:t>proident</a:t>
            </a:r>
            <a:r>
              <a:rPr lang="en-US" sz="1999" u="none" spc="119" dirty="0">
                <a:solidFill>
                  <a:srgbClr val="000000"/>
                </a:solidFill>
                <a:latin typeface="DM Sans"/>
              </a:rPr>
              <a:t>, sunt in culpa qui </a:t>
            </a:r>
            <a:r>
              <a:rPr lang="en-US" sz="1999" u="none" spc="119" dirty="0" err="1">
                <a:solidFill>
                  <a:srgbClr val="000000"/>
                </a:solidFill>
                <a:latin typeface="DM Sans"/>
              </a:rPr>
              <a:t>officia</a:t>
            </a:r>
            <a:r>
              <a:rPr lang="en-US" sz="1999" u="none" spc="119" dirty="0">
                <a:solidFill>
                  <a:srgbClr val="000000"/>
                </a:solidFill>
                <a:latin typeface="DM Sans"/>
              </a:rPr>
              <a:t> </a:t>
            </a:r>
            <a:r>
              <a:rPr lang="en-US" sz="1999" u="none" spc="119" dirty="0" err="1">
                <a:solidFill>
                  <a:srgbClr val="000000"/>
                </a:solidFill>
                <a:latin typeface="DM Sans"/>
              </a:rPr>
              <a:t>deserunt</a:t>
            </a:r>
            <a:r>
              <a:rPr lang="en-US" sz="1999" u="none" spc="119" dirty="0">
                <a:solidFill>
                  <a:srgbClr val="000000"/>
                </a:solidFill>
                <a:latin typeface="DM Sans"/>
              </a:rPr>
              <a:t> </a:t>
            </a:r>
            <a:r>
              <a:rPr lang="en-US" sz="1999" u="none" spc="119" dirty="0" err="1">
                <a:solidFill>
                  <a:srgbClr val="000000"/>
                </a:solidFill>
                <a:latin typeface="DM Sans"/>
              </a:rPr>
              <a:t>mollit</a:t>
            </a:r>
            <a:r>
              <a:rPr lang="en-US" sz="1999" u="none" spc="119" dirty="0">
                <a:solidFill>
                  <a:srgbClr val="000000"/>
                </a:solidFill>
                <a:latin typeface="DM Sans"/>
              </a:rPr>
              <a:t> </a:t>
            </a:r>
            <a:r>
              <a:rPr lang="en-US" sz="1999" u="none" spc="119" dirty="0" err="1">
                <a:solidFill>
                  <a:srgbClr val="000000"/>
                </a:solidFill>
                <a:latin typeface="DM Sans"/>
              </a:rPr>
              <a:t>anim</a:t>
            </a:r>
            <a:r>
              <a:rPr lang="en-US" sz="1999" u="none" spc="119" dirty="0">
                <a:solidFill>
                  <a:srgbClr val="000000"/>
                </a:solidFill>
                <a:latin typeface="DM Sans"/>
              </a:rPr>
              <a:t> id </a:t>
            </a:r>
            <a:r>
              <a:rPr lang="en-US" sz="1999" u="none" spc="119" dirty="0" err="1">
                <a:solidFill>
                  <a:srgbClr val="000000"/>
                </a:solidFill>
                <a:latin typeface="DM Sans"/>
              </a:rPr>
              <a:t>est</a:t>
            </a:r>
            <a:r>
              <a:rPr lang="en-US" sz="1999" u="none" spc="119" dirty="0">
                <a:solidFill>
                  <a:srgbClr val="000000"/>
                </a:solidFill>
                <a:latin typeface="DM Sans"/>
              </a:rPr>
              <a:t> </a:t>
            </a:r>
            <a:r>
              <a:rPr lang="en-US" sz="1999" u="none" spc="119" dirty="0" err="1">
                <a:solidFill>
                  <a:srgbClr val="000000"/>
                </a:solidFill>
                <a:latin typeface="DM Sans"/>
              </a:rPr>
              <a:t>laborum</a:t>
            </a:r>
            <a:r>
              <a:rPr lang="en-US" sz="1999" u="none" spc="119" dirty="0">
                <a:solidFill>
                  <a:srgbClr val="000000"/>
                </a:solidFill>
                <a:latin typeface="DM Sans"/>
              </a:rPr>
              <a:t>.</a:t>
            </a:r>
          </a:p>
          <a:p>
            <a:pPr marL="0" lvl="0" indent="0">
              <a:lnSpc>
                <a:spcPts val="2699"/>
              </a:lnSpc>
              <a:spcBef>
                <a:spcPct val="0"/>
              </a:spcBef>
            </a:pPr>
            <a:endParaRPr lang="en-US" sz="1999" u="none" spc="119" dirty="0">
              <a:solidFill>
                <a:srgbClr val="000000"/>
              </a:solidFill>
              <a:latin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0819907" y="1950456"/>
            <a:ext cx="4208573" cy="4247184"/>
          </a:xfrm>
          <a:custGeom>
            <a:avLst/>
            <a:gdLst/>
            <a:ahLst/>
            <a:cxnLst/>
            <a:rect l="l" t="t" r="r" b="b"/>
            <a:pathLst>
              <a:path w="4208573" h="4247184">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10256115" y="2639048"/>
            <a:ext cx="7181225" cy="5008904"/>
          </a:xfrm>
          <a:custGeom>
            <a:avLst/>
            <a:gdLst/>
            <a:ahLst/>
            <a:cxnLst/>
            <a:rect l="l" t="t" r="r" b="b"/>
            <a:pathLst>
              <a:path w="7181225" h="5008904">
                <a:moveTo>
                  <a:pt x="0" y="0"/>
                </a:moveTo>
                <a:lnTo>
                  <a:pt x="7181225" y="0"/>
                </a:lnTo>
                <a:lnTo>
                  <a:pt x="7181225" y="5008904"/>
                </a:lnTo>
                <a:lnTo>
                  <a:pt x="0" y="500890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2327063" y="2896758"/>
            <a:ext cx="8751165" cy="1177290"/>
          </a:xfrm>
          <a:prstGeom prst="rect">
            <a:avLst/>
          </a:prstGeom>
        </p:spPr>
        <p:txBody>
          <a:bodyPr lIns="0" tIns="0" rIns="0" bIns="0" rtlCol="0" anchor="t">
            <a:spAutoFit/>
          </a:bodyPr>
          <a:lstStyle/>
          <a:p>
            <a:pPr>
              <a:lnSpc>
                <a:spcPts val="8730"/>
              </a:lnSpc>
            </a:pPr>
            <a:r>
              <a:rPr lang="en-US" sz="9000" dirty="0">
                <a:solidFill>
                  <a:srgbClr val="000000"/>
                </a:solidFill>
                <a:latin typeface="DM Sans Bold"/>
              </a:rPr>
              <a:t>RESULTS</a:t>
            </a:r>
          </a:p>
        </p:txBody>
      </p:sp>
      <p:sp>
        <p:nvSpPr>
          <p:cNvPr id="6" name="TextBox 6"/>
          <p:cNvSpPr txBox="1"/>
          <p:nvPr/>
        </p:nvSpPr>
        <p:spPr>
          <a:xfrm>
            <a:off x="762000" y="4521240"/>
            <a:ext cx="9494115" cy="4487895"/>
          </a:xfrm>
          <a:prstGeom prst="rect">
            <a:avLst/>
          </a:prstGeom>
        </p:spPr>
        <p:txBody>
          <a:bodyPr wrap="square" lIns="0" tIns="0" rIns="0" bIns="0" rtlCol="0" anchor="t">
            <a:spAutoFit/>
          </a:bodyPr>
          <a:lstStyle/>
          <a:p>
            <a:pPr marL="0" lvl="0" indent="0">
              <a:lnSpc>
                <a:spcPts val="2699"/>
              </a:lnSpc>
              <a:spcBef>
                <a:spcPct val="0"/>
              </a:spcBef>
            </a:pPr>
            <a:r>
              <a:rPr lang="en-US" sz="1999" u="none" spc="119" dirty="0">
                <a:solidFill>
                  <a:srgbClr val="000000"/>
                </a:solidFill>
                <a:latin typeface="DM Sans"/>
              </a:rPr>
              <a:t>Lorem ipsum dolor sit </a:t>
            </a:r>
            <a:r>
              <a:rPr lang="en-US" sz="1999" u="none" spc="119" dirty="0" err="1">
                <a:solidFill>
                  <a:srgbClr val="000000"/>
                </a:solidFill>
                <a:latin typeface="DM Sans"/>
              </a:rPr>
              <a:t>amet</a:t>
            </a:r>
            <a:r>
              <a:rPr lang="en-US" sz="1999" u="none" spc="119" dirty="0">
                <a:solidFill>
                  <a:srgbClr val="000000"/>
                </a:solidFill>
                <a:latin typeface="DM Sans"/>
              </a:rPr>
              <a:t>, </a:t>
            </a:r>
            <a:r>
              <a:rPr lang="en-US" sz="1999" u="none" spc="119" dirty="0" err="1">
                <a:solidFill>
                  <a:srgbClr val="000000"/>
                </a:solidFill>
                <a:latin typeface="DM Sans"/>
              </a:rPr>
              <a:t>consectetur</a:t>
            </a:r>
            <a:r>
              <a:rPr lang="en-US" sz="1999" u="none" spc="119" dirty="0">
                <a:solidFill>
                  <a:srgbClr val="000000"/>
                </a:solidFill>
                <a:latin typeface="DM Sans"/>
              </a:rPr>
              <a:t> </a:t>
            </a:r>
            <a:r>
              <a:rPr lang="en-US" sz="1999" u="none" spc="119" dirty="0" err="1">
                <a:solidFill>
                  <a:srgbClr val="000000"/>
                </a:solidFill>
                <a:latin typeface="DM Sans"/>
              </a:rPr>
              <a:t>adipiscing</a:t>
            </a:r>
            <a:r>
              <a:rPr lang="en-US" sz="1999" u="none" spc="119" dirty="0">
                <a:solidFill>
                  <a:srgbClr val="000000"/>
                </a:solidFill>
                <a:latin typeface="DM Sans"/>
              </a:rPr>
              <a:t> </a:t>
            </a:r>
            <a:r>
              <a:rPr lang="en-US" sz="1999" u="none" spc="119" dirty="0" err="1">
                <a:solidFill>
                  <a:srgbClr val="000000"/>
                </a:solidFill>
                <a:latin typeface="DM Sans"/>
              </a:rPr>
              <a:t>elit</a:t>
            </a:r>
            <a:r>
              <a:rPr lang="en-US" sz="1999" u="none" spc="119" dirty="0">
                <a:solidFill>
                  <a:srgbClr val="000000"/>
                </a:solidFill>
                <a:latin typeface="DM Sans"/>
              </a:rPr>
              <a:t>, sed do </a:t>
            </a:r>
            <a:r>
              <a:rPr lang="en-US" sz="1999" u="none" spc="119" dirty="0" err="1">
                <a:solidFill>
                  <a:srgbClr val="000000"/>
                </a:solidFill>
                <a:latin typeface="DM Sans"/>
              </a:rPr>
              <a:t>eiusmod</a:t>
            </a:r>
            <a:r>
              <a:rPr lang="en-US" sz="1999" u="none" spc="119" dirty="0">
                <a:solidFill>
                  <a:srgbClr val="000000"/>
                </a:solidFill>
                <a:latin typeface="DM Sans"/>
              </a:rPr>
              <a:t> </a:t>
            </a:r>
            <a:r>
              <a:rPr lang="en-US" sz="1999" u="none" spc="119" dirty="0" err="1">
                <a:solidFill>
                  <a:srgbClr val="000000"/>
                </a:solidFill>
                <a:latin typeface="DM Sans"/>
              </a:rPr>
              <a:t>tempor</a:t>
            </a:r>
            <a:r>
              <a:rPr lang="en-US" sz="1999" u="none" spc="119" dirty="0">
                <a:solidFill>
                  <a:srgbClr val="000000"/>
                </a:solidFill>
                <a:latin typeface="DM Sans"/>
              </a:rPr>
              <a:t> </a:t>
            </a:r>
            <a:r>
              <a:rPr lang="en-US" sz="1999" u="none" spc="119" dirty="0" err="1">
                <a:solidFill>
                  <a:srgbClr val="000000"/>
                </a:solidFill>
                <a:latin typeface="DM Sans"/>
              </a:rPr>
              <a:t>incididunt</a:t>
            </a:r>
            <a:r>
              <a:rPr lang="en-US" sz="1999" u="none" spc="119" dirty="0">
                <a:solidFill>
                  <a:srgbClr val="000000"/>
                </a:solidFill>
                <a:latin typeface="DM Sans"/>
              </a:rPr>
              <a:t> </a:t>
            </a:r>
            <a:r>
              <a:rPr lang="en-US" sz="1999" u="none" spc="119" dirty="0" err="1">
                <a:solidFill>
                  <a:srgbClr val="000000"/>
                </a:solidFill>
                <a:latin typeface="DM Sans"/>
              </a:rPr>
              <a:t>ut</a:t>
            </a:r>
            <a:r>
              <a:rPr lang="en-US" sz="1999" u="none" spc="119" dirty="0">
                <a:solidFill>
                  <a:srgbClr val="000000"/>
                </a:solidFill>
                <a:latin typeface="DM Sans"/>
              </a:rPr>
              <a:t> labore et dolore magna </a:t>
            </a:r>
            <a:r>
              <a:rPr lang="en-US" sz="1999" u="none" spc="119" dirty="0" err="1">
                <a:solidFill>
                  <a:srgbClr val="000000"/>
                </a:solidFill>
                <a:latin typeface="DM Sans"/>
              </a:rPr>
              <a:t>aliqua</a:t>
            </a:r>
            <a:r>
              <a:rPr lang="en-US" sz="1999" u="none" spc="119" dirty="0">
                <a:solidFill>
                  <a:srgbClr val="000000"/>
                </a:solidFill>
                <a:latin typeface="DM Sans"/>
              </a:rPr>
              <a:t>. Ut </a:t>
            </a:r>
            <a:r>
              <a:rPr lang="en-US" sz="1999" u="none" spc="119" dirty="0" err="1">
                <a:solidFill>
                  <a:srgbClr val="000000"/>
                </a:solidFill>
                <a:latin typeface="DM Sans"/>
              </a:rPr>
              <a:t>enim</a:t>
            </a:r>
            <a:r>
              <a:rPr lang="en-US" sz="1999" u="none" spc="119" dirty="0">
                <a:solidFill>
                  <a:srgbClr val="000000"/>
                </a:solidFill>
                <a:latin typeface="DM Sans"/>
              </a:rPr>
              <a:t> ad minim </a:t>
            </a:r>
            <a:r>
              <a:rPr lang="en-US" sz="1999" u="none" spc="119" dirty="0" err="1">
                <a:solidFill>
                  <a:srgbClr val="000000"/>
                </a:solidFill>
                <a:latin typeface="DM Sans"/>
              </a:rPr>
              <a:t>veniam</a:t>
            </a:r>
            <a:r>
              <a:rPr lang="en-US" sz="1999" u="none" spc="119" dirty="0">
                <a:solidFill>
                  <a:srgbClr val="000000"/>
                </a:solidFill>
                <a:latin typeface="DM Sans"/>
              </a:rPr>
              <a:t>, </a:t>
            </a:r>
            <a:r>
              <a:rPr lang="en-US" sz="1999" u="none" spc="119" dirty="0" err="1">
                <a:solidFill>
                  <a:srgbClr val="000000"/>
                </a:solidFill>
                <a:latin typeface="DM Sans"/>
              </a:rPr>
              <a:t>quis</a:t>
            </a:r>
            <a:r>
              <a:rPr lang="en-US" sz="1999" u="none" spc="119" dirty="0">
                <a:solidFill>
                  <a:srgbClr val="000000"/>
                </a:solidFill>
                <a:latin typeface="DM Sans"/>
              </a:rPr>
              <a:t> </a:t>
            </a:r>
            <a:r>
              <a:rPr lang="en-US" sz="1999" u="none" spc="119" dirty="0" err="1">
                <a:solidFill>
                  <a:srgbClr val="000000"/>
                </a:solidFill>
                <a:latin typeface="DM Sans"/>
              </a:rPr>
              <a:t>nostrud</a:t>
            </a:r>
            <a:r>
              <a:rPr lang="en-US" sz="1999" u="none" spc="119" dirty="0">
                <a:solidFill>
                  <a:srgbClr val="000000"/>
                </a:solidFill>
                <a:latin typeface="DM Sans"/>
              </a:rPr>
              <a:t> exercitation </a:t>
            </a:r>
            <a:r>
              <a:rPr lang="en-US" sz="1999" u="none" spc="119" dirty="0" err="1">
                <a:solidFill>
                  <a:srgbClr val="000000"/>
                </a:solidFill>
                <a:latin typeface="DM Sans"/>
              </a:rPr>
              <a:t>ullamco</a:t>
            </a:r>
            <a:r>
              <a:rPr lang="en-US" sz="1999" u="none" spc="119" dirty="0">
                <a:solidFill>
                  <a:srgbClr val="000000"/>
                </a:solidFill>
                <a:latin typeface="DM Sans"/>
              </a:rPr>
              <a:t> </a:t>
            </a:r>
            <a:r>
              <a:rPr lang="en-US" sz="1999" u="none" spc="119" dirty="0" err="1">
                <a:solidFill>
                  <a:srgbClr val="000000"/>
                </a:solidFill>
                <a:latin typeface="DM Sans"/>
              </a:rPr>
              <a:t>laboris</a:t>
            </a:r>
            <a:r>
              <a:rPr lang="en-US" sz="1999" u="none" spc="119" dirty="0">
                <a:solidFill>
                  <a:srgbClr val="000000"/>
                </a:solidFill>
                <a:latin typeface="DM Sans"/>
              </a:rPr>
              <a:t> nisi </a:t>
            </a:r>
            <a:r>
              <a:rPr lang="en-US" sz="1999" u="none" spc="119" dirty="0" err="1">
                <a:solidFill>
                  <a:srgbClr val="000000"/>
                </a:solidFill>
                <a:latin typeface="DM Sans"/>
              </a:rPr>
              <a:t>ut</a:t>
            </a:r>
            <a:r>
              <a:rPr lang="en-US" sz="1999" u="none" spc="119" dirty="0">
                <a:solidFill>
                  <a:srgbClr val="000000"/>
                </a:solidFill>
                <a:latin typeface="DM Sans"/>
              </a:rPr>
              <a:t> </a:t>
            </a:r>
            <a:r>
              <a:rPr lang="en-US" sz="1999" u="none" spc="119" dirty="0" err="1">
                <a:solidFill>
                  <a:srgbClr val="000000"/>
                </a:solidFill>
                <a:latin typeface="DM Sans"/>
              </a:rPr>
              <a:t>aliquip</a:t>
            </a:r>
            <a:r>
              <a:rPr lang="en-US" sz="1999" u="none" spc="119" dirty="0">
                <a:solidFill>
                  <a:srgbClr val="000000"/>
                </a:solidFill>
                <a:latin typeface="DM Sans"/>
              </a:rPr>
              <a:t> ex </a:t>
            </a:r>
            <a:r>
              <a:rPr lang="en-US" sz="1999" u="none" spc="119" dirty="0" err="1">
                <a:solidFill>
                  <a:srgbClr val="000000"/>
                </a:solidFill>
                <a:latin typeface="DM Sans"/>
              </a:rPr>
              <a:t>ea</a:t>
            </a:r>
            <a:r>
              <a:rPr lang="en-US" sz="1999" u="none" spc="119" dirty="0">
                <a:solidFill>
                  <a:srgbClr val="000000"/>
                </a:solidFill>
                <a:latin typeface="DM Sans"/>
              </a:rPr>
              <a:t> </a:t>
            </a:r>
            <a:r>
              <a:rPr lang="en-US" sz="1999" u="none" spc="119" dirty="0" err="1">
                <a:solidFill>
                  <a:srgbClr val="000000"/>
                </a:solidFill>
                <a:latin typeface="DM Sans"/>
              </a:rPr>
              <a:t>commodo</a:t>
            </a:r>
            <a:r>
              <a:rPr lang="en-US" sz="1999" u="none" spc="119" dirty="0">
                <a:solidFill>
                  <a:srgbClr val="000000"/>
                </a:solidFill>
                <a:latin typeface="DM Sans"/>
              </a:rPr>
              <a:t> </a:t>
            </a:r>
            <a:r>
              <a:rPr lang="en-US" sz="1999" u="none" spc="119" dirty="0" err="1">
                <a:solidFill>
                  <a:srgbClr val="000000"/>
                </a:solidFill>
                <a:latin typeface="DM Sans"/>
              </a:rPr>
              <a:t>consequat</a:t>
            </a:r>
            <a:r>
              <a:rPr lang="en-US" sz="1999" u="none" spc="119" dirty="0">
                <a:solidFill>
                  <a:srgbClr val="000000"/>
                </a:solidFill>
                <a:latin typeface="DM Sans"/>
              </a:rPr>
              <a:t>.</a:t>
            </a:r>
          </a:p>
          <a:p>
            <a:pPr marL="0" lvl="0" indent="0">
              <a:lnSpc>
                <a:spcPts val="2699"/>
              </a:lnSpc>
              <a:spcBef>
                <a:spcPct val="0"/>
              </a:spcBef>
            </a:pPr>
            <a:endParaRPr lang="en-US" sz="1999" u="none" spc="119" dirty="0">
              <a:solidFill>
                <a:srgbClr val="000000"/>
              </a:solidFill>
              <a:latin typeface="DM Sans"/>
            </a:endParaRPr>
          </a:p>
          <a:p>
            <a:pPr marL="0" lvl="0" indent="0">
              <a:lnSpc>
                <a:spcPts val="2699"/>
              </a:lnSpc>
              <a:spcBef>
                <a:spcPct val="0"/>
              </a:spcBef>
            </a:pPr>
            <a:r>
              <a:rPr lang="en-US" sz="1999" u="none" spc="119" dirty="0">
                <a:solidFill>
                  <a:srgbClr val="000000"/>
                </a:solidFill>
                <a:latin typeface="DM Sans"/>
              </a:rPr>
              <a:t>Duis </a:t>
            </a:r>
            <a:r>
              <a:rPr lang="en-US" sz="1999" u="none" spc="119" dirty="0" err="1">
                <a:solidFill>
                  <a:srgbClr val="000000"/>
                </a:solidFill>
                <a:latin typeface="DM Sans"/>
              </a:rPr>
              <a:t>aute</a:t>
            </a:r>
            <a:r>
              <a:rPr lang="en-US" sz="1999" u="none" spc="119" dirty="0">
                <a:solidFill>
                  <a:srgbClr val="000000"/>
                </a:solidFill>
                <a:latin typeface="DM Sans"/>
              </a:rPr>
              <a:t> </a:t>
            </a:r>
            <a:r>
              <a:rPr lang="en-US" sz="1999" u="none" spc="119" dirty="0" err="1">
                <a:solidFill>
                  <a:srgbClr val="000000"/>
                </a:solidFill>
                <a:latin typeface="DM Sans"/>
              </a:rPr>
              <a:t>irure</a:t>
            </a:r>
            <a:r>
              <a:rPr lang="en-US" sz="1999" u="none" spc="119" dirty="0">
                <a:solidFill>
                  <a:srgbClr val="000000"/>
                </a:solidFill>
                <a:latin typeface="DM Sans"/>
              </a:rPr>
              <a:t> dolor in </a:t>
            </a:r>
            <a:r>
              <a:rPr lang="en-US" sz="1999" u="none" spc="119" dirty="0" err="1">
                <a:solidFill>
                  <a:srgbClr val="000000"/>
                </a:solidFill>
                <a:latin typeface="DM Sans"/>
              </a:rPr>
              <a:t>reprehenderit</a:t>
            </a:r>
            <a:r>
              <a:rPr lang="en-US" sz="1999" u="none" spc="119" dirty="0">
                <a:solidFill>
                  <a:srgbClr val="000000"/>
                </a:solidFill>
                <a:latin typeface="DM Sans"/>
              </a:rPr>
              <a:t> in </a:t>
            </a:r>
            <a:r>
              <a:rPr lang="en-US" sz="1999" u="none" spc="119" dirty="0" err="1">
                <a:solidFill>
                  <a:srgbClr val="000000"/>
                </a:solidFill>
                <a:latin typeface="DM Sans"/>
              </a:rPr>
              <a:t>voluptate</a:t>
            </a:r>
            <a:r>
              <a:rPr lang="en-US" sz="1999" u="none" spc="119" dirty="0">
                <a:solidFill>
                  <a:srgbClr val="000000"/>
                </a:solidFill>
                <a:latin typeface="DM Sans"/>
              </a:rPr>
              <a:t> </a:t>
            </a:r>
            <a:r>
              <a:rPr lang="en-US" sz="1999" u="none" spc="119" dirty="0" err="1">
                <a:solidFill>
                  <a:srgbClr val="000000"/>
                </a:solidFill>
                <a:latin typeface="DM Sans"/>
              </a:rPr>
              <a:t>velit</a:t>
            </a:r>
            <a:r>
              <a:rPr lang="en-US" sz="1999" u="none" spc="119" dirty="0">
                <a:solidFill>
                  <a:srgbClr val="000000"/>
                </a:solidFill>
                <a:latin typeface="DM Sans"/>
              </a:rPr>
              <a:t> </a:t>
            </a:r>
            <a:r>
              <a:rPr lang="en-US" sz="1999" u="none" spc="119" dirty="0" err="1">
                <a:solidFill>
                  <a:srgbClr val="000000"/>
                </a:solidFill>
                <a:latin typeface="DM Sans"/>
              </a:rPr>
              <a:t>esse</a:t>
            </a:r>
            <a:r>
              <a:rPr lang="en-US" sz="1999" u="none" spc="119" dirty="0">
                <a:solidFill>
                  <a:srgbClr val="000000"/>
                </a:solidFill>
                <a:latin typeface="DM Sans"/>
              </a:rPr>
              <a:t> </a:t>
            </a:r>
            <a:r>
              <a:rPr lang="en-US" sz="1999" u="none" spc="119" dirty="0" err="1">
                <a:solidFill>
                  <a:srgbClr val="000000"/>
                </a:solidFill>
                <a:latin typeface="DM Sans"/>
              </a:rPr>
              <a:t>cillum</a:t>
            </a:r>
            <a:r>
              <a:rPr lang="en-US" sz="1999" u="none" spc="119" dirty="0">
                <a:solidFill>
                  <a:srgbClr val="000000"/>
                </a:solidFill>
                <a:latin typeface="DM Sans"/>
              </a:rPr>
              <a:t> dolore </a:t>
            </a:r>
            <a:r>
              <a:rPr lang="en-US" sz="1999" u="none" spc="119" dirty="0" err="1">
                <a:solidFill>
                  <a:srgbClr val="000000"/>
                </a:solidFill>
                <a:latin typeface="DM Sans"/>
              </a:rPr>
              <a:t>eu</a:t>
            </a:r>
            <a:r>
              <a:rPr lang="en-US" sz="1999" u="none" spc="119" dirty="0">
                <a:solidFill>
                  <a:srgbClr val="000000"/>
                </a:solidFill>
                <a:latin typeface="DM Sans"/>
              </a:rPr>
              <a:t> </a:t>
            </a:r>
            <a:r>
              <a:rPr lang="en-US" sz="1999" u="none" spc="119" dirty="0" err="1">
                <a:solidFill>
                  <a:srgbClr val="000000"/>
                </a:solidFill>
                <a:latin typeface="DM Sans"/>
              </a:rPr>
              <a:t>fugiat</a:t>
            </a:r>
            <a:r>
              <a:rPr lang="en-US" sz="1999" u="none" spc="119" dirty="0">
                <a:solidFill>
                  <a:srgbClr val="000000"/>
                </a:solidFill>
                <a:latin typeface="DM Sans"/>
              </a:rPr>
              <a:t> </a:t>
            </a:r>
            <a:r>
              <a:rPr lang="en-US" sz="1999" u="none" spc="119" dirty="0" err="1">
                <a:solidFill>
                  <a:srgbClr val="000000"/>
                </a:solidFill>
                <a:latin typeface="DM Sans"/>
              </a:rPr>
              <a:t>nulla</a:t>
            </a:r>
            <a:r>
              <a:rPr lang="en-US" sz="1999" u="none" spc="119" dirty="0">
                <a:solidFill>
                  <a:srgbClr val="000000"/>
                </a:solidFill>
                <a:latin typeface="DM Sans"/>
              </a:rPr>
              <a:t> </a:t>
            </a:r>
            <a:r>
              <a:rPr lang="en-US" sz="1999" u="none" spc="119" dirty="0" err="1">
                <a:solidFill>
                  <a:srgbClr val="000000"/>
                </a:solidFill>
                <a:latin typeface="DM Sans"/>
              </a:rPr>
              <a:t>pariatur</a:t>
            </a:r>
            <a:r>
              <a:rPr lang="en-US" sz="1999" u="none" spc="119" dirty="0">
                <a:solidFill>
                  <a:srgbClr val="000000"/>
                </a:solidFill>
                <a:latin typeface="DM Sans"/>
              </a:rPr>
              <a:t>. </a:t>
            </a:r>
            <a:r>
              <a:rPr lang="en-US" sz="1999" u="none" spc="119" dirty="0" err="1">
                <a:solidFill>
                  <a:srgbClr val="000000"/>
                </a:solidFill>
                <a:latin typeface="DM Sans"/>
              </a:rPr>
              <a:t>Excepteur</a:t>
            </a:r>
            <a:r>
              <a:rPr lang="en-US" sz="1999" u="none" spc="119" dirty="0">
                <a:solidFill>
                  <a:srgbClr val="000000"/>
                </a:solidFill>
                <a:latin typeface="DM Sans"/>
              </a:rPr>
              <a:t> </a:t>
            </a:r>
            <a:r>
              <a:rPr lang="en-US" sz="1999" u="none" spc="119" dirty="0" err="1">
                <a:solidFill>
                  <a:srgbClr val="000000"/>
                </a:solidFill>
                <a:latin typeface="DM Sans"/>
              </a:rPr>
              <a:t>sint</a:t>
            </a:r>
            <a:r>
              <a:rPr lang="en-US" sz="1999" u="none" spc="119" dirty="0">
                <a:solidFill>
                  <a:srgbClr val="000000"/>
                </a:solidFill>
                <a:latin typeface="DM Sans"/>
              </a:rPr>
              <a:t> </a:t>
            </a:r>
            <a:r>
              <a:rPr lang="en-US" sz="1999" u="none" spc="119" dirty="0" err="1">
                <a:solidFill>
                  <a:srgbClr val="000000"/>
                </a:solidFill>
                <a:latin typeface="DM Sans"/>
              </a:rPr>
              <a:t>occaecat</a:t>
            </a:r>
            <a:r>
              <a:rPr lang="en-US" sz="1999" u="none" spc="119" dirty="0">
                <a:solidFill>
                  <a:srgbClr val="000000"/>
                </a:solidFill>
                <a:latin typeface="DM Sans"/>
              </a:rPr>
              <a:t> </a:t>
            </a:r>
            <a:r>
              <a:rPr lang="en-US" sz="1999" u="none" spc="119" dirty="0" err="1">
                <a:solidFill>
                  <a:srgbClr val="000000"/>
                </a:solidFill>
                <a:latin typeface="DM Sans"/>
              </a:rPr>
              <a:t>cupidatat</a:t>
            </a:r>
            <a:r>
              <a:rPr lang="en-US" sz="1999" u="none" spc="119" dirty="0">
                <a:solidFill>
                  <a:srgbClr val="000000"/>
                </a:solidFill>
                <a:latin typeface="DM Sans"/>
              </a:rPr>
              <a:t> non </a:t>
            </a:r>
            <a:r>
              <a:rPr lang="en-US" sz="1999" u="none" spc="119" dirty="0" err="1">
                <a:solidFill>
                  <a:srgbClr val="000000"/>
                </a:solidFill>
                <a:latin typeface="DM Sans"/>
              </a:rPr>
              <a:t>proident</a:t>
            </a:r>
            <a:r>
              <a:rPr lang="en-US" sz="1999" u="none" spc="119" dirty="0">
                <a:solidFill>
                  <a:srgbClr val="000000"/>
                </a:solidFill>
                <a:latin typeface="DM Sans"/>
              </a:rPr>
              <a:t>, sunt in culpa qui </a:t>
            </a:r>
            <a:r>
              <a:rPr lang="en-US" sz="1999" u="none" spc="119" dirty="0" err="1">
                <a:solidFill>
                  <a:srgbClr val="000000"/>
                </a:solidFill>
                <a:latin typeface="DM Sans"/>
              </a:rPr>
              <a:t>officia</a:t>
            </a:r>
            <a:r>
              <a:rPr lang="en-US" sz="1999" u="none" spc="119" dirty="0">
                <a:solidFill>
                  <a:srgbClr val="000000"/>
                </a:solidFill>
                <a:latin typeface="DM Sans"/>
              </a:rPr>
              <a:t> </a:t>
            </a:r>
            <a:r>
              <a:rPr lang="en-US" sz="1999" u="none" spc="119" dirty="0" err="1">
                <a:solidFill>
                  <a:srgbClr val="000000"/>
                </a:solidFill>
                <a:latin typeface="DM Sans"/>
              </a:rPr>
              <a:t>deserunt</a:t>
            </a:r>
            <a:r>
              <a:rPr lang="en-US" sz="1999" u="none" spc="119" dirty="0">
                <a:solidFill>
                  <a:srgbClr val="000000"/>
                </a:solidFill>
                <a:latin typeface="DM Sans"/>
              </a:rPr>
              <a:t> </a:t>
            </a:r>
            <a:r>
              <a:rPr lang="en-US" sz="1999" u="none" spc="119" dirty="0" err="1">
                <a:solidFill>
                  <a:srgbClr val="000000"/>
                </a:solidFill>
                <a:latin typeface="DM Sans"/>
              </a:rPr>
              <a:t>mollit</a:t>
            </a:r>
            <a:r>
              <a:rPr lang="en-US" sz="1999" u="none" spc="119" dirty="0">
                <a:solidFill>
                  <a:srgbClr val="000000"/>
                </a:solidFill>
                <a:latin typeface="DM Sans"/>
              </a:rPr>
              <a:t> </a:t>
            </a:r>
            <a:r>
              <a:rPr lang="en-US" sz="1999" u="none" spc="119" dirty="0" err="1">
                <a:solidFill>
                  <a:srgbClr val="000000"/>
                </a:solidFill>
                <a:latin typeface="DM Sans"/>
              </a:rPr>
              <a:t>anim</a:t>
            </a:r>
            <a:r>
              <a:rPr lang="en-US" sz="1999" u="none" spc="119" dirty="0">
                <a:solidFill>
                  <a:srgbClr val="000000"/>
                </a:solidFill>
                <a:latin typeface="DM Sans"/>
              </a:rPr>
              <a:t> id </a:t>
            </a:r>
            <a:r>
              <a:rPr lang="en-US" sz="1999" u="none" spc="119" dirty="0" err="1">
                <a:solidFill>
                  <a:srgbClr val="000000"/>
                </a:solidFill>
                <a:latin typeface="DM Sans"/>
              </a:rPr>
              <a:t>est</a:t>
            </a:r>
            <a:r>
              <a:rPr lang="en-US" sz="1999" u="none" spc="119" dirty="0">
                <a:solidFill>
                  <a:srgbClr val="000000"/>
                </a:solidFill>
                <a:latin typeface="DM Sans"/>
              </a:rPr>
              <a:t> </a:t>
            </a:r>
            <a:r>
              <a:rPr lang="en-US" sz="1999" u="none" spc="119" dirty="0" err="1">
                <a:solidFill>
                  <a:srgbClr val="000000"/>
                </a:solidFill>
                <a:latin typeface="DM Sans"/>
              </a:rPr>
              <a:t>laborum</a:t>
            </a:r>
            <a:r>
              <a:rPr lang="en-US" sz="1999" u="none" spc="119" dirty="0">
                <a:solidFill>
                  <a:srgbClr val="000000"/>
                </a:solidFill>
                <a:latin typeface="DM Sans"/>
              </a:rPr>
              <a:t>.</a:t>
            </a:r>
          </a:p>
          <a:p>
            <a:pPr marL="0" lvl="0" indent="0">
              <a:lnSpc>
                <a:spcPts val="2699"/>
              </a:lnSpc>
              <a:spcBef>
                <a:spcPct val="0"/>
              </a:spcBef>
            </a:pPr>
            <a:endParaRPr lang="en-US" sz="1999" spc="119" dirty="0">
              <a:solidFill>
                <a:srgbClr val="000000"/>
              </a:solidFill>
              <a:latin typeface="DM Sans"/>
            </a:endParaRPr>
          </a:p>
          <a:p>
            <a:pPr>
              <a:lnSpc>
                <a:spcPts val="2699"/>
              </a:lnSpc>
              <a:spcBef>
                <a:spcPct val="0"/>
              </a:spcBef>
            </a:pPr>
            <a:r>
              <a:rPr lang="en-US" sz="1999" u="none" spc="119" dirty="0">
                <a:solidFill>
                  <a:srgbClr val="000000"/>
                </a:solidFill>
                <a:latin typeface="DM Sans"/>
              </a:rPr>
              <a:t>Duis </a:t>
            </a:r>
            <a:r>
              <a:rPr lang="en-US" sz="1999" u="none" spc="119" dirty="0" err="1">
                <a:solidFill>
                  <a:srgbClr val="000000"/>
                </a:solidFill>
                <a:latin typeface="DM Sans"/>
              </a:rPr>
              <a:t>aute</a:t>
            </a:r>
            <a:r>
              <a:rPr lang="en-US" sz="1999" u="none" spc="119" dirty="0">
                <a:solidFill>
                  <a:srgbClr val="000000"/>
                </a:solidFill>
                <a:latin typeface="DM Sans"/>
              </a:rPr>
              <a:t> </a:t>
            </a:r>
            <a:r>
              <a:rPr lang="en-US" sz="1999" u="none" spc="119" dirty="0" err="1">
                <a:solidFill>
                  <a:srgbClr val="000000"/>
                </a:solidFill>
                <a:latin typeface="DM Sans"/>
              </a:rPr>
              <a:t>irure</a:t>
            </a:r>
            <a:r>
              <a:rPr lang="en-US" sz="1999" u="none" spc="119" dirty="0">
                <a:solidFill>
                  <a:srgbClr val="000000"/>
                </a:solidFill>
                <a:latin typeface="DM Sans"/>
              </a:rPr>
              <a:t> dolor in </a:t>
            </a:r>
            <a:r>
              <a:rPr lang="en-US" sz="1999" u="none" spc="119" dirty="0" err="1">
                <a:solidFill>
                  <a:srgbClr val="000000"/>
                </a:solidFill>
                <a:latin typeface="DM Sans"/>
              </a:rPr>
              <a:t>reprehenderit</a:t>
            </a:r>
            <a:r>
              <a:rPr lang="en-US" sz="1999" u="none" spc="119" dirty="0">
                <a:solidFill>
                  <a:srgbClr val="000000"/>
                </a:solidFill>
                <a:latin typeface="DM Sans"/>
              </a:rPr>
              <a:t> in </a:t>
            </a:r>
            <a:r>
              <a:rPr lang="en-US" sz="1999" u="none" spc="119" dirty="0" err="1">
                <a:solidFill>
                  <a:srgbClr val="000000"/>
                </a:solidFill>
                <a:latin typeface="DM Sans"/>
              </a:rPr>
              <a:t>voluptate</a:t>
            </a:r>
            <a:r>
              <a:rPr lang="en-US" sz="1999" u="none" spc="119" dirty="0">
                <a:solidFill>
                  <a:srgbClr val="000000"/>
                </a:solidFill>
                <a:latin typeface="DM Sans"/>
              </a:rPr>
              <a:t> </a:t>
            </a:r>
            <a:r>
              <a:rPr lang="en-US" sz="1999" u="none" spc="119" dirty="0" err="1">
                <a:solidFill>
                  <a:srgbClr val="000000"/>
                </a:solidFill>
                <a:latin typeface="DM Sans"/>
              </a:rPr>
              <a:t>velit</a:t>
            </a:r>
            <a:r>
              <a:rPr lang="en-US" sz="1999" u="none" spc="119" dirty="0">
                <a:solidFill>
                  <a:srgbClr val="000000"/>
                </a:solidFill>
                <a:latin typeface="DM Sans"/>
              </a:rPr>
              <a:t> </a:t>
            </a:r>
            <a:r>
              <a:rPr lang="en-US" sz="1999" u="none" spc="119" dirty="0" err="1">
                <a:solidFill>
                  <a:srgbClr val="000000"/>
                </a:solidFill>
                <a:latin typeface="DM Sans"/>
              </a:rPr>
              <a:t>esse</a:t>
            </a:r>
            <a:r>
              <a:rPr lang="en-US" sz="1999" u="none" spc="119" dirty="0">
                <a:solidFill>
                  <a:srgbClr val="000000"/>
                </a:solidFill>
                <a:latin typeface="DM Sans"/>
              </a:rPr>
              <a:t> </a:t>
            </a:r>
            <a:r>
              <a:rPr lang="en-US" sz="1999" u="none" spc="119" dirty="0" err="1">
                <a:solidFill>
                  <a:srgbClr val="000000"/>
                </a:solidFill>
                <a:latin typeface="DM Sans"/>
              </a:rPr>
              <a:t>cillum</a:t>
            </a:r>
            <a:r>
              <a:rPr lang="en-US" sz="1999" u="none" spc="119" dirty="0">
                <a:solidFill>
                  <a:srgbClr val="000000"/>
                </a:solidFill>
                <a:latin typeface="DM Sans"/>
              </a:rPr>
              <a:t> dolore </a:t>
            </a:r>
            <a:r>
              <a:rPr lang="en-US" sz="1999" u="none" spc="119" dirty="0" err="1">
                <a:solidFill>
                  <a:srgbClr val="000000"/>
                </a:solidFill>
                <a:latin typeface="DM Sans"/>
              </a:rPr>
              <a:t>eu</a:t>
            </a:r>
            <a:r>
              <a:rPr lang="en-US" sz="1999" u="none" spc="119" dirty="0">
                <a:solidFill>
                  <a:srgbClr val="000000"/>
                </a:solidFill>
                <a:latin typeface="DM Sans"/>
              </a:rPr>
              <a:t> </a:t>
            </a:r>
            <a:r>
              <a:rPr lang="en-US" sz="1999" u="none" spc="119" dirty="0" err="1">
                <a:solidFill>
                  <a:srgbClr val="000000"/>
                </a:solidFill>
                <a:latin typeface="DM Sans"/>
              </a:rPr>
              <a:t>fugiat</a:t>
            </a:r>
            <a:r>
              <a:rPr lang="en-US" sz="1999" u="none" spc="119" dirty="0">
                <a:solidFill>
                  <a:srgbClr val="000000"/>
                </a:solidFill>
                <a:latin typeface="DM Sans"/>
              </a:rPr>
              <a:t> </a:t>
            </a:r>
            <a:r>
              <a:rPr lang="en-US" sz="1999" u="none" spc="119" dirty="0" err="1">
                <a:solidFill>
                  <a:srgbClr val="000000"/>
                </a:solidFill>
                <a:latin typeface="DM Sans"/>
              </a:rPr>
              <a:t>nulla</a:t>
            </a:r>
            <a:r>
              <a:rPr lang="en-US" sz="1999" u="none" spc="119" dirty="0">
                <a:solidFill>
                  <a:srgbClr val="000000"/>
                </a:solidFill>
                <a:latin typeface="DM Sans"/>
              </a:rPr>
              <a:t> </a:t>
            </a:r>
            <a:r>
              <a:rPr lang="en-US" sz="1999" u="none" spc="119" dirty="0" err="1">
                <a:solidFill>
                  <a:srgbClr val="000000"/>
                </a:solidFill>
                <a:latin typeface="DM Sans"/>
              </a:rPr>
              <a:t>pariatur</a:t>
            </a:r>
            <a:r>
              <a:rPr lang="en-US" sz="1999" u="none" spc="119" dirty="0">
                <a:solidFill>
                  <a:srgbClr val="000000"/>
                </a:solidFill>
                <a:latin typeface="DM Sans"/>
              </a:rPr>
              <a:t>. </a:t>
            </a:r>
            <a:r>
              <a:rPr lang="en-US" sz="1999" u="none" spc="119" dirty="0" err="1">
                <a:solidFill>
                  <a:srgbClr val="000000"/>
                </a:solidFill>
                <a:latin typeface="DM Sans"/>
              </a:rPr>
              <a:t>Excepteur</a:t>
            </a:r>
            <a:r>
              <a:rPr lang="en-US" sz="1999" u="none" spc="119" dirty="0">
                <a:solidFill>
                  <a:srgbClr val="000000"/>
                </a:solidFill>
                <a:latin typeface="DM Sans"/>
              </a:rPr>
              <a:t> </a:t>
            </a:r>
            <a:r>
              <a:rPr lang="en-US" sz="1999" u="none" spc="119" dirty="0" err="1">
                <a:solidFill>
                  <a:srgbClr val="000000"/>
                </a:solidFill>
                <a:latin typeface="DM Sans"/>
              </a:rPr>
              <a:t>sint</a:t>
            </a:r>
            <a:r>
              <a:rPr lang="en-US" sz="1999" u="none" spc="119" dirty="0">
                <a:solidFill>
                  <a:srgbClr val="000000"/>
                </a:solidFill>
                <a:latin typeface="DM Sans"/>
              </a:rPr>
              <a:t> </a:t>
            </a:r>
            <a:r>
              <a:rPr lang="en-US" sz="1999" u="none" spc="119" dirty="0" err="1">
                <a:solidFill>
                  <a:srgbClr val="000000"/>
                </a:solidFill>
                <a:latin typeface="DM Sans"/>
              </a:rPr>
              <a:t>occaecat</a:t>
            </a:r>
            <a:r>
              <a:rPr lang="en-US" sz="1999" u="none" spc="119" dirty="0">
                <a:solidFill>
                  <a:srgbClr val="000000"/>
                </a:solidFill>
                <a:latin typeface="DM Sans"/>
              </a:rPr>
              <a:t> </a:t>
            </a:r>
            <a:r>
              <a:rPr lang="en-US" sz="1999" u="none" spc="119" dirty="0" err="1">
                <a:solidFill>
                  <a:srgbClr val="000000"/>
                </a:solidFill>
                <a:latin typeface="DM Sans"/>
              </a:rPr>
              <a:t>cupidatat</a:t>
            </a:r>
            <a:r>
              <a:rPr lang="en-US" sz="1999" u="none" spc="119" dirty="0">
                <a:solidFill>
                  <a:srgbClr val="000000"/>
                </a:solidFill>
                <a:latin typeface="DM Sans"/>
              </a:rPr>
              <a:t> non </a:t>
            </a:r>
            <a:r>
              <a:rPr lang="en-US" sz="1999" u="none" spc="119" dirty="0" err="1">
                <a:solidFill>
                  <a:srgbClr val="000000"/>
                </a:solidFill>
                <a:latin typeface="DM Sans"/>
              </a:rPr>
              <a:t>proident</a:t>
            </a:r>
            <a:r>
              <a:rPr lang="en-US" sz="1999" u="none" spc="119" dirty="0">
                <a:solidFill>
                  <a:srgbClr val="000000"/>
                </a:solidFill>
                <a:latin typeface="DM Sans"/>
              </a:rPr>
              <a:t>, sunt in culpa qui </a:t>
            </a:r>
            <a:r>
              <a:rPr lang="en-US" sz="1999" u="none" spc="119" dirty="0" err="1">
                <a:solidFill>
                  <a:srgbClr val="000000"/>
                </a:solidFill>
                <a:latin typeface="DM Sans"/>
              </a:rPr>
              <a:t>officia</a:t>
            </a:r>
            <a:r>
              <a:rPr lang="en-US" sz="1999" u="none" spc="119" dirty="0">
                <a:solidFill>
                  <a:srgbClr val="000000"/>
                </a:solidFill>
                <a:latin typeface="DM Sans"/>
              </a:rPr>
              <a:t> </a:t>
            </a:r>
            <a:r>
              <a:rPr lang="en-US" sz="1999" u="none" spc="119" dirty="0" err="1">
                <a:solidFill>
                  <a:srgbClr val="000000"/>
                </a:solidFill>
                <a:latin typeface="DM Sans"/>
              </a:rPr>
              <a:t>deserunt</a:t>
            </a:r>
            <a:r>
              <a:rPr lang="en-US" sz="1999" u="none" spc="119" dirty="0">
                <a:solidFill>
                  <a:srgbClr val="000000"/>
                </a:solidFill>
                <a:latin typeface="DM Sans"/>
              </a:rPr>
              <a:t> </a:t>
            </a:r>
            <a:r>
              <a:rPr lang="en-US" sz="1999" u="none" spc="119" dirty="0" err="1">
                <a:solidFill>
                  <a:srgbClr val="000000"/>
                </a:solidFill>
                <a:latin typeface="DM Sans"/>
              </a:rPr>
              <a:t>mollit</a:t>
            </a:r>
            <a:r>
              <a:rPr lang="en-US" sz="1999" u="none" spc="119" dirty="0">
                <a:solidFill>
                  <a:srgbClr val="000000"/>
                </a:solidFill>
                <a:latin typeface="DM Sans"/>
              </a:rPr>
              <a:t> </a:t>
            </a:r>
            <a:r>
              <a:rPr lang="en-US" sz="1999" u="none" spc="119" dirty="0" err="1">
                <a:solidFill>
                  <a:srgbClr val="000000"/>
                </a:solidFill>
                <a:latin typeface="DM Sans"/>
              </a:rPr>
              <a:t>anim</a:t>
            </a:r>
            <a:r>
              <a:rPr lang="en-US" sz="1999" u="none" spc="119" dirty="0">
                <a:solidFill>
                  <a:srgbClr val="000000"/>
                </a:solidFill>
                <a:latin typeface="DM Sans"/>
              </a:rPr>
              <a:t> id </a:t>
            </a:r>
            <a:r>
              <a:rPr lang="en-US" sz="1999" u="none" spc="119" dirty="0" err="1">
                <a:solidFill>
                  <a:srgbClr val="000000"/>
                </a:solidFill>
                <a:latin typeface="DM Sans"/>
              </a:rPr>
              <a:t>est</a:t>
            </a:r>
            <a:r>
              <a:rPr lang="en-US" sz="1999" u="none" spc="119" dirty="0">
                <a:solidFill>
                  <a:srgbClr val="000000"/>
                </a:solidFill>
                <a:latin typeface="DM Sans"/>
              </a:rPr>
              <a:t> </a:t>
            </a:r>
            <a:r>
              <a:rPr lang="en-US" sz="1999" u="none" spc="119" dirty="0" err="1">
                <a:solidFill>
                  <a:srgbClr val="000000"/>
                </a:solidFill>
                <a:latin typeface="DM Sans"/>
              </a:rPr>
              <a:t>laborum</a:t>
            </a:r>
            <a:r>
              <a:rPr lang="en-US" sz="1999" u="none" spc="119" dirty="0">
                <a:solidFill>
                  <a:srgbClr val="000000"/>
                </a:solidFill>
                <a:latin typeface="DM Sans"/>
              </a:rPr>
              <a:t>.</a:t>
            </a:r>
          </a:p>
          <a:p>
            <a:pPr marL="0" lvl="0" indent="0">
              <a:lnSpc>
                <a:spcPts val="2699"/>
              </a:lnSpc>
              <a:spcBef>
                <a:spcPct val="0"/>
              </a:spcBef>
            </a:pPr>
            <a:endParaRPr lang="en-US" sz="1999" u="none" spc="119" dirty="0">
              <a:solidFill>
                <a:srgbClr val="000000"/>
              </a:solidFill>
              <a:latin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3967163"/>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rot="-5282649">
            <a:off x="753178" y="3852356"/>
            <a:ext cx="7567145" cy="2582288"/>
          </a:xfrm>
          <a:custGeom>
            <a:avLst/>
            <a:gdLst/>
            <a:ahLst/>
            <a:cxnLst/>
            <a:rect l="l" t="t" r="r" b="b"/>
            <a:pathLst>
              <a:path w="7567145" h="2582288">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1780231" y="2037564"/>
            <a:ext cx="5513037" cy="6211873"/>
          </a:xfrm>
          <a:custGeom>
            <a:avLst/>
            <a:gdLst/>
            <a:ahLst/>
            <a:cxnLst/>
            <a:rect l="l" t="t" r="r" b="b"/>
            <a:pathLst>
              <a:path w="5513037" h="6211873">
                <a:moveTo>
                  <a:pt x="0" y="0"/>
                </a:moveTo>
                <a:lnTo>
                  <a:pt x="5513038" y="0"/>
                </a:lnTo>
                <a:lnTo>
                  <a:pt x="5513038" y="6211872"/>
                </a:lnTo>
                <a:lnTo>
                  <a:pt x="0" y="621187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9372600" y="2169505"/>
            <a:ext cx="7848753" cy="1177290"/>
          </a:xfrm>
          <a:prstGeom prst="rect">
            <a:avLst/>
          </a:prstGeom>
        </p:spPr>
        <p:txBody>
          <a:bodyPr lIns="0" tIns="0" rIns="0" bIns="0" rtlCol="0" anchor="t">
            <a:spAutoFit/>
          </a:bodyPr>
          <a:lstStyle/>
          <a:p>
            <a:pPr>
              <a:lnSpc>
                <a:spcPts val="8730"/>
              </a:lnSpc>
            </a:pPr>
            <a:r>
              <a:rPr lang="en-US" sz="9000" dirty="0">
                <a:solidFill>
                  <a:srgbClr val="000000"/>
                </a:solidFill>
                <a:latin typeface="DM Sans Bold"/>
              </a:rPr>
              <a:t>DISCUSSION</a:t>
            </a:r>
          </a:p>
        </p:txBody>
      </p:sp>
      <p:sp>
        <p:nvSpPr>
          <p:cNvPr id="6" name="TextBox 6"/>
          <p:cNvSpPr txBox="1"/>
          <p:nvPr/>
        </p:nvSpPr>
        <p:spPr>
          <a:xfrm>
            <a:off x="7990034" y="4076700"/>
            <a:ext cx="9601199" cy="4487895"/>
          </a:xfrm>
          <a:prstGeom prst="rect">
            <a:avLst/>
          </a:prstGeom>
        </p:spPr>
        <p:txBody>
          <a:bodyPr wrap="square" lIns="0" tIns="0" rIns="0" bIns="0" rtlCol="0" anchor="t">
            <a:spAutoFit/>
          </a:bodyPr>
          <a:lstStyle/>
          <a:p>
            <a:pPr marL="0" lvl="0" indent="0">
              <a:lnSpc>
                <a:spcPts val="2699"/>
              </a:lnSpc>
              <a:spcBef>
                <a:spcPct val="0"/>
              </a:spcBef>
            </a:pPr>
            <a:r>
              <a:rPr lang="en-US" sz="1999" u="none" spc="119" dirty="0">
                <a:solidFill>
                  <a:srgbClr val="000000"/>
                </a:solidFill>
                <a:latin typeface="DM Sans"/>
              </a:rPr>
              <a:t>The relationship between service quality, perceived value, satisfaction, and intention to continue relationship is complex</a:t>
            </a:r>
            <a:r>
              <a:rPr lang="en-US" sz="1999" u="none" spc="119" dirty="0" err="1">
                <a:solidFill>
                  <a:srgbClr val="000000"/>
                </a:solidFill>
                <a:latin typeface="DM Sans"/>
              </a:rPr>
              <a:t>amet</a:t>
            </a:r>
            <a:r>
              <a:rPr lang="en-US" sz="1999" u="none" spc="119" dirty="0">
                <a:solidFill>
                  <a:srgbClr val="000000"/>
                </a:solidFill>
                <a:latin typeface="DM Sans"/>
              </a:rPr>
              <a:t>, </a:t>
            </a:r>
            <a:r>
              <a:rPr lang="en-US" sz="1999" u="none" spc="119" dirty="0" err="1">
                <a:solidFill>
                  <a:srgbClr val="000000"/>
                </a:solidFill>
                <a:latin typeface="DM Sans"/>
              </a:rPr>
              <a:t>consectetur</a:t>
            </a:r>
            <a:r>
              <a:rPr lang="en-US" sz="1999" u="none" spc="119" dirty="0">
                <a:solidFill>
                  <a:srgbClr val="000000"/>
                </a:solidFill>
                <a:latin typeface="DM Sans"/>
              </a:rPr>
              <a:t> </a:t>
            </a:r>
            <a:r>
              <a:rPr lang="en-US" sz="1999" u="none" spc="119" dirty="0" err="1">
                <a:solidFill>
                  <a:srgbClr val="000000"/>
                </a:solidFill>
                <a:latin typeface="DM Sans"/>
              </a:rPr>
              <a:t>adipiscing</a:t>
            </a:r>
            <a:r>
              <a:rPr lang="en-US" sz="1999" u="none" spc="119" dirty="0">
                <a:solidFill>
                  <a:srgbClr val="000000"/>
                </a:solidFill>
                <a:latin typeface="DM Sans"/>
              </a:rPr>
              <a:t> </a:t>
            </a:r>
            <a:r>
              <a:rPr lang="en-US" sz="1999" u="none" spc="119" dirty="0" err="1">
                <a:solidFill>
                  <a:srgbClr val="000000"/>
                </a:solidFill>
                <a:latin typeface="DM Sans"/>
              </a:rPr>
              <a:t>elit</a:t>
            </a:r>
            <a:r>
              <a:rPr lang="en-US" sz="1999" u="none" spc="119" dirty="0">
                <a:solidFill>
                  <a:srgbClr val="000000"/>
                </a:solidFill>
                <a:latin typeface="DM Sans"/>
              </a:rPr>
              <a:t>, sed do </a:t>
            </a:r>
            <a:r>
              <a:rPr lang="en-US" sz="1999" u="none" spc="119" dirty="0" err="1">
                <a:solidFill>
                  <a:srgbClr val="000000"/>
                </a:solidFill>
                <a:latin typeface="DM Sans"/>
              </a:rPr>
              <a:t>eiusmod</a:t>
            </a:r>
            <a:r>
              <a:rPr lang="en-US" sz="1999" u="none" spc="119" dirty="0">
                <a:solidFill>
                  <a:srgbClr val="000000"/>
                </a:solidFill>
                <a:latin typeface="DM Sans"/>
              </a:rPr>
              <a:t> </a:t>
            </a:r>
            <a:r>
              <a:rPr lang="en-US" sz="1999" u="none" spc="119" dirty="0" err="1">
                <a:solidFill>
                  <a:srgbClr val="000000"/>
                </a:solidFill>
                <a:latin typeface="DM Sans"/>
              </a:rPr>
              <a:t>tempor</a:t>
            </a:r>
            <a:r>
              <a:rPr lang="en-US" sz="1999" u="none" spc="119" dirty="0">
                <a:solidFill>
                  <a:srgbClr val="000000"/>
                </a:solidFill>
                <a:latin typeface="DM Sans"/>
              </a:rPr>
              <a:t> </a:t>
            </a:r>
            <a:r>
              <a:rPr lang="en-US" sz="1999" u="none" spc="119" dirty="0" err="1">
                <a:solidFill>
                  <a:srgbClr val="000000"/>
                </a:solidFill>
                <a:latin typeface="DM Sans"/>
              </a:rPr>
              <a:t>incididunt</a:t>
            </a:r>
            <a:r>
              <a:rPr lang="en-US" sz="1999" u="none" spc="119" dirty="0">
                <a:solidFill>
                  <a:srgbClr val="000000"/>
                </a:solidFill>
                <a:latin typeface="DM Sans"/>
              </a:rPr>
              <a:t> </a:t>
            </a:r>
            <a:r>
              <a:rPr lang="en-US" sz="1999" u="none" spc="119" dirty="0" err="1">
                <a:solidFill>
                  <a:srgbClr val="000000"/>
                </a:solidFill>
                <a:latin typeface="DM Sans"/>
              </a:rPr>
              <a:t>ut</a:t>
            </a:r>
            <a:r>
              <a:rPr lang="en-US" sz="1999" u="none" spc="119" dirty="0">
                <a:solidFill>
                  <a:srgbClr val="000000"/>
                </a:solidFill>
                <a:latin typeface="DM Sans"/>
              </a:rPr>
              <a:t> labore et dolore magna </a:t>
            </a:r>
            <a:r>
              <a:rPr lang="en-US" sz="1999" u="none" spc="119" dirty="0" err="1">
                <a:solidFill>
                  <a:srgbClr val="000000"/>
                </a:solidFill>
                <a:latin typeface="DM Sans"/>
              </a:rPr>
              <a:t>aliqua</a:t>
            </a:r>
            <a:r>
              <a:rPr lang="en-US" sz="1999" u="none" spc="119" dirty="0">
                <a:solidFill>
                  <a:srgbClr val="000000"/>
                </a:solidFill>
                <a:latin typeface="DM Sans"/>
              </a:rPr>
              <a:t>. Ut </a:t>
            </a:r>
            <a:r>
              <a:rPr lang="en-US" sz="1999" u="none" spc="119" dirty="0" err="1">
                <a:solidFill>
                  <a:srgbClr val="000000"/>
                </a:solidFill>
                <a:latin typeface="DM Sans"/>
              </a:rPr>
              <a:t>enim</a:t>
            </a:r>
            <a:r>
              <a:rPr lang="en-US" sz="1999" u="none" spc="119" dirty="0">
                <a:solidFill>
                  <a:srgbClr val="000000"/>
                </a:solidFill>
                <a:latin typeface="DM Sans"/>
              </a:rPr>
              <a:t> ad minim </a:t>
            </a:r>
            <a:r>
              <a:rPr lang="en-US" sz="1999" u="none" spc="119" dirty="0" err="1">
                <a:solidFill>
                  <a:srgbClr val="000000"/>
                </a:solidFill>
                <a:latin typeface="DM Sans"/>
              </a:rPr>
              <a:t>veniam</a:t>
            </a:r>
            <a:r>
              <a:rPr lang="en-US" sz="1999" u="none" spc="119" dirty="0">
                <a:solidFill>
                  <a:srgbClr val="000000"/>
                </a:solidFill>
                <a:latin typeface="DM Sans"/>
              </a:rPr>
              <a:t>, </a:t>
            </a:r>
            <a:r>
              <a:rPr lang="en-US" sz="1999" u="none" spc="119" dirty="0" err="1">
                <a:solidFill>
                  <a:srgbClr val="000000"/>
                </a:solidFill>
                <a:latin typeface="DM Sans"/>
              </a:rPr>
              <a:t>quis</a:t>
            </a:r>
            <a:r>
              <a:rPr lang="en-US" sz="1999" u="none" spc="119" dirty="0">
                <a:solidFill>
                  <a:srgbClr val="000000"/>
                </a:solidFill>
                <a:latin typeface="DM Sans"/>
              </a:rPr>
              <a:t> </a:t>
            </a:r>
            <a:r>
              <a:rPr lang="en-US" sz="1999" u="none" spc="119" dirty="0" err="1">
                <a:solidFill>
                  <a:srgbClr val="000000"/>
                </a:solidFill>
                <a:latin typeface="DM Sans"/>
              </a:rPr>
              <a:t>nostrud</a:t>
            </a:r>
            <a:r>
              <a:rPr lang="en-US" sz="1999" u="none" spc="119" dirty="0">
                <a:solidFill>
                  <a:srgbClr val="000000"/>
                </a:solidFill>
                <a:latin typeface="DM Sans"/>
              </a:rPr>
              <a:t> exercitation </a:t>
            </a:r>
            <a:r>
              <a:rPr lang="en-US" sz="1999" u="none" spc="119" dirty="0" err="1">
                <a:solidFill>
                  <a:srgbClr val="000000"/>
                </a:solidFill>
                <a:latin typeface="DM Sans"/>
              </a:rPr>
              <a:t>ullamco</a:t>
            </a:r>
            <a:r>
              <a:rPr lang="en-US" sz="1999" u="none" spc="119" dirty="0">
                <a:solidFill>
                  <a:srgbClr val="000000"/>
                </a:solidFill>
                <a:latin typeface="DM Sans"/>
              </a:rPr>
              <a:t> </a:t>
            </a:r>
            <a:r>
              <a:rPr lang="en-US" sz="1999" u="none" spc="119" dirty="0" err="1">
                <a:solidFill>
                  <a:srgbClr val="000000"/>
                </a:solidFill>
                <a:latin typeface="DM Sans"/>
              </a:rPr>
              <a:t>laboris</a:t>
            </a:r>
            <a:r>
              <a:rPr lang="en-US" sz="1999" u="none" spc="119" dirty="0">
                <a:solidFill>
                  <a:srgbClr val="000000"/>
                </a:solidFill>
                <a:latin typeface="DM Sans"/>
              </a:rPr>
              <a:t> nisi </a:t>
            </a:r>
            <a:r>
              <a:rPr lang="en-US" sz="1999" u="none" spc="119" dirty="0" err="1">
                <a:solidFill>
                  <a:srgbClr val="000000"/>
                </a:solidFill>
                <a:latin typeface="DM Sans"/>
              </a:rPr>
              <a:t>ut</a:t>
            </a:r>
            <a:r>
              <a:rPr lang="en-US" sz="1999" u="none" spc="119" dirty="0">
                <a:solidFill>
                  <a:srgbClr val="000000"/>
                </a:solidFill>
                <a:latin typeface="DM Sans"/>
              </a:rPr>
              <a:t> </a:t>
            </a:r>
            <a:r>
              <a:rPr lang="en-US" sz="1999" u="none" spc="119" dirty="0" err="1">
                <a:solidFill>
                  <a:srgbClr val="000000"/>
                </a:solidFill>
                <a:latin typeface="DM Sans"/>
              </a:rPr>
              <a:t>aliquip</a:t>
            </a:r>
            <a:r>
              <a:rPr lang="en-US" sz="1999" u="none" spc="119" dirty="0">
                <a:solidFill>
                  <a:srgbClr val="000000"/>
                </a:solidFill>
                <a:latin typeface="DM Sans"/>
              </a:rPr>
              <a:t> ex </a:t>
            </a:r>
            <a:r>
              <a:rPr lang="en-US" sz="1999" u="none" spc="119" dirty="0" err="1">
                <a:solidFill>
                  <a:srgbClr val="000000"/>
                </a:solidFill>
                <a:latin typeface="DM Sans"/>
              </a:rPr>
              <a:t>ea</a:t>
            </a:r>
            <a:r>
              <a:rPr lang="en-US" sz="1999" u="none" spc="119" dirty="0">
                <a:solidFill>
                  <a:srgbClr val="000000"/>
                </a:solidFill>
                <a:latin typeface="DM Sans"/>
              </a:rPr>
              <a:t> </a:t>
            </a:r>
            <a:r>
              <a:rPr lang="en-US" sz="1999" u="none" spc="119" dirty="0" err="1">
                <a:solidFill>
                  <a:srgbClr val="000000"/>
                </a:solidFill>
                <a:latin typeface="DM Sans"/>
              </a:rPr>
              <a:t>commodo</a:t>
            </a:r>
            <a:r>
              <a:rPr lang="en-US" sz="1999" u="none" spc="119" dirty="0">
                <a:solidFill>
                  <a:srgbClr val="000000"/>
                </a:solidFill>
                <a:latin typeface="DM Sans"/>
              </a:rPr>
              <a:t> </a:t>
            </a:r>
            <a:r>
              <a:rPr lang="en-US" sz="1999" u="none" spc="119" dirty="0" err="1">
                <a:solidFill>
                  <a:srgbClr val="000000"/>
                </a:solidFill>
                <a:latin typeface="DM Sans"/>
              </a:rPr>
              <a:t>consequat</a:t>
            </a:r>
            <a:r>
              <a:rPr lang="en-US" sz="1999" u="none" spc="119" dirty="0">
                <a:solidFill>
                  <a:srgbClr val="000000"/>
                </a:solidFill>
                <a:latin typeface="DM Sans"/>
              </a:rPr>
              <a:t>.</a:t>
            </a:r>
          </a:p>
          <a:p>
            <a:pPr marL="0" lvl="0" indent="0">
              <a:lnSpc>
                <a:spcPts val="2699"/>
              </a:lnSpc>
              <a:spcBef>
                <a:spcPct val="0"/>
              </a:spcBef>
            </a:pPr>
            <a:endParaRPr lang="en-US" sz="1999" u="none" spc="119" dirty="0">
              <a:solidFill>
                <a:srgbClr val="000000"/>
              </a:solidFill>
              <a:latin typeface="DM Sans"/>
            </a:endParaRPr>
          </a:p>
          <a:p>
            <a:pPr marL="0" lvl="0" indent="0">
              <a:lnSpc>
                <a:spcPts val="2699"/>
              </a:lnSpc>
              <a:spcBef>
                <a:spcPct val="0"/>
              </a:spcBef>
            </a:pPr>
            <a:r>
              <a:rPr lang="en-US" sz="1999" u="none" spc="119" dirty="0">
                <a:solidFill>
                  <a:srgbClr val="000000"/>
                </a:solidFill>
                <a:latin typeface="DM Sans"/>
              </a:rPr>
              <a:t> Theories underlying this research are Social Exchange Theory and Expectation-Confirmation Theory</a:t>
            </a:r>
            <a:r>
              <a:rPr lang="en-US" sz="1999" u="none" spc="119" dirty="0" err="1">
                <a:solidFill>
                  <a:srgbClr val="000000"/>
                </a:solidFill>
                <a:latin typeface="DM Sans"/>
              </a:rPr>
              <a:t>aute</a:t>
            </a:r>
            <a:r>
              <a:rPr lang="en-US" sz="1999" u="none" spc="119" dirty="0">
                <a:solidFill>
                  <a:srgbClr val="000000"/>
                </a:solidFill>
                <a:latin typeface="DM Sans"/>
              </a:rPr>
              <a:t> </a:t>
            </a:r>
            <a:r>
              <a:rPr lang="en-US" sz="1999" u="none" spc="119" dirty="0" err="1">
                <a:solidFill>
                  <a:srgbClr val="000000"/>
                </a:solidFill>
                <a:latin typeface="DM Sans"/>
              </a:rPr>
              <a:t>irure</a:t>
            </a:r>
            <a:r>
              <a:rPr lang="en-US" sz="1999" u="none" spc="119" dirty="0">
                <a:solidFill>
                  <a:srgbClr val="000000"/>
                </a:solidFill>
                <a:latin typeface="DM Sans"/>
              </a:rPr>
              <a:t> dolor in </a:t>
            </a:r>
            <a:r>
              <a:rPr lang="en-US" sz="1999" u="none" spc="119" dirty="0" err="1">
                <a:solidFill>
                  <a:srgbClr val="000000"/>
                </a:solidFill>
                <a:latin typeface="DM Sans"/>
              </a:rPr>
              <a:t>reprehenderit</a:t>
            </a:r>
            <a:r>
              <a:rPr lang="en-US" sz="1999" u="none" spc="119" dirty="0">
                <a:solidFill>
                  <a:srgbClr val="000000"/>
                </a:solidFill>
                <a:latin typeface="DM Sans"/>
              </a:rPr>
              <a:t> in </a:t>
            </a:r>
            <a:r>
              <a:rPr lang="en-US" sz="1999" u="none" spc="119" dirty="0" err="1">
                <a:solidFill>
                  <a:srgbClr val="000000"/>
                </a:solidFill>
                <a:latin typeface="DM Sans"/>
              </a:rPr>
              <a:t>voluptate</a:t>
            </a:r>
            <a:r>
              <a:rPr lang="en-US" sz="1999" u="none" spc="119" dirty="0">
                <a:solidFill>
                  <a:srgbClr val="000000"/>
                </a:solidFill>
                <a:latin typeface="DM Sans"/>
              </a:rPr>
              <a:t> </a:t>
            </a:r>
            <a:r>
              <a:rPr lang="en-US" sz="1999" u="none" spc="119" dirty="0" err="1">
                <a:solidFill>
                  <a:srgbClr val="000000"/>
                </a:solidFill>
                <a:latin typeface="DM Sans"/>
              </a:rPr>
              <a:t>velit</a:t>
            </a:r>
            <a:r>
              <a:rPr lang="en-US" sz="1999" u="none" spc="119" dirty="0">
                <a:solidFill>
                  <a:srgbClr val="000000"/>
                </a:solidFill>
                <a:latin typeface="DM Sans"/>
              </a:rPr>
              <a:t> </a:t>
            </a:r>
            <a:r>
              <a:rPr lang="en-US" sz="1999" u="none" spc="119" dirty="0" err="1">
                <a:solidFill>
                  <a:srgbClr val="000000"/>
                </a:solidFill>
                <a:latin typeface="DM Sans"/>
              </a:rPr>
              <a:t>esse</a:t>
            </a:r>
            <a:r>
              <a:rPr lang="en-US" sz="1999" u="none" spc="119" dirty="0">
                <a:solidFill>
                  <a:srgbClr val="000000"/>
                </a:solidFill>
                <a:latin typeface="DM Sans"/>
              </a:rPr>
              <a:t> </a:t>
            </a:r>
            <a:r>
              <a:rPr lang="en-US" sz="1999" u="none" spc="119" dirty="0" err="1">
                <a:solidFill>
                  <a:srgbClr val="000000"/>
                </a:solidFill>
                <a:latin typeface="DM Sans"/>
              </a:rPr>
              <a:t>cillum</a:t>
            </a:r>
            <a:r>
              <a:rPr lang="en-US" sz="1999" u="none" spc="119" dirty="0">
                <a:solidFill>
                  <a:srgbClr val="000000"/>
                </a:solidFill>
                <a:latin typeface="DM Sans"/>
              </a:rPr>
              <a:t> dolore </a:t>
            </a:r>
            <a:r>
              <a:rPr lang="en-US" sz="1999" u="none" spc="119" dirty="0" err="1">
                <a:solidFill>
                  <a:srgbClr val="000000"/>
                </a:solidFill>
                <a:latin typeface="DM Sans"/>
              </a:rPr>
              <a:t>eu</a:t>
            </a:r>
            <a:r>
              <a:rPr lang="en-US" sz="1999" u="none" spc="119" dirty="0">
                <a:solidFill>
                  <a:srgbClr val="000000"/>
                </a:solidFill>
                <a:latin typeface="DM Sans"/>
              </a:rPr>
              <a:t> </a:t>
            </a:r>
            <a:r>
              <a:rPr lang="en-US" sz="1999" u="none" spc="119" dirty="0" err="1">
                <a:solidFill>
                  <a:srgbClr val="000000"/>
                </a:solidFill>
                <a:latin typeface="DM Sans"/>
              </a:rPr>
              <a:t>fugiat</a:t>
            </a:r>
            <a:r>
              <a:rPr lang="en-US" sz="1999" u="none" spc="119" dirty="0">
                <a:solidFill>
                  <a:srgbClr val="000000"/>
                </a:solidFill>
                <a:latin typeface="DM Sans"/>
              </a:rPr>
              <a:t> </a:t>
            </a:r>
            <a:r>
              <a:rPr lang="en-US" sz="1999" u="none" spc="119" dirty="0" err="1">
                <a:solidFill>
                  <a:srgbClr val="000000"/>
                </a:solidFill>
                <a:latin typeface="DM Sans"/>
              </a:rPr>
              <a:t>nulla</a:t>
            </a:r>
            <a:r>
              <a:rPr lang="en-US" sz="1999" u="none" spc="119" dirty="0">
                <a:solidFill>
                  <a:srgbClr val="000000"/>
                </a:solidFill>
                <a:latin typeface="DM Sans"/>
              </a:rPr>
              <a:t> </a:t>
            </a:r>
            <a:r>
              <a:rPr lang="en-US" sz="1999" u="none" spc="119" dirty="0" err="1">
                <a:solidFill>
                  <a:srgbClr val="000000"/>
                </a:solidFill>
                <a:latin typeface="DM Sans"/>
              </a:rPr>
              <a:t>pariatur</a:t>
            </a:r>
            <a:r>
              <a:rPr lang="en-US" sz="1999" u="none" spc="119" dirty="0">
                <a:solidFill>
                  <a:srgbClr val="000000"/>
                </a:solidFill>
                <a:latin typeface="DM Sans"/>
              </a:rPr>
              <a:t>. </a:t>
            </a:r>
            <a:r>
              <a:rPr lang="en-US" sz="1999" u="none" spc="119" dirty="0" err="1">
                <a:solidFill>
                  <a:srgbClr val="000000"/>
                </a:solidFill>
                <a:latin typeface="DM Sans"/>
              </a:rPr>
              <a:t>Excepteur</a:t>
            </a:r>
            <a:r>
              <a:rPr lang="en-US" sz="1999" u="none" spc="119" dirty="0">
                <a:solidFill>
                  <a:srgbClr val="000000"/>
                </a:solidFill>
                <a:latin typeface="DM Sans"/>
              </a:rPr>
              <a:t> </a:t>
            </a:r>
            <a:r>
              <a:rPr lang="en-US" sz="1999" u="none" spc="119" dirty="0" err="1">
                <a:solidFill>
                  <a:srgbClr val="000000"/>
                </a:solidFill>
                <a:latin typeface="DM Sans"/>
              </a:rPr>
              <a:t>sint</a:t>
            </a:r>
            <a:r>
              <a:rPr lang="en-US" sz="1999" u="none" spc="119" dirty="0">
                <a:solidFill>
                  <a:srgbClr val="000000"/>
                </a:solidFill>
                <a:latin typeface="DM Sans"/>
              </a:rPr>
              <a:t> </a:t>
            </a:r>
            <a:r>
              <a:rPr lang="en-US" sz="1999" u="none" spc="119" dirty="0" err="1">
                <a:solidFill>
                  <a:srgbClr val="000000"/>
                </a:solidFill>
                <a:latin typeface="DM Sans"/>
              </a:rPr>
              <a:t>occaecat</a:t>
            </a:r>
            <a:r>
              <a:rPr lang="en-US" sz="1999" u="none" spc="119" dirty="0">
                <a:solidFill>
                  <a:srgbClr val="000000"/>
                </a:solidFill>
                <a:latin typeface="DM Sans"/>
              </a:rPr>
              <a:t> </a:t>
            </a:r>
            <a:r>
              <a:rPr lang="en-US" sz="1999" u="none" spc="119" dirty="0" err="1">
                <a:solidFill>
                  <a:srgbClr val="000000"/>
                </a:solidFill>
                <a:latin typeface="DM Sans"/>
              </a:rPr>
              <a:t>cupidatat</a:t>
            </a:r>
            <a:r>
              <a:rPr lang="en-US" sz="1999" u="none" spc="119" dirty="0">
                <a:solidFill>
                  <a:srgbClr val="000000"/>
                </a:solidFill>
                <a:latin typeface="DM Sans"/>
              </a:rPr>
              <a:t> non </a:t>
            </a:r>
            <a:r>
              <a:rPr lang="en-US" sz="1999" u="none" spc="119" dirty="0" err="1">
                <a:solidFill>
                  <a:srgbClr val="000000"/>
                </a:solidFill>
                <a:latin typeface="DM Sans"/>
              </a:rPr>
              <a:t>proident</a:t>
            </a:r>
            <a:r>
              <a:rPr lang="en-US" sz="1999" u="none" spc="119" dirty="0">
                <a:solidFill>
                  <a:srgbClr val="000000"/>
                </a:solidFill>
                <a:latin typeface="DM Sans"/>
              </a:rPr>
              <a:t>, sunt in culpa qui </a:t>
            </a:r>
            <a:r>
              <a:rPr lang="en-US" sz="1999" u="none" spc="119" dirty="0" err="1">
                <a:solidFill>
                  <a:srgbClr val="000000"/>
                </a:solidFill>
                <a:latin typeface="DM Sans"/>
              </a:rPr>
              <a:t>officia</a:t>
            </a:r>
            <a:r>
              <a:rPr lang="en-US" sz="1999" u="none" spc="119" dirty="0">
                <a:solidFill>
                  <a:srgbClr val="000000"/>
                </a:solidFill>
                <a:latin typeface="DM Sans"/>
              </a:rPr>
              <a:t> </a:t>
            </a:r>
            <a:r>
              <a:rPr lang="en-US" sz="1999" u="none" spc="119" dirty="0" err="1">
                <a:solidFill>
                  <a:srgbClr val="000000"/>
                </a:solidFill>
                <a:latin typeface="DM Sans"/>
              </a:rPr>
              <a:t>deserunt</a:t>
            </a:r>
            <a:r>
              <a:rPr lang="en-US" sz="1999" u="none" spc="119" dirty="0">
                <a:solidFill>
                  <a:srgbClr val="000000"/>
                </a:solidFill>
                <a:latin typeface="DM Sans"/>
              </a:rPr>
              <a:t> </a:t>
            </a:r>
            <a:r>
              <a:rPr lang="en-US" sz="1999" u="none" spc="119" dirty="0" err="1">
                <a:solidFill>
                  <a:srgbClr val="000000"/>
                </a:solidFill>
                <a:latin typeface="DM Sans"/>
              </a:rPr>
              <a:t>mollit</a:t>
            </a:r>
            <a:r>
              <a:rPr lang="en-US" sz="1999" u="none" spc="119" dirty="0">
                <a:solidFill>
                  <a:srgbClr val="000000"/>
                </a:solidFill>
                <a:latin typeface="DM Sans"/>
              </a:rPr>
              <a:t> </a:t>
            </a:r>
            <a:r>
              <a:rPr lang="en-US" sz="1999" u="none" spc="119" dirty="0" err="1">
                <a:solidFill>
                  <a:srgbClr val="000000"/>
                </a:solidFill>
                <a:latin typeface="DM Sans"/>
              </a:rPr>
              <a:t>anim</a:t>
            </a:r>
            <a:r>
              <a:rPr lang="en-US" sz="1999" u="none" spc="119" dirty="0">
                <a:solidFill>
                  <a:srgbClr val="000000"/>
                </a:solidFill>
                <a:latin typeface="DM Sans"/>
              </a:rPr>
              <a:t> id </a:t>
            </a:r>
            <a:r>
              <a:rPr lang="en-US" sz="1999" u="none" spc="119" dirty="0" err="1">
                <a:solidFill>
                  <a:srgbClr val="000000"/>
                </a:solidFill>
                <a:latin typeface="DM Sans"/>
              </a:rPr>
              <a:t>est</a:t>
            </a:r>
            <a:r>
              <a:rPr lang="en-US" sz="1999" u="none" spc="119" dirty="0">
                <a:solidFill>
                  <a:srgbClr val="000000"/>
                </a:solidFill>
                <a:latin typeface="DM Sans"/>
              </a:rPr>
              <a:t> </a:t>
            </a:r>
            <a:r>
              <a:rPr lang="en-US" sz="1999" u="none" spc="119" dirty="0" err="1">
                <a:solidFill>
                  <a:srgbClr val="000000"/>
                </a:solidFill>
                <a:latin typeface="DM Sans"/>
              </a:rPr>
              <a:t>laborum</a:t>
            </a:r>
            <a:r>
              <a:rPr lang="en-US" sz="1999" u="none" spc="119" dirty="0">
                <a:solidFill>
                  <a:srgbClr val="000000"/>
                </a:solidFill>
                <a:latin typeface="DM Sans"/>
              </a:rPr>
              <a:t>.</a:t>
            </a:r>
          </a:p>
          <a:p>
            <a:pPr marL="0" lvl="0" indent="0">
              <a:lnSpc>
                <a:spcPts val="2699"/>
              </a:lnSpc>
              <a:spcBef>
                <a:spcPct val="0"/>
              </a:spcBef>
            </a:pPr>
            <a:endParaRPr lang="en-US" sz="1999" spc="119" dirty="0">
              <a:solidFill>
                <a:srgbClr val="000000"/>
              </a:solidFill>
              <a:latin typeface="DM Sans"/>
            </a:endParaRPr>
          </a:p>
          <a:p>
            <a:pPr>
              <a:lnSpc>
                <a:spcPts val="2699"/>
              </a:lnSpc>
              <a:spcBef>
                <a:spcPct val="0"/>
              </a:spcBef>
            </a:pPr>
            <a:r>
              <a:rPr lang="en-US" sz="1999" u="none" spc="119" dirty="0">
                <a:solidFill>
                  <a:srgbClr val="000000"/>
                </a:solidFill>
                <a:latin typeface="DM Sans"/>
              </a:rPr>
              <a:t> Satisfaction is a key element in social exchange, influencing customer dependence on the company</a:t>
            </a:r>
            <a:r>
              <a:rPr lang="en-US" sz="1999" u="none" spc="119" dirty="0" err="1">
                <a:solidFill>
                  <a:srgbClr val="000000"/>
                </a:solidFill>
                <a:latin typeface="DM Sans"/>
              </a:rPr>
              <a:t>aute</a:t>
            </a:r>
            <a:r>
              <a:rPr lang="en-US" sz="1999" u="none" spc="119" dirty="0">
                <a:solidFill>
                  <a:srgbClr val="000000"/>
                </a:solidFill>
                <a:latin typeface="DM Sans"/>
              </a:rPr>
              <a:t> </a:t>
            </a:r>
            <a:r>
              <a:rPr lang="en-US" sz="1999" u="none" spc="119" dirty="0" err="1">
                <a:solidFill>
                  <a:srgbClr val="000000"/>
                </a:solidFill>
                <a:latin typeface="DM Sans"/>
              </a:rPr>
              <a:t>irure</a:t>
            </a:r>
            <a:r>
              <a:rPr lang="en-US" sz="1999" u="none" spc="119" dirty="0">
                <a:solidFill>
                  <a:srgbClr val="000000"/>
                </a:solidFill>
                <a:latin typeface="DM Sans"/>
              </a:rPr>
              <a:t> dolor in </a:t>
            </a:r>
            <a:r>
              <a:rPr lang="en-US" sz="1999" u="none" spc="119" dirty="0" err="1">
                <a:solidFill>
                  <a:srgbClr val="000000"/>
                </a:solidFill>
                <a:latin typeface="DM Sans"/>
              </a:rPr>
              <a:t>reprehenderit</a:t>
            </a:r>
            <a:r>
              <a:rPr lang="en-US" sz="1999" u="none" spc="119" dirty="0">
                <a:solidFill>
                  <a:srgbClr val="000000"/>
                </a:solidFill>
                <a:latin typeface="DM Sans"/>
              </a:rPr>
              <a:t> in </a:t>
            </a:r>
            <a:r>
              <a:rPr lang="en-US" sz="1999" u="none" spc="119" dirty="0" err="1">
                <a:solidFill>
                  <a:srgbClr val="000000"/>
                </a:solidFill>
                <a:latin typeface="DM Sans"/>
              </a:rPr>
              <a:t>voluptate</a:t>
            </a:r>
            <a:r>
              <a:rPr lang="en-US" sz="1999" u="none" spc="119" dirty="0">
                <a:solidFill>
                  <a:srgbClr val="000000"/>
                </a:solidFill>
                <a:latin typeface="DM Sans"/>
              </a:rPr>
              <a:t> </a:t>
            </a:r>
            <a:r>
              <a:rPr lang="en-US" sz="1999" u="none" spc="119" dirty="0" err="1">
                <a:solidFill>
                  <a:srgbClr val="000000"/>
                </a:solidFill>
                <a:latin typeface="DM Sans"/>
              </a:rPr>
              <a:t>velit</a:t>
            </a:r>
            <a:r>
              <a:rPr lang="en-US" sz="1999" u="none" spc="119" dirty="0">
                <a:solidFill>
                  <a:srgbClr val="000000"/>
                </a:solidFill>
                <a:latin typeface="DM Sans"/>
              </a:rPr>
              <a:t> </a:t>
            </a:r>
            <a:r>
              <a:rPr lang="en-US" sz="1999" u="none" spc="119" dirty="0" err="1">
                <a:solidFill>
                  <a:srgbClr val="000000"/>
                </a:solidFill>
                <a:latin typeface="DM Sans"/>
              </a:rPr>
              <a:t>esse</a:t>
            </a:r>
            <a:r>
              <a:rPr lang="en-US" sz="1999" u="none" spc="119" dirty="0">
                <a:solidFill>
                  <a:srgbClr val="000000"/>
                </a:solidFill>
                <a:latin typeface="DM Sans"/>
              </a:rPr>
              <a:t> </a:t>
            </a:r>
            <a:r>
              <a:rPr lang="en-US" sz="1999" u="none" spc="119" dirty="0" err="1">
                <a:solidFill>
                  <a:srgbClr val="000000"/>
                </a:solidFill>
                <a:latin typeface="DM Sans"/>
              </a:rPr>
              <a:t>cillum</a:t>
            </a:r>
            <a:r>
              <a:rPr lang="en-US" sz="1999" u="none" spc="119" dirty="0">
                <a:solidFill>
                  <a:srgbClr val="000000"/>
                </a:solidFill>
                <a:latin typeface="DM Sans"/>
              </a:rPr>
              <a:t> dolore </a:t>
            </a:r>
            <a:r>
              <a:rPr lang="en-US" sz="1999" u="none" spc="119" dirty="0" err="1">
                <a:solidFill>
                  <a:srgbClr val="000000"/>
                </a:solidFill>
                <a:latin typeface="DM Sans"/>
              </a:rPr>
              <a:t>eu</a:t>
            </a:r>
            <a:r>
              <a:rPr lang="en-US" sz="1999" u="none" spc="119" dirty="0">
                <a:solidFill>
                  <a:srgbClr val="000000"/>
                </a:solidFill>
                <a:latin typeface="DM Sans"/>
              </a:rPr>
              <a:t> </a:t>
            </a:r>
            <a:r>
              <a:rPr lang="en-US" sz="1999" u="none" spc="119" dirty="0" err="1">
                <a:solidFill>
                  <a:srgbClr val="000000"/>
                </a:solidFill>
                <a:latin typeface="DM Sans"/>
              </a:rPr>
              <a:t>fugiat</a:t>
            </a:r>
            <a:r>
              <a:rPr lang="en-US" sz="1999" u="none" spc="119" dirty="0">
                <a:solidFill>
                  <a:srgbClr val="000000"/>
                </a:solidFill>
                <a:latin typeface="DM Sans"/>
              </a:rPr>
              <a:t> </a:t>
            </a:r>
            <a:r>
              <a:rPr lang="en-US" sz="1999" u="none" spc="119" dirty="0" err="1">
                <a:solidFill>
                  <a:srgbClr val="000000"/>
                </a:solidFill>
                <a:latin typeface="DM Sans"/>
              </a:rPr>
              <a:t>nulla</a:t>
            </a:r>
            <a:r>
              <a:rPr lang="en-US" sz="1999" u="none" spc="119" dirty="0">
                <a:solidFill>
                  <a:srgbClr val="000000"/>
                </a:solidFill>
                <a:latin typeface="DM Sans"/>
              </a:rPr>
              <a:t> </a:t>
            </a:r>
            <a:r>
              <a:rPr lang="en-US" sz="1999" u="none" spc="119" dirty="0" err="1">
                <a:solidFill>
                  <a:srgbClr val="000000"/>
                </a:solidFill>
                <a:latin typeface="DM Sans"/>
              </a:rPr>
              <a:t>pariatur</a:t>
            </a:r>
            <a:r>
              <a:rPr lang="en-US" sz="1999" u="none" spc="119" dirty="0">
                <a:solidFill>
                  <a:srgbClr val="000000"/>
                </a:solidFill>
                <a:latin typeface="DM Sans"/>
              </a:rPr>
              <a:t>. </a:t>
            </a:r>
            <a:r>
              <a:rPr lang="en-US" sz="1999" u="none" spc="119" dirty="0" err="1">
                <a:solidFill>
                  <a:srgbClr val="000000"/>
                </a:solidFill>
                <a:latin typeface="DM Sans"/>
              </a:rPr>
              <a:t>Excepteur</a:t>
            </a:r>
            <a:r>
              <a:rPr lang="en-US" sz="1999" u="none" spc="119" dirty="0">
                <a:solidFill>
                  <a:srgbClr val="000000"/>
                </a:solidFill>
                <a:latin typeface="DM Sans"/>
              </a:rPr>
              <a:t> </a:t>
            </a:r>
            <a:r>
              <a:rPr lang="en-US" sz="1999" u="none" spc="119" dirty="0" err="1">
                <a:solidFill>
                  <a:srgbClr val="000000"/>
                </a:solidFill>
                <a:latin typeface="DM Sans"/>
              </a:rPr>
              <a:t>sint</a:t>
            </a:r>
            <a:r>
              <a:rPr lang="en-US" sz="1999" u="none" spc="119" dirty="0">
                <a:solidFill>
                  <a:srgbClr val="000000"/>
                </a:solidFill>
                <a:latin typeface="DM Sans"/>
              </a:rPr>
              <a:t> </a:t>
            </a:r>
            <a:r>
              <a:rPr lang="en-US" sz="1999" u="none" spc="119" dirty="0" err="1">
                <a:solidFill>
                  <a:srgbClr val="000000"/>
                </a:solidFill>
                <a:latin typeface="DM Sans"/>
              </a:rPr>
              <a:t>occaecat</a:t>
            </a:r>
            <a:r>
              <a:rPr lang="en-US" sz="1999" u="none" spc="119" dirty="0">
                <a:solidFill>
                  <a:srgbClr val="000000"/>
                </a:solidFill>
                <a:latin typeface="DM Sans"/>
              </a:rPr>
              <a:t> </a:t>
            </a:r>
            <a:r>
              <a:rPr lang="en-US" sz="1999" u="none" spc="119" dirty="0" err="1">
                <a:solidFill>
                  <a:srgbClr val="000000"/>
                </a:solidFill>
                <a:latin typeface="DM Sans"/>
              </a:rPr>
              <a:t>cupidatat</a:t>
            </a:r>
            <a:r>
              <a:rPr lang="en-US" sz="1999" u="none" spc="119" dirty="0">
                <a:solidFill>
                  <a:srgbClr val="000000"/>
                </a:solidFill>
                <a:latin typeface="DM Sans"/>
              </a:rPr>
              <a:t> non </a:t>
            </a:r>
            <a:r>
              <a:rPr lang="en-US" sz="1999" u="none" spc="119" dirty="0" err="1">
                <a:solidFill>
                  <a:srgbClr val="000000"/>
                </a:solidFill>
                <a:latin typeface="DM Sans"/>
              </a:rPr>
              <a:t>proident</a:t>
            </a:r>
            <a:r>
              <a:rPr lang="en-US" sz="1999" u="none" spc="119" dirty="0">
                <a:solidFill>
                  <a:srgbClr val="000000"/>
                </a:solidFill>
                <a:latin typeface="DM Sans"/>
              </a:rPr>
              <a:t>, sunt in culpa qui </a:t>
            </a:r>
            <a:r>
              <a:rPr lang="en-US" sz="1999" u="none" spc="119" dirty="0" err="1">
                <a:solidFill>
                  <a:srgbClr val="000000"/>
                </a:solidFill>
                <a:latin typeface="DM Sans"/>
              </a:rPr>
              <a:t>officia</a:t>
            </a:r>
            <a:r>
              <a:rPr lang="en-US" sz="1999" u="none" spc="119" dirty="0">
                <a:solidFill>
                  <a:srgbClr val="000000"/>
                </a:solidFill>
                <a:latin typeface="DM Sans"/>
              </a:rPr>
              <a:t> </a:t>
            </a:r>
            <a:r>
              <a:rPr lang="en-US" sz="1999" u="none" spc="119" dirty="0" err="1">
                <a:solidFill>
                  <a:srgbClr val="000000"/>
                </a:solidFill>
                <a:latin typeface="DM Sans"/>
              </a:rPr>
              <a:t>deserunt</a:t>
            </a:r>
            <a:r>
              <a:rPr lang="en-US" sz="1999" u="none" spc="119" dirty="0">
                <a:solidFill>
                  <a:srgbClr val="000000"/>
                </a:solidFill>
                <a:latin typeface="DM Sans"/>
              </a:rPr>
              <a:t> </a:t>
            </a:r>
            <a:r>
              <a:rPr lang="en-US" sz="1999" u="none" spc="119" dirty="0" err="1">
                <a:solidFill>
                  <a:srgbClr val="000000"/>
                </a:solidFill>
                <a:latin typeface="DM Sans"/>
              </a:rPr>
              <a:t>mollit</a:t>
            </a:r>
            <a:r>
              <a:rPr lang="en-US" sz="1999" u="none" spc="119" dirty="0">
                <a:solidFill>
                  <a:srgbClr val="000000"/>
                </a:solidFill>
                <a:latin typeface="DM Sans"/>
              </a:rPr>
              <a:t> </a:t>
            </a:r>
            <a:r>
              <a:rPr lang="en-US" sz="1999" u="none" spc="119" dirty="0" err="1">
                <a:solidFill>
                  <a:srgbClr val="000000"/>
                </a:solidFill>
                <a:latin typeface="DM Sans"/>
              </a:rPr>
              <a:t>anim</a:t>
            </a:r>
            <a:r>
              <a:rPr lang="en-US" sz="1999" u="none" spc="119" dirty="0">
                <a:solidFill>
                  <a:srgbClr val="000000"/>
                </a:solidFill>
                <a:latin typeface="DM Sans"/>
              </a:rPr>
              <a:t> id </a:t>
            </a:r>
            <a:r>
              <a:rPr lang="en-US" sz="1999" u="none" spc="119" dirty="0" err="1">
                <a:solidFill>
                  <a:srgbClr val="000000"/>
                </a:solidFill>
                <a:latin typeface="DM Sans"/>
              </a:rPr>
              <a:t>est</a:t>
            </a:r>
            <a:r>
              <a:rPr lang="en-US" sz="1999" u="none" spc="119" dirty="0">
                <a:solidFill>
                  <a:srgbClr val="000000"/>
                </a:solidFill>
                <a:latin typeface="DM Sans"/>
              </a:rPr>
              <a:t> </a:t>
            </a:r>
            <a:r>
              <a:rPr lang="en-US" sz="1999" u="none" spc="119" dirty="0" err="1">
                <a:solidFill>
                  <a:srgbClr val="000000"/>
                </a:solidFill>
                <a:latin typeface="DM Sans"/>
              </a:rPr>
              <a:t>laborum</a:t>
            </a:r>
            <a:r>
              <a:rPr lang="en-US" sz="1999" u="none" spc="119" dirty="0">
                <a:solidFill>
                  <a:srgbClr val="000000"/>
                </a:solidFill>
                <a:latin typeface="DM Sans"/>
              </a:rPr>
              <a:t>.</a:t>
            </a:r>
          </a:p>
          <a:p>
            <a:pPr marL="0" lvl="0" indent="0">
              <a:lnSpc>
                <a:spcPts val="2699"/>
              </a:lnSpc>
              <a:spcBef>
                <a:spcPct val="0"/>
              </a:spcBef>
            </a:pPr>
            <a:endParaRPr lang="en-US" sz="1999" u="none" spc="119" dirty="0">
              <a:solidFill>
                <a:srgbClr val="000000"/>
              </a:solidFill>
              <a:latin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2708010" y="4436984"/>
            <a:ext cx="12871980" cy="3475625"/>
          </a:xfrm>
          <a:prstGeom prst="rect">
            <a:avLst/>
          </a:prstGeom>
        </p:spPr>
        <p:txBody>
          <a:bodyPr lIns="0" tIns="0" rIns="0" bIns="0" rtlCol="0" anchor="t">
            <a:spAutoFit/>
          </a:bodyPr>
          <a:lstStyle/>
          <a:p>
            <a:pPr marL="0" lvl="0" indent="0" algn="ctr">
              <a:lnSpc>
                <a:spcPts val="3530"/>
              </a:lnSpc>
              <a:spcBef>
                <a:spcPct val="0"/>
              </a:spcBef>
            </a:pPr>
            <a:r>
              <a:rPr lang="en-US" sz="2615" u="none" spc="156" dirty="0">
                <a:solidFill>
                  <a:srgbClr val="000000"/>
                </a:solidFill>
                <a:latin typeface="DM Sans"/>
              </a:rPr>
              <a:t>Lorem ipsum dolor sit </a:t>
            </a:r>
            <a:r>
              <a:rPr lang="en-US" sz="2615" u="none" spc="156" dirty="0" err="1">
                <a:solidFill>
                  <a:srgbClr val="000000"/>
                </a:solidFill>
                <a:latin typeface="DM Sans"/>
              </a:rPr>
              <a:t>amet</a:t>
            </a:r>
            <a:r>
              <a:rPr lang="en-US" sz="2615" u="none" spc="156" dirty="0">
                <a:solidFill>
                  <a:srgbClr val="000000"/>
                </a:solidFill>
                <a:latin typeface="DM Sans"/>
              </a:rPr>
              <a:t>, </a:t>
            </a:r>
            <a:r>
              <a:rPr lang="en-US" sz="2615" u="none" spc="156" dirty="0" err="1">
                <a:solidFill>
                  <a:srgbClr val="000000"/>
                </a:solidFill>
                <a:latin typeface="DM Sans"/>
              </a:rPr>
              <a:t>consectetur</a:t>
            </a:r>
            <a:r>
              <a:rPr lang="en-US" sz="2615" u="none" spc="156" dirty="0">
                <a:solidFill>
                  <a:srgbClr val="000000"/>
                </a:solidFill>
                <a:latin typeface="DM Sans"/>
              </a:rPr>
              <a:t> </a:t>
            </a:r>
            <a:r>
              <a:rPr lang="en-US" sz="2615" u="none" spc="156" dirty="0" err="1">
                <a:solidFill>
                  <a:srgbClr val="000000"/>
                </a:solidFill>
                <a:latin typeface="DM Sans"/>
              </a:rPr>
              <a:t>adipiscing</a:t>
            </a:r>
            <a:r>
              <a:rPr lang="en-US" sz="2615" u="none" spc="156" dirty="0">
                <a:solidFill>
                  <a:srgbClr val="000000"/>
                </a:solidFill>
                <a:latin typeface="DM Sans"/>
              </a:rPr>
              <a:t> </a:t>
            </a:r>
            <a:r>
              <a:rPr lang="en-US" sz="2615" u="none" spc="156" dirty="0" err="1">
                <a:solidFill>
                  <a:srgbClr val="000000"/>
                </a:solidFill>
                <a:latin typeface="DM Sans"/>
              </a:rPr>
              <a:t>elit</a:t>
            </a:r>
            <a:r>
              <a:rPr lang="en-US" sz="2615" u="none" spc="156" dirty="0">
                <a:solidFill>
                  <a:srgbClr val="000000"/>
                </a:solidFill>
                <a:latin typeface="DM Sans"/>
              </a:rPr>
              <a:t>, sed do </a:t>
            </a:r>
            <a:r>
              <a:rPr lang="en-US" sz="2615" u="none" spc="156" dirty="0" err="1">
                <a:solidFill>
                  <a:srgbClr val="000000"/>
                </a:solidFill>
                <a:latin typeface="DM Sans"/>
              </a:rPr>
              <a:t>eiusmod</a:t>
            </a:r>
            <a:r>
              <a:rPr lang="en-US" sz="2615" u="none" spc="156" dirty="0">
                <a:solidFill>
                  <a:srgbClr val="000000"/>
                </a:solidFill>
                <a:latin typeface="DM Sans"/>
              </a:rPr>
              <a:t> </a:t>
            </a:r>
            <a:r>
              <a:rPr lang="en-US" sz="2615" u="none" spc="156" dirty="0" err="1">
                <a:solidFill>
                  <a:srgbClr val="000000"/>
                </a:solidFill>
                <a:latin typeface="DM Sans"/>
              </a:rPr>
              <a:t>tempor</a:t>
            </a:r>
            <a:r>
              <a:rPr lang="en-US" sz="2615" u="none" spc="156" dirty="0">
                <a:solidFill>
                  <a:srgbClr val="000000"/>
                </a:solidFill>
                <a:latin typeface="DM Sans"/>
              </a:rPr>
              <a:t> </a:t>
            </a:r>
            <a:r>
              <a:rPr lang="en-US" sz="2615" u="none" spc="156" dirty="0" err="1">
                <a:solidFill>
                  <a:srgbClr val="000000"/>
                </a:solidFill>
                <a:latin typeface="DM Sans"/>
              </a:rPr>
              <a:t>incididunt</a:t>
            </a:r>
            <a:r>
              <a:rPr lang="en-US" sz="2615" u="none" spc="156" dirty="0">
                <a:solidFill>
                  <a:srgbClr val="000000"/>
                </a:solidFill>
                <a:latin typeface="DM Sans"/>
              </a:rPr>
              <a:t> </a:t>
            </a:r>
            <a:r>
              <a:rPr lang="en-US" sz="2615" u="none" spc="156" dirty="0" err="1">
                <a:solidFill>
                  <a:srgbClr val="000000"/>
                </a:solidFill>
                <a:latin typeface="DM Sans"/>
              </a:rPr>
              <a:t>ut</a:t>
            </a:r>
            <a:r>
              <a:rPr lang="en-US" sz="2615" u="none" spc="156" dirty="0">
                <a:solidFill>
                  <a:srgbClr val="000000"/>
                </a:solidFill>
                <a:latin typeface="DM Sans"/>
              </a:rPr>
              <a:t> labore et dolore magna </a:t>
            </a:r>
            <a:r>
              <a:rPr lang="en-US" sz="2615" u="none" spc="156" dirty="0" err="1">
                <a:solidFill>
                  <a:srgbClr val="000000"/>
                </a:solidFill>
                <a:latin typeface="DM Sans"/>
              </a:rPr>
              <a:t>aliqua</a:t>
            </a:r>
            <a:r>
              <a:rPr lang="en-US" sz="2615" u="none" spc="156" dirty="0">
                <a:solidFill>
                  <a:srgbClr val="000000"/>
                </a:solidFill>
                <a:latin typeface="DM Sans"/>
              </a:rPr>
              <a:t>. Ut </a:t>
            </a:r>
            <a:r>
              <a:rPr lang="en-US" sz="2615" u="none" spc="156" dirty="0" err="1">
                <a:solidFill>
                  <a:srgbClr val="000000"/>
                </a:solidFill>
                <a:latin typeface="DM Sans"/>
              </a:rPr>
              <a:t>enim</a:t>
            </a:r>
            <a:r>
              <a:rPr lang="en-US" sz="2615" u="none" spc="156" dirty="0">
                <a:solidFill>
                  <a:srgbClr val="000000"/>
                </a:solidFill>
                <a:latin typeface="DM Sans"/>
              </a:rPr>
              <a:t> ad minim </a:t>
            </a:r>
            <a:r>
              <a:rPr lang="en-US" sz="2615" u="none" spc="156" dirty="0" err="1">
                <a:solidFill>
                  <a:srgbClr val="000000"/>
                </a:solidFill>
                <a:latin typeface="DM Sans"/>
              </a:rPr>
              <a:t>veniam</a:t>
            </a:r>
            <a:r>
              <a:rPr lang="en-US" sz="2615" u="none" spc="156" dirty="0">
                <a:solidFill>
                  <a:srgbClr val="000000"/>
                </a:solidFill>
                <a:latin typeface="DM Sans"/>
              </a:rPr>
              <a:t>, </a:t>
            </a:r>
            <a:r>
              <a:rPr lang="en-US" sz="2615" u="none" spc="156" dirty="0" err="1">
                <a:solidFill>
                  <a:srgbClr val="000000"/>
                </a:solidFill>
                <a:latin typeface="DM Sans"/>
              </a:rPr>
              <a:t>quis</a:t>
            </a:r>
            <a:r>
              <a:rPr lang="en-US" sz="2615" u="none" spc="156" dirty="0">
                <a:solidFill>
                  <a:srgbClr val="000000"/>
                </a:solidFill>
                <a:latin typeface="DM Sans"/>
              </a:rPr>
              <a:t> </a:t>
            </a:r>
            <a:r>
              <a:rPr lang="en-US" sz="2615" u="none" spc="156" dirty="0" err="1">
                <a:solidFill>
                  <a:srgbClr val="000000"/>
                </a:solidFill>
                <a:latin typeface="DM Sans"/>
              </a:rPr>
              <a:t>nostrud</a:t>
            </a:r>
            <a:r>
              <a:rPr lang="en-US" sz="2615" u="none" spc="156" dirty="0">
                <a:solidFill>
                  <a:srgbClr val="000000"/>
                </a:solidFill>
                <a:latin typeface="DM Sans"/>
              </a:rPr>
              <a:t> exercitation </a:t>
            </a:r>
            <a:r>
              <a:rPr lang="en-US" sz="2615" u="none" spc="156" dirty="0" err="1">
                <a:solidFill>
                  <a:srgbClr val="000000"/>
                </a:solidFill>
                <a:latin typeface="DM Sans"/>
              </a:rPr>
              <a:t>ullamco</a:t>
            </a:r>
            <a:r>
              <a:rPr lang="en-US" sz="2615" u="none" spc="156" dirty="0">
                <a:solidFill>
                  <a:srgbClr val="000000"/>
                </a:solidFill>
                <a:latin typeface="DM Sans"/>
              </a:rPr>
              <a:t> </a:t>
            </a:r>
            <a:r>
              <a:rPr lang="en-US" sz="2615" u="none" spc="156" dirty="0" err="1">
                <a:solidFill>
                  <a:srgbClr val="000000"/>
                </a:solidFill>
                <a:latin typeface="DM Sans"/>
              </a:rPr>
              <a:t>laboris</a:t>
            </a:r>
            <a:r>
              <a:rPr lang="en-US" sz="2615" u="none" spc="156" dirty="0">
                <a:solidFill>
                  <a:srgbClr val="000000"/>
                </a:solidFill>
                <a:latin typeface="DM Sans"/>
              </a:rPr>
              <a:t> nisi </a:t>
            </a:r>
            <a:r>
              <a:rPr lang="en-US" sz="2615" u="none" spc="156" dirty="0" err="1">
                <a:solidFill>
                  <a:srgbClr val="000000"/>
                </a:solidFill>
                <a:latin typeface="DM Sans"/>
              </a:rPr>
              <a:t>ut</a:t>
            </a:r>
            <a:r>
              <a:rPr lang="en-US" sz="2615" u="none" spc="156" dirty="0">
                <a:solidFill>
                  <a:srgbClr val="000000"/>
                </a:solidFill>
                <a:latin typeface="DM Sans"/>
              </a:rPr>
              <a:t> </a:t>
            </a:r>
            <a:r>
              <a:rPr lang="en-US" sz="2615" u="none" spc="156" dirty="0" err="1">
                <a:solidFill>
                  <a:srgbClr val="000000"/>
                </a:solidFill>
                <a:latin typeface="DM Sans"/>
              </a:rPr>
              <a:t>aliquip</a:t>
            </a:r>
            <a:r>
              <a:rPr lang="en-US" sz="2615" u="none" spc="156" dirty="0">
                <a:solidFill>
                  <a:srgbClr val="000000"/>
                </a:solidFill>
                <a:latin typeface="DM Sans"/>
              </a:rPr>
              <a:t> ex </a:t>
            </a:r>
            <a:r>
              <a:rPr lang="en-US" sz="2615" u="none" spc="156" dirty="0" err="1">
                <a:solidFill>
                  <a:srgbClr val="000000"/>
                </a:solidFill>
                <a:latin typeface="DM Sans"/>
              </a:rPr>
              <a:t>ea</a:t>
            </a:r>
            <a:r>
              <a:rPr lang="en-US" sz="2615" u="none" spc="156" dirty="0">
                <a:solidFill>
                  <a:srgbClr val="000000"/>
                </a:solidFill>
                <a:latin typeface="DM Sans"/>
              </a:rPr>
              <a:t> </a:t>
            </a:r>
            <a:r>
              <a:rPr lang="en-US" sz="2615" u="none" spc="156" dirty="0" err="1">
                <a:solidFill>
                  <a:srgbClr val="000000"/>
                </a:solidFill>
                <a:latin typeface="DM Sans"/>
              </a:rPr>
              <a:t>commodo</a:t>
            </a:r>
            <a:r>
              <a:rPr lang="en-US" sz="2615" u="none" spc="156" dirty="0">
                <a:solidFill>
                  <a:srgbClr val="000000"/>
                </a:solidFill>
                <a:latin typeface="DM Sans"/>
              </a:rPr>
              <a:t> </a:t>
            </a:r>
            <a:r>
              <a:rPr lang="en-US" sz="2615" u="none" spc="156" dirty="0" err="1">
                <a:solidFill>
                  <a:srgbClr val="000000"/>
                </a:solidFill>
                <a:latin typeface="DM Sans"/>
              </a:rPr>
              <a:t>consequat</a:t>
            </a:r>
            <a:r>
              <a:rPr lang="en-US" sz="2615" u="none" spc="156" dirty="0">
                <a:solidFill>
                  <a:srgbClr val="000000"/>
                </a:solidFill>
                <a:latin typeface="DM Sans"/>
              </a:rPr>
              <a:t>.</a:t>
            </a:r>
          </a:p>
          <a:p>
            <a:pPr marL="0" lvl="0" indent="0" algn="ctr">
              <a:lnSpc>
                <a:spcPts val="3530"/>
              </a:lnSpc>
              <a:spcBef>
                <a:spcPct val="0"/>
              </a:spcBef>
            </a:pPr>
            <a:endParaRPr lang="en-US" sz="2615" u="none" spc="156" dirty="0">
              <a:solidFill>
                <a:srgbClr val="000000"/>
              </a:solidFill>
              <a:latin typeface="DM Sans"/>
            </a:endParaRPr>
          </a:p>
          <a:p>
            <a:pPr marL="0" lvl="0" indent="0" algn="ctr">
              <a:lnSpc>
                <a:spcPts val="3530"/>
              </a:lnSpc>
              <a:spcBef>
                <a:spcPct val="0"/>
              </a:spcBef>
            </a:pPr>
            <a:r>
              <a:rPr lang="en-US" sz="2615" u="none" spc="156" dirty="0">
                <a:solidFill>
                  <a:srgbClr val="000000"/>
                </a:solidFill>
                <a:latin typeface="DM Sans"/>
              </a:rPr>
              <a:t>Duis </a:t>
            </a:r>
            <a:r>
              <a:rPr lang="en-US" sz="2615" u="none" spc="156" dirty="0" err="1">
                <a:solidFill>
                  <a:srgbClr val="000000"/>
                </a:solidFill>
                <a:latin typeface="DM Sans"/>
              </a:rPr>
              <a:t>aute</a:t>
            </a:r>
            <a:r>
              <a:rPr lang="en-US" sz="2615" u="none" spc="156" dirty="0">
                <a:solidFill>
                  <a:srgbClr val="000000"/>
                </a:solidFill>
                <a:latin typeface="DM Sans"/>
              </a:rPr>
              <a:t> </a:t>
            </a:r>
            <a:r>
              <a:rPr lang="en-US" sz="2615" u="none" spc="156" dirty="0" err="1">
                <a:solidFill>
                  <a:srgbClr val="000000"/>
                </a:solidFill>
                <a:latin typeface="DM Sans"/>
              </a:rPr>
              <a:t>irure</a:t>
            </a:r>
            <a:r>
              <a:rPr lang="en-US" sz="2615" u="none" spc="156" dirty="0">
                <a:solidFill>
                  <a:srgbClr val="000000"/>
                </a:solidFill>
                <a:latin typeface="DM Sans"/>
              </a:rPr>
              <a:t> dolor in </a:t>
            </a:r>
            <a:r>
              <a:rPr lang="en-US" sz="2615" u="none" spc="156" dirty="0" err="1">
                <a:solidFill>
                  <a:srgbClr val="000000"/>
                </a:solidFill>
                <a:latin typeface="DM Sans"/>
              </a:rPr>
              <a:t>reprehenderit</a:t>
            </a:r>
            <a:r>
              <a:rPr lang="en-US" sz="2615" u="none" spc="156" dirty="0">
                <a:solidFill>
                  <a:srgbClr val="000000"/>
                </a:solidFill>
                <a:latin typeface="DM Sans"/>
              </a:rPr>
              <a:t> in </a:t>
            </a:r>
            <a:r>
              <a:rPr lang="en-US" sz="2615" u="none" spc="156" dirty="0" err="1">
                <a:solidFill>
                  <a:srgbClr val="000000"/>
                </a:solidFill>
                <a:latin typeface="DM Sans"/>
              </a:rPr>
              <a:t>voluptate</a:t>
            </a:r>
            <a:r>
              <a:rPr lang="en-US" sz="2615" u="none" spc="156" dirty="0">
                <a:solidFill>
                  <a:srgbClr val="000000"/>
                </a:solidFill>
                <a:latin typeface="DM Sans"/>
              </a:rPr>
              <a:t> </a:t>
            </a:r>
            <a:r>
              <a:rPr lang="en-US" sz="2615" u="none" spc="156" dirty="0" err="1">
                <a:solidFill>
                  <a:srgbClr val="000000"/>
                </a:solidFill>
                <a:latin typeface="DM Sans"/>
              </a:rPr>
              <a:t>velit</a:t>
            </a:r>
            <a:r>
              <a:rPr lang="en-US" sz="2615" u="none" spc="156" dirty="0">
                <a:solidFill>
                  <a:srgbClr val="000000"/>
                </a:solidFill>
                <a:latin typeface="DM Sans"/>
              </a:rPr>
              <a:t> </a:t>
            </a:r>
            <a:r>
              <a:rPr lang="en-US" sz="2615" u="none" spc="156" dirty="0" err="1">
                <a:solidFill>
                  <a:srgbClr val="000000"/>
                </a:solidFill>
                <a:latin typeface="DM Sans"/>
              </a:rPr>
              <a:t>esse</a:t>
            </a:r>
            <a:r>
              <a:rPr lang="en-US" sz="2615" u="none" spc="156" dirty="0">
                <a:solidFill>
                  <a:srgbClr val="000000"/>
                </a:solidFill>
                <a:latin typeface="DM Sans"/>
              </a:rPr>
              <a:t> </a:t>
            </a:r>
            <a:r>
              <a:rPr lang="en-US" sz="2615" u="none" spc="156" dirty="0" err="1">
                <a:solidFill>
                  <a:srgbClr val="000000"/>
                </a:solidFill>
                <a:latin typeface="DM Sans"/>
              </a:rPr>
              <a:t>cillum</a:t>
            </a:r>
            <a:r>
              <a:rPr lang="en-US" sz="2615" u="none" spc="156" dirty="0">
                <a:solidFill>
                  <a:srgbClr val="000000"/>
                </a:solidFill>
                <a:latin typeface="DM Sans"/>
              </a:rPr>
              <a:t> dolore </a:t>
            </a:r>
            <a:r>
              <a:rPr lang="en-US" sz="2615" u="none" spc="156" dirty="0" err="1">
                <a:solidFill>
                  <a:srgbClr val="000000"/>
                </a:solidFill>
                <a:latin typeface="DM Sans"/>
              </a:rPr>
              <a:t>eu</a:t>
            </a:r>
            <a:r>
              <a:rPr lang="en-US" sz="2615" u="none" spc="156" dirty="0">
                <a:solidFill>
                  <a:srgbClr val="000000"/>
                </a:solidFill>
                <a:latin typeface="DM Sans"/>
              </a:rPr>
              <a:t> </a:t>
            </a:r>
            <a:r>
              <a:rPr lang="en-US" sz="2615" u="none" spc="156" dirty="0" err="1">
                <a:solidFill>
                  <a:srgbClr val="000000"/>
                </a:solidFill>
                <a:latin typeface="DM Sans"/>
              </a:rPr>
              <a:t>fugiat</a:t>
            </a:r>
            <a:r>
              <a:rPr lang="en-US" sz="2615" u="none" spc="156" dirty="0">
                <a:solidFill>
                  <a:srgbClr val="000000"/>
                </a:solidFill>
                <a:latin typeface="DM Sans"/>
              </a:rPr>
              <a:t> </a:t>
            </a:r>
            <a:r>
              <a:rPr lang="en-US" sz="2615" u="none" spc="156" dirty="0" err="1">
                <a:solidFill>
                  <a:srgbClr val="000000"/>
                </a:solidFill>
                <a:latin typeface="DM Sans"/>
              </a:rPr>
              <a:t>nulla</a:t>
            </a:r>
            <a:r>
              <a:rPr lang="en-US" sz="2615" u="none" spc="156" dirty="0">
                <a:solidFill>
                  <a:srgbClr val="000000"/>
                </a:solidFill>
                <a:latin typeface="DM Sans"/>
              </a:rPr>
              <a:t> </a:t>
            </a:r>
            <a:r>
              <a:rPr lang="en-US" sz="2615" u="none" spc="156" dirty="0" err="1">
                <a:solidFill>
                  <a:srgbClr val="000000"/>
                </a:solidFill>
                <a:latin typeface="DM Sans"/>
              </a:rPr>
              <a:t>pariatur</a:t>
            </a:r>
            <a:r>
              <a:rPr lang="en-US" sz="2615" u="none" spc="156" dirty="0">
                <a:solidFill>
                  <a:srgbClr val="000000"/>
                </a:solidFill>
                <a:latin typeface="DM Sans"/>
              </a:rPr>
              <a:t>. </a:t>
            </a:r>
            <a:r>
              <a:rPr lang="en-US" sz="2615" u="none" spc="156" dirty="0" err="1">
                <a:solidFill>
                  <a:srgbClr val="000000"/>
                </a:solidFill>
                <a:latin typeface="DM Sans"/>
              </a:rPr>
              <a:t>Excepteur</a:t>
            </a:r>
            <a:r>
              <a:rPr lang="en-US" sz="2615" u="none" spc="156" dirty="0">
                <a:solidFill>
                  <a:srgbClr val="000000"/>
                </a:solidFill>
                <a:latin typeface="DM Sans"/>
              </a:rPr>
              <a:t> </a:t>
            </a:r>
            <a:r>
              <a:rPr lang="en-US" sz="2615" u="none" spc="156" dirty="0" err="1">
                <a:solidFill>
                  <a:srgbClr val="000000"/>
                </a:solidFill>
                <a:latin typeface="DM Sans"/>
              </a:rPr>
              <a:t>sint</a:t>
            </a:r>
            <a:r>
              <a:rPr lang="en-US" sz="2615" u="none" spc="156" dirty="0">
                <a:solidFill>
                  <a:srgbClr val="000000"/>
                </a:solidFill>
                <a:latin typeface="DM Sans"/>
              </a:rPr>
              <a:t> </a:t>
            </a:r>
            <a:r>
              <a:rPr lang="en-US" sz="2615" u="none" spc="156" dirty="0" err="1">
                <a:solidFill>
                  <a:srgbClr val="000000"/>
                </a:solidFill>
                <a:latin typeface="DM Sans"/>
              </a:rPr>
              <a:t>occaecat</a:t>
            </a:r>
            <a:r>
              <a:rPr lang="en-US" sz="2615" u="none" spc="156" dirty="0">
                <a:solidFill>
                  <a:srgbClr val="000000"/>
                </a:solidFill>
                <a:latin typeface="DM Sans"/>
              </a:rPr>
              <a:t> </a:t>
            </a:r>
            <a:r>
              <a:rPr lang="en-US" sz="2615" u="none" spc="156" dirty="0" err="1">
                <a:solidFill>
                  <a:srgbClr val="000000"/>
                </a:solidFill>
                <a:latin typeface="DM Sans"/>
              </a:rPr>
              <a:t>cupidatat</a:t>
            </a:r>
            <a:r>
              <a:rPr lang="en-US" sz="2615" u="none" spc="156" dirty="0">
                <a:solidFill>
                  <a:srgbClr val="000000"/>
                </a:solidFill>
                <a:latin typeface="DM Sans"/>
              </a:rPr>
              <a:t> non </a:t>
            </a:r>
            <a:r>
              <a:rPr lang="en-US" sz="2615" u="none" spc="156" dirty="0" err="1">
                <a:solidFill>
                  <a:srgbClr val="000000"/>
                </a:solidFill>
                <a:latin typeface="DM Sans"/>
              </a:rPr>
              <a:t>proident</a:t>
            </a:r>
            <a:r>
              <a:rPr lang="en-US" sz="2615" u="none" spc="156" dirty="0">
                <a:solidFill>
                  <a:srgbClr val="000000"/>
                </a:solidFill>
                <a:latin typeface="DM Sans"/>
              </a:rPr>
              <a:t>, sunt in culpa qui </a:t>
            </a:r>
            <a:r>
              <a:rPr lang="en-US" sz="2615" u="none" spc="156" dirty="0" err="1">
                <a:solidFill>
                  <a:srgbClr val="000000"/>
                </a:solidFill>
                <a:latin typeface="DM Sans"/>
              </a:rPr>
              <a:t>officia</a:t>
            </a:r>
            <a:r>
              <a:rPr lang="en-US" sz="2615" u="none" spc="156" dirty="0">
                <a:solidFill>
                  <a:srgbClr val="000000"/>
                </a:solidFill>
                <a:latin typeface="DM Sans"/>
              </a:rPr>
              <a:t> </a:t>
            </a:r>
            <a:r>
              <a:rPr lang="en-US" sz="2615" u="none" spc="156" dirty="0" err="1">
                <a:solidFill>
                  <a:srgbClr val="000000"/>
                </a:solidFill>
                <a:latin typeface="DM Sans"/>
              </a:rPr>
              <a:t>deserunt</a:t>
            </a:r>
            <a:r>
              <a:rPr lang="en-US" sz="2615" u="none" spc="156" dirty="0">
                <a:solidFill>
                  <a:srgbClr val="000000"/>
                </a:solidFill>
                <a:latin typeface="DM Sans"/>
              </a:rPr>
              <a:t> </a:t>
            </a:r>
            <a:r>
              <a:rPr lang="en-US" sz="2615" u="none" spc="156" dirty="0" err="1">
                <a:solidFill>
                  <a:srgbClr val="000000"/>
                </a:solidFill>
                <a:latin typeface="DM Sans"/>
              </a:rPr>
              <a:t>mollit</a:t>
            </a:r>
            <a:r>
              <a:rPr lang="en-US" sz="2615" u="none" spc="156" dirty="0">
                <a:solidFill>
                  <a:srgbClr val="000000"/>
                </a:solidFill>
                <a:latin typeface="DM Sans"/>
              </a:rPr>
              <a:t> </a:t>
            </a:r>
            <a:r>
              <a:rPr lang="en-US" sz="2615" u="none" spc="156" dirty="0" err="1">
                <a:solidFill>
                  <a:srgbClr val="000000"/>
                </a:solidFill>
                <a:latin typeface="DM Sans"/>
              </a:rPr>
              <a:t>anim</a:t>
            </a:r>
            <a:r>
              <a:rPr lang="en-US" sz="2615" u="none" spc="156" dirty="0">
                <a:solidFill>
                  <a:srgbClr val="000000"/>
                </a:solidFill>
                <a:latin typeface="DM Sans"/>
              </a:rPr>
              <a:t> id </a:t>
            </a:r>
            <a:r>
              <a:rPr lang="en-US" sz="2615" u="none" spc="156" dirty="0" err="1">
                <a:solidFill>
                  <a:srgbClr val="000000"/>
                </a:solidFill>
                <a:latin typeface="DM Sans"/>
              </a:rPr>
              <a:t>est</a:t>
            </a:r>
            <a:r>
              <a:rPr lang="en-US" sz="2615" u="none" spc="156" dirty="0">
                <a:solidFill>
                  <a:srgbClr val="000000"/>
                </a:solidFill>
                <a:latin typeface="DM Sans"/>
              </a:rPr>
              <a:t> </a:t>
            </a:r>
            <a:r>
              <a:rPr lang="en-US" sz="2615" u="none" spc="156" dirty="0" err="1">
                <a:solidFill>
                  <a:srgbClr val="000000"/>
                </a:solidFill>
                <a:latin typeface="DM Sans"/>
              </a:rPr>
              <a:t>laborum</a:t>
            </a:r>
            <a:r>
              <a:rPr lang="en-US" sz="2615" u="none" spc="156" dirty="0">
                <a:solidFill>
                  <a:srgbClr val="000000"/>
                </a:solidFill>
                <a:latin typeface="DM Sans"/>
              </a:rPr>
              <a:t>.</a:t>
            </a:r>
          </a:p>
        </p:txBody>
      </p:sp>
      <p:sp>
        <p:nvSpPr>
          <p:cNvPr id="4" name="TextBox 4"/>
          <p:cNvSpPr txBox="1"/>
          <p:nvPr/>
        </p:nvSpPr>
        <p:spPr>
          <a:xfrm>
            <a:off x="3864059" y="2555360"/>
            <a:ext cx="9770464" cy="1385907"/>
          </a:xfrm>
          <a:prstGeom prst="rect">
            <a:avLst/>
          </a:prstGeom>
        </p:spPr>
        <p:txBody>
          <a:bodyPr lIns="0" tIns="0" rIns="0" bIns="0" rtlCol="0" anchor="t">
            <a:spAutoFit/>
          </a:bodyPr>
          <a:lstStyle/>
          <a:p>
            <a:pPr algn="ctr">
              <a:lnSpc>
                <a:spcPts val="10325"/>
              </a:lnSpc>
            </a:pPr>
            <a:r>
              <a:rPr lang="en-US" sz="10644">
                <a:solidFill>
                  <a:srgbClr val="000000"/>
                </a:solidFill>
                <a:latin typeface="DM Sans Bold"/>
              </a:rPr>
              <a:t>CONCLUSION</a:t>
            </a:r>
          </a:p>
        </p:txBody>
      </p:sp>
      <p:sp>
        <p:nvSpPr>
          <p:cNvPr id="5" name="Freeform 5"/>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8" name="Freeform 8"/>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9" name="Freeform 9"/>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10" name="Freeform 10"/>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11" name="Freeform 11"/>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2" name="Freeform 12"/>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3" name="Freeform 13"/>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4" name="Freeform 14"/>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5" name="Freeform 15"/>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6" name="Freeform 16"/>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7" name="Freeform 17"/>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TextBox 16"/>
          <p:cNvSpPr txBox="1"/>
          <p:nvPr/>
        </p:nvSpPr>
        <p:spPr>
          <a:xfrm>
            <a:off x="3688802" y="3019867"/>
            <a:ext cx="10910396" cy="3364511"/>
          </a:xfrm>
          <a:prstGeom prst="rect">
            <a:avLst/>
          </a:prstGeom>
        </p:spPr>
        <p:txBody>
          <a:bodyPr lIns="0" tIns="0" rIns="0" bIns="0" rtlCol="0" anchor="t">
            <a:spAutoFit/>
          </a:bodyPr>
          <a:lstStyle/>
          <a:p>
            <a:pPr algn="ctr">
              <a:lnSpc>
                <a:spcPts val="12699"/>
              </a:lnSpc>
            </a:pPr>
            <a:r>
              <a:rPr lang="en-US" sz="14597">
                <a:solidFill>
                  <a:srgbClr val="000000"/>
                </a:solidFill>
                <a:latin typeface="DM Sans Bold"/>
              </a:rPr>
              <a:t>Thank you very much!</a:t>
            </a:r>
          </a:p>
        </p:txBody>
      </p:sp>
      <p:sp>
        <p:nvSpPr>
          <p:cNvPr id="17" name="TextBox 17"/>
          <p:cNvSpPr txBox="1"/>
          <p:nvPr/>
        </p:nvSpPr>
        <p:spPr>
          <a:xfrm>
            <a:off x="4860641" y="6811335"/>
            <a:ext cx="8459795" cy="578026"/>
          </a:xfrm>
          <a:prstGeom prst="rect">
            <a:avLst/>
          </a:prstGeom>
        </p:spPr>
        <p:txBody>
          <a:bodyPr lIns="0" tIns="0" rIns="0" bIns="0" rtlCol="0" anchor="t">
            <a:spAutoFit/>
          </a:bodyPr>
          <a:lstStyle/>
          <a:p>
            <a:pPr algn="ctr">
              <a:lnSpc>
                <a:spcPts val="4381"/>
              </a:lnSpc>
            </a:pPr>
            <a:r>
              <a:rPr lang="en-US" sz="4381" spc="-87">
                <a:solidFill>
                  <a:srgbClr val="000000"/>
                </a:solidFill>
                <a:latin typeface="DM Sans Bold"/>
              </a:rPr>
              <a:t>www.reallygreatsite.com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665</Words>
  <Application>Microsoft Office PowerPoint</Application>
  <PresentationFormat>Custom</PresentationFormat>
  <Paragraphs>38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DM Sans</vt:lpstr>
      <vt:lpstr>Arial</vt:lpstr>
      <vt:lpstr>Calibri</vt:lpstr>
      <vt:lpstr>DM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Doodle Project Presentation</dc:title>
  <cp:lastModifiedBy>Sreedev TS</cp:lastModifiedBy>
  <cp:revision>2</cp:revision>
  <dcterms:created xsi:type="dcterms:W3CDTF">2006-08-16T00:00:00Z</dcterms:created>
  <dcterms:modified xsi:type="dcterms:W3CDTF">2024-04-07T17:18:49Z</dcterms:modified>
  <dc:identifier>DAGBp2-x0Y4</dc:identifier>
</cp:coreProperties>
</file>