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DM Sans" pitchFamily="2" charset="0"/>
      <p:regular r:id="rId10"/>
    </p:embeddedFont>
    <p:embeddedFont>
      <p:font typeface="DM Sans Bold"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4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7.sv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7.sv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sp>
      <p:sp>
        <p:nvSpPr>
          <p:cNvPr id="17" name="TextBox 17"/>
          <p:cNvSpPr txBox="1"/>
          <p:nvPr/>
        </p:nvSpPr>
        <p:spPr>
          <a:xfrm>
            <a:off x="-1" y="3136543"/>
            <a:ext cx="18288001" cy="3214213"/>
          </a:xfrm>
          <a:prstGeom prst="rect">
            <a:avLst/>
          </a:prstGeom>
        </p:spPr>
        <p:txBody>
          <a:bodyPr wrap="square" lIns="0" tIns="0" rIns="0" bIns="0" rtlCol="0" anchor="t">
            <a:spAutoFit/>
          </a:bodyPr>
          <a:lstStyle/>
          <a:p>
            <a:pPr algn="ctr">
              <a:lnSpc>
                <a:spcPts val="12218"/>
              </a:lnSpc>
            </a:pPr>
            <a:r>
              <a:rPr lang="en-US" sz="12998" dirty="0">
                <a:solidFill>
                  <a:srgbClr val="000000"/>
                </a:solidFill>
                <a:latin typeface="DM Sans Bold"/>
              </a:rPr>
              <a:t>Project presentation</a:t>
            </a:r>
          </a:p>
          <a:p>
            <a:pPr algn="ctr">
              <a:lnSpc>
                <a:spcPts val="12218"/>
              </a:lnSpc>
            </a:pPr>
            <a:endParaRPr lang="en-US" sz="12998" dirty="0">
              <a:solidFill>
                <a:srgbClr val="000000"/>
              </a:solidFill>
              <a:latin typeface="DM Sans Bold"/>
            </a:endParaRPr>
          </a:p>
        </p:txBody>
      </p:sp>
      <p:sp>
        <p:nvSpPr>
          <p:cNvPr id="18" name="TextBox 18"/>
          <p:cNvSpPr txBox="1"/>
          <p:nvPr/>
        </p:nvSpPr>
        <p:spPr>
          <a:xfrm>
            <a:off x="-1" y="6624033"/>
            <a:ext cx="18288001" cy="583686"/>
          </a:xfrm>
          <a:prstGeom prst="rect">
            <a:avLst/>
          </a:prstGeom>
        </p:spPr>
        <p:txBody>
          <a:bodyPr wrap="square" lIns="0" tIns="0" rIns="0" bIns="0" rtlCol="0" anchor="t">
            <a:spAutoFit/>
          </a:bodyPr>
          <a:lstStyle/>
          <a:p>
            <a:pPr algn="ctr">
              <a:lnSpc>
                <a:spcPts val="4381"/>
              </a:lnSpc>
            </a:pPr>
            <a:r>
              <a:rPr lang="en-US" sz="4381" spc="-87">
                <a:solidFill>
                  <a:srgbClr val="000000"/>
                </a:solidFill>
                <a:latin typeface="DM Sans Bold"/>
              </a:rPr>
              <a:t>.</a:t>
            </a:r>
            <a:endParaRPr lang="en-US" sz="4381" spc="-87" dirty="0">
              <a:solidFill>
                <a:srgbClr val="000000"/>
              </a:solidFill>
              <a:latin typeface="DM Sans Bold"/>
            </a:endParaRP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028700" y="2744944"/>
            <a:ext cx="8714752" cy="1177290"/>
          </a:xfrm>
          <a:prstGeom prst="rect">
            <a:avLst/>
          </a:prstGeom>
        </p:spPr>
        <p:txBody>
          <a:bodyPr lIns="0" tIns="0" rIns="0" bIns="0" rtlCol="0" anchor="t">
            <a:spAutoFit/>
          </a:bodyPr>
          <a:lstStyle/>
          <a:p>
            <a:pPr>
              <a:lnSpc>
                <a:spcPts val="8730"/>
              </a:lnSpc>
            </a:pPr>
            <a:r>
              <a:rPr lang="en-US" sz="9000">
                <a:solidFill>
                  <a:srgbClr val="000000"/>
                </a:solidFill>
                <a:latin typeface="DM Sans Bold"/>
              </a:rPr>
              <a:t>INTRODUCTION</a:t>
            </a:r>
          </a:p>
        </p:txBody>
      </p:sp>
      <p:sp>
        <p:nvSpPr>
          <p:cNvPr id="5" name="TextBox 5"/>
          <p:cNvSpPr txBox="1"/>
          <p:nvPr/>
        </p:nvSpPr>
        <p:spPr>
          <a:xfrm>
            <a:off x="1028700" y="4452141"/>
            <a:ext cx="9489984" cy="3990975"/>
          </a:xfrm>
          <a:prstGeom prst="rect">
            <a:avLst/>
          </a:prstGeom>
        </p:spPr>
        <p:txBody>
          <a:bodyPr lIns="0" tIns="0" rIns="0" bIns="0" rtlCol="0" anchor="t">
            <a:spAutoFit/>
          </a:bodyPr>
          <a:lstStyle/>
          <a:p>
            <a:pPr marL="0" lvl="0" indent="0">
              <a:lnSpc>
                <a:spcPts val="2699"/>
              </a:lnSpc>
              <a:spcBef>
                <a:spcPct val="0"/>
              </a:spcBef>
            </a:pPr>
            <a:r>
              <a:rPr lang="en-US" sz="1999" u="none" spc="119">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marL="0" lvl="0" indent="0">
              <a:lnSpc>
                <a:spcPts val="2699"/>
              </a:lnSpc>
              <a:spcBef>
                <a:spcPct val="0"/>
              </a:spcBef>
            </a:pPr>
            <a:endParaRPr lang="en-US" sz="1999" u="none" spc="119">
              <a:solidFill>
                <a:srgbClr val="000000"/>
              </a:solidFill>
              <a:latin typeface="DM Sans"/>
            </a:endParaRPr>
          </a:p>
          <a:p>
            <a:pPr marL="0" lvl="0" indent="0">
              <a:lnSpc>
                <a:spcPts val="2699"/>
              </a:lnSpc>
              <a:spcBef>
                <a:spcPct val="0"/>
              </a:spcBef>
            </a:pPr>
            <a:r>
              <a:rPr lang="en-US" sz="1999" u="none" spc="119">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a:p>
            <a:pPr marL="0" lvl="0" indent="0">
              <a:lnSpc>
                <a:spcPts val="2699"/>
              </a:lnSpc>
              <a:spcBef>
                <a:spcPct val="0"/>
              </a:spcBef>
            </a:pPr>
            <a:endParaRPr lang="en-US" sz="1999" u="none" spc="119">
              <a:solidFill>
                <a:srgbClr val="000000"/>
              </a:solidFill>
              <a:latin typeface="DM Sans"/>
            </a:endParaRPr>
          </a:p>
          <a:p>
            <a:pPr marL="0" lvl="0" indent="0">
              <a:lnSpc>
                <a:spcPts val="2699"/>
              </a:lnSpc>
              <a:spcBef>
                <a:spcPct val="0"/>
              </a:spcBef>
            </a:pPr>
            <a:r>
              <a:rPr lang="en-US" sz="1999" u="none" spc="119">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rot="-5282649">
            <a:off x="753178" y="3852356"/>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780231" y="2037564"/>
            <a:ext cx="5513037" cy="6211873"/>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7880351" y="1499041"/>
            <a:ext cx="8138522" cy="1062670"/>
          </a:xfrm>
          <a:prstGeom prst="rect">
            <a:avLst/>
          </a:prstGeom>
        </p:spPr>
        <p:txBody>
          <a:bodyPr lIns="0" tIns="0" rIns="0" bIns="0" rtlCol="0" anchor="t">
            <a:spAutoFit/>
          </a:bodyPr>
          <a:lstStyle/>
          <a:p>
            <a:pPr>
              <a:lnSpc>
                <a:spcPts val="7937"/>
              </a:lnSpc>
            </a:pPr>
            <a:r>
              <a:rPr lang="en-US" sz="8183">
                <a:solidFill>
                  <a:srgbClr val="000000"/>
                </a:solidFill>
                <a:latin typeface="DM Sans Bold"/>
              </a:rPr>
              <a:t>RELATED WORK</a:t>
            </a:r>
          </a:p>
        </p:txBody>
      </p:sp>
      <p:sp>
        <p:nvSpPr>
          <p:cNvPr id="6" name="TextBox 6"/>
          <p:cNvSpPr txBox="1"/>
          <p:nvPr/>
        </p:nvSpPr>
        <p:spPr>
          <a:xfrm>
            <a:off x="7880351" y="3120341"/>
            <a:ext cx="10092740" cy="5129096"/>
          </a:xfrm>
          <a:prstGeom prst="rect">
            <a:avLst/>
          </a:prstGeom>
        </p:spPr>
        <p:txBody>
          <a:bodyPr lIns="0" tIns="0" rIns="0" bIns="0" rtlCol="0" anchor="t">
            <a:spAutoFit/>
          </a:bodyPr>
          <a:lstStyle/>
          <a:p>
            <a:pPr marL="0" lvl="0" indent="0">
              <a:lnSpc>
                <a:spcPts val="2969"/>
              </a:lnSpc>
              <a:spcBef>
                <a:spcPct val="0"/>
              </a:spcBef>
            </a:pPr>
            <a:r>
              <a:rPr lang="en-US" sz="2199" u="none" spc="131">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marL="0" lvl="0" indent="0">
              <a:lnSpc>
                <a:spcPts val="2969"/>
              </a:lnSpc>
              <a:spcBef>
                <a:spcPct val="0"/>
              </a:spcBef>
            </a:pPr>
            <a:endParaRPr lang="en-US" sz="2199" u="none" spc="131">
              <a:solidFill>
                <a:srgbClr val="000000"/>
              </a:solidFill>
              <a:latin typeface="DM Sans"/>
            </a:endParaRPr>
          </a:p>
          <a:p>
            <a:pPr marL="0" lvl="0" indent="0">
              <a:lnSpc>
                <a:spcPts val="2969"/>
              </a:lnSpc>
              <a:spcBef>
                <a:spcPct val="0"/>
              </a:spcBef>
            </a:pPr>
            <a:r>
              <a:rPr lang="en-US" sz="2199" u="none" spc="131">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a:p>
            <a:pPr marL="0" lvl="0" indent="0">
              <a:lnSpc>
                <a:spcPts val="2969"/>
              </a:lnSpc>
              <a:spcBef>
                <a:spcPct val="0"/>
              </a:spcBef>
            </a:pPr>
            <a:endParaRPr lang="en-US" sz="2199" u="none" spc="131">
              <a:solidFill>
                <a:srgbClr val="000000"/>
              </a:solidFill>
              <a:latin typeface="DM Sans"/>
            </a:endParaRPr>
          </a:p>
          <a:p>
            <a:pPr marL="0" lvl="0" indent="0">
              <a:lnSpc>
                <a:spcPts val="2969"/>
              </a:lnSpc>
              <a:spcBef>
                <a:spcPct val="0"/>
              </a:spcBef>
            </a:pPr>
            <a:r>
              <a:rPr lang="en-US" sz="2199" u="none" spc="131">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0707893" y="1266386"/>
            <a:ext cx="4208573" cy="4247184"/>
          </a:xfrm>
          <a:custGeom>
            <a:avLst/>
            <a:gdLst/>
            <a:ahLst/>
            <a:cxnLst/>
            <a:rect l="l" t="t" r="r" b="b"/>
            <a:pathLst>
              <a:path w="4208573" h="4247184">
                <a:moveTo>
                  <a:pt x="0" y="0"/>
                </a:moveTo>
                <a:lnTo>
                  <a:pt x="4208573" y="0"/>
                </a:lnTo>
                <a:lnTo>
                  <a:pt x="4208573" y="4247185"/>
                </a:lnTo>
                <a:lnTo>
                  <a:pt x="0" y="4247185"/>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1486904" y="1877953"/>
            <a:ext cx="5956731" cy="6527925"/>
          </a:xfrm>
          <a:custGeom>
            <a:avLst/>
            <a:gdLst/>
            <a:ahLst/>
            <a:cxnLst/>
            <a:rect l="l" t="t" r="r" b="b"/>
            <a:pathLst>
              <a:path w="5956731" h="6527925">
                <a:moveTo>
                  <a:pt x="0" y="0"/>
                </a:moveTo>
                <a:lnTo>
                  <a:pt x="5956732" y="0"/>
                </a:lnTo>
                <a:lnTo>
                  <a:pt x="5956732" y="6527925"/>
                </a:lnTo>
                <a:lnTo>
                  <a:pt x="0" y="65279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028700" y="1456886"/>
            <a:ext cx="8851599" cy="1161030"/>
          </a:xfrm>
          <a:prstGeom prst="rect">
            <a:avLst/>
          </a:prstGeom>
        </p:spPr>
        <p:txBody>
          <a:bodyPr lIns="0" tIns="0" rIns="0" bIns="0" rtlCol="0" anchor="t">
            <a:spAutoFit/>
          </a:bodyPr>
          <a:lstStyle/>
          <a:p>
            <a:pPr>
              <a:lnSpc>
                <a:spcPts val="8626"/>
              </a:lnSpc>
            </a:pPr>
            <a:r>
              <a:rPr lang="en-US" sz="8893">
                <a:solidFill>
                  <a:srgbClr val="000000"/>
                </a:solidFill>
                <a:latin typeface="DM Sans Bold"/>
              </a:rPr>
              <a:t>METHODOLOGY</a:t>
            </a:r>
          </a:p>
        </p:txBody>
      </p:sp>
      <p:sp>
        <p:nvSpPr>
          <p:cNvPr id="6" name="TextBox 6"/>
          <p:cNvSpPr txBox="1"/>
          <p:nvPr/>
        </p:nvSpPr>
        <p:spPr>
          <a:xfrm>
            <a:off x="1028700" y="3351878"/>
            <a:ext cx="9327849" cy="5393594"/>
          </a:xfrm>
          <a:prstGeom prst="rect">
            <a:avLst/>
          </a:prstGeom>
        </p:spPr>
        <p:txBody>
          <a:bodyPr lIns="0" tIns="0" rIns="0" bIns="0" rtlCol="0" anchor="t">
            <a:spAutoFit/>
          </a:bodyPr>
          <a:lstStyle/>
          <a:p>
            <a:pPr marL="0" lvl="0" indent="0">
              <a:lnSpc>
                <a:spcPts val="3123"/>
              </a:lnSpc>
              <a:spcBef>
                <a:spcPct val="0"/>
              </a:spcBef>
            </a:pPr>
            <a:r>
              <a:rPr lang="en-US" sz="2313" u="none" spc="138">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marL="0" lvl="0" indent="0">
              <a:lnSpc>
                <a:spcPts val="3123"/>
              </a:lnSpc>
              <a:spcBef>
                <a:spcPct val="0"/>
              </a:spcBef>
            </a:pPr>
            <a:endParaRPr lang="en-US" sz="2313" u="none" spc="138">
              <a:solidFill>
                <a:srgbClr val="000000"/>
              </a:solidFill>
              <a:latin typeface="DM Sans"/>
            </a:endParaRPr>
          </a:p>
          <a:p>
            <a:pPr marL="0" lvl="0" indent="0">
              <a:lnSpc>
                <a:spcPts val="3123"/>
              </a:lnSpc>
              <a:spcBef>
                <a:spcPct val="0"/>
              </a:spcBef>
            </a:pPr>
            <a:r>
              <a:rPr lang="en-US" sz="2313" u="none" spc="138">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a:p>
            <a:pPr marL="0" lvl="0" indent="0">
              <a:lnSpc>
                <a:spcPts val="3123"/>
              </a:lnSpc>
              <a:spcBef>
                <a:spcPct val="0"/>
              </a:spcBef>
            </a:pPr>
            <a:endParaRPr lang="en-US" sz="2313" u="none" spc="138">
              <a:solidFill>
                <a:srgbClr val="000000"/>
              </a:solidFill>
              <a:latin typeface="DM Sans"/>
            </a:endParaRPr>
          </a:p>
          <a:p>
            <a:pPr marL="0" lvl="0" indent="0">
              <a:lnSpc>
                <a:spcPts val="3123"/>
              </a:lnSpc>
              <a:spcBef>
                <a:spcPct val="0"/>
              </a:spcBef>
            </a:pPr>
            <a:r>
              <a:rPr lang="en-US" sz="2313" u="none" spc="138">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11108573" y="2294752"/>
            <a:ext cx="4208573" cy="4247184"/>
          </a:xfrm>
          <a:custGeom>
            <a:avLst/>
            <a:gdLst/>
            <a:ahLst/>
            <a:cxnLst/>
            <a:rect l="l" t="t" r="r" b="b"/>
            <a:pathLst>
              <a:path w="4208573" h="4247184">
                <a:moveTo>
                  <a:pt x="0" y="0"/>
                </a:moveTo>
                <a:lnTo>
                  <a:pt x="4208573" y="0"/>
                </a:lnTo>
                <a:lnTo>
                  <a:pt x="4208573"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0544781" y="2983344"/>
            <a:ext cx="7181225" cy="5008904"/>
          </a:xfrm>
          <a:custGeom>
            <a:avLst/>
            <a:gdLst/>
            <a:ahLst/>
            <a:cxnLst/>
            <a:rect l="l" t="t" r="r" b="b"/>
            <a:pathLst>
              <a:path w="7181225" h="5008904">
                <a:moveTo>
                  <a:pt x="0" y="0"/>
                </a:moveTo>
                <a:lnTo>
                  <a:pt x="7181225" y="0"/>
                </a:lnTo>
                <a:lnTo>
                  <a:pt x="7181225" y="5008904"/>
                </a:lnTo>
                <a:lnTo>
                  <a:pt x="0" y="500890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028700" y="1457061"/>
            <a:ext cx="5050986" cy="1177290"/>
          </a:xfrm>
          <a:prstGeom prst="rect">
            <a:avLst/>
          </a:prstGeom>
        </p:spPr>
        <p:txBody>
          <a:bodyPr lIns="0" tIns="0" rIns="0" bIns="0" rtlCol="0" anchor="t">
            <a:spAutoFit/>
          </a:bodyPr>
          <a:lstStyle/>
          <a:p>
            <a:pPr>
              <a:lnSpc>
                <a:spcPts val="8730"/>
              </a:lnSpc>
            </a:pPr>
            <a:r>
              <a:rPr lang="en-US" sz="9000">
                <a:solidFill>
                  <a:srgbClr val="000000"/>
                </a:solidFill>
                <a:latin typeface="DM Sans Bold"/>
              </a:rPr>
              <a:t>RESULTS</a:t>
            </a:r>
          </a:p>
        </p:txBody>
      </p:sp>
      <p:sp>
        <p:nvSpPr>
          <p:cNvPr id="6" name="TextBox 6"/>
          <p:cNvSpPr txBox="1"/>
          <p:nvPr/>
        </p:nvSpPr>
        <p:spPr>
          <a:xfrm>
            <a:off x="1028700" y="3203999"/>
            <a:ext cx="9043593" cy="5162505"/>
          </a:xfrm>
          <a:prstGeom prst="rect">
            <a:avLst/>
          </a:prstGeom>
        </p:spPr>
        <p:txBody>
          <a:bodyPr lIns="0" tIns="0" rIns="0" bIns="0" rtlCol="0" anchor="t">
            <a:spAutoFit/>
          </a:bodyPr>
          <a:lstStyle/>
          <a:p>
            <a:pPr marL="0" lvl="0" indent="0">
              <a:lnSpc>
                <a:spcPts val="2988"/>
              </a:lnSpc>
              <a:spcBef>
                <a:spcPct val="0"/>
              </a:spcBef>
            </a:pPr>
            <a:r>
              <a:rPr lang="en-US" sz="2213" u="none" spc="132">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marL="0" lvl="0" indent="0">
              <a:lnSpc>
                <a:spcPts val="2988"/>
              </a:lnSpc>
              <a:spcBef>
                <a:spcPct val="0"/>
              </a:spcBef>
            </a:pPr>
            <a:endParaRPr lang="en-US" sz="2213" u="none" spc="132">
              <a:solidFill>
                <a:srgbClr val="000000"/>
              </a:solidFill>
              <a:latin typeface="DM Sans"/>
            </a:endParaRPr>
          </a:p>
          <a:p>
            <a:pPr marL="0" lvl="0" indent="0">
              <a:lnSpc>
                <a:spcPts val="2988"/>
              </a:lnSpc>
              <a:spcBef>
                <a:spcPct val="0"/>
              </a:spcBef>
            </a:pPr>
            <a:r>
              <a:rPr lang="en-US" sz="2213" u="none" spc="132">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a:p>
            <a:pPr marL="0" lvl="0" indent="0">
              <a:lnSpc>
                <a:spcPts val="2988"/>
              </a:lnSpc>
              <a:spcBef>
                <a:spcPct val="0"/>
              </a:spcBef>
            </a:pPr>
            <a:endParaRPr lang="en-US" sz="2213" u="none" spc="132">
              <a:solidFill>
                <a:srgbClr val="000000"/>
              </a:solidFill>
              <a:latin typeface="DM Sans"/>
            </a:endParaRPr>
          </a:p>
          <a:p>
            <a:pPr marL="0" lvl="0" indent="0">
              <a:lnSpc>
                <a:spcPts val="2988"/>
              </a:lnSpc>
              <a:spcBef>
                <a:spcPct val="0"/>
              </a:spcBef>
            </a:pPr>
            <a:r>
              <a:rPr lang="en-US" sz="2213" u="none" spc="132">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rot="-5282649">
            <a:off x="753178" y="3852356"/>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780231" y="2037564"/>
            <a:ext cx="5513037" cy="6211873"/>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8517833" y="1219200"/>
            <a:ext cx="7848753" cy="1177290"/>
          </a:xfrm>
          <a:prstGeom prst="rect">
            <a:avLst/>
          </a:prstGeom>
        </p:spPr>
        <p:txBody>
          <a:bodyPr lIns="0" tIns="0" rIns="0" bIns="0" rtlCol="0" anchor="t">
            <a:spAutoFit/>
          </a:bodyPr>
          <a:lstStyle/>
          <a:p>
            <a:pPr>
              <a:lnSpc>
                <a:spcPts val="8730"/>
              </a:lnSpc>
            </a:pPr>
            <a:r>
              <a:rPr lang="en-US" sz="9000">
                <a:solidFill>
                  <a:srgbClr val="000000"/>
                </a:solidFill>
                <a:latin typeface="DM Sans Bold"/>
              </a:rPr>
              <a:t>DISCUSSION</a:t>
            </a:r>
          </a:p>
        </p:txBody>
      </p:sp>
      <p:sp>
        <p:nvSpPr>
          <p:cNvPr id="6" name="TextBox 6"/>
          <p:cNvSpPr txBox="1"/>
          <p:nvPr/>
        </p:nvSpPr>
        <p:spPr>
          <a:xfrm>
            <a:off x="8517833" y="2983931"/>
            <a:ext cx="9236462" cy="5985003"/>
          </a:xfrm>
          <a:prstGeom prst="rect">
            <a:avLst/>
          </a:prstGeom>
        </p:spPr>
        <p:txBody>
          <a:bodyPr lIns="0" tIns="0" rIns="0" bIns="0" rtlCol="0" anchor="t">
            <a:spAutoFit/>
          </a:bodyPr>
          <a:lstStyle/>
          <a:p>
            <a:pPr marL="0" lvl="0" indent="0">
              <a:lnSpc>
                <a:spcPts val="3235"/>
              </a:lnSpc>
              <a:spcBef>
                <a:spcPct val="0"/>
              </a:spcBef>
            </a:pPr>
            <a:r>
              <a:rPr lang="en-US" sz="2396" u="none" spc="143">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marL="0" lvl="0" indent="0">
              <a:lnSpc>
                <a:spcPts val="3235"/>
              </a:lnSpc>
              <a:spcBef>
                <a:spcPct val="0"/>
              </a:spcBef>
            </a:pPr>
            <a:endParaRPr lang="en-US" sz="2396" u="none" spc="143">
              <a:solidFill>
                <a:srgbClr val="000000"/>
              </a:solidFill>
              <a:latin typeface="DM Sans"/>
            </a:endParaRPr>
          </a:p>
          <a:p>
            <a:pPr marL="0" lvl="0" indent="0">
              <a:lnSpc>
                <a:spcPts val="3235"/>
              </a:lnSpc>
              <a:spcBef>
                <a:spcPct val="0"/>
              </a:spcBef>
            </a:pPr>
            <a:r>
              <a:rPr lang="en-US" sz="2396" u="none" spc="143">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a:p>
            <a:pPr marL="0" lvl="0" indent="0">
              <a:lnSpc>
                <a:spcPts val="3235"/>
              </a:lnSpc>
              <a:spcBef>
                <a:spcPct val="0"/>
              </a:spcBef>
            </a:pPr>
            <a:endParaRPr lang="en-US" sz="2396" u="none" spc="143">
              <a:solidFill>
                <a:srgbClr val="000000"/>
              </a:solidFill>
              <a:latin typeface="DM Sans"/>
            </a:endParaRPr>
          </a:p>
          <a:p>
            <a:pPr marL="0" lvl="0" indent="0">
              <a:lnSpc>
                <a:spcPts val="3235"/>
              </a:lnSpc>
              <a:spcBef>
                <a:spcPct val="0"/>
              </a:spcBef>
            </a:pPr>
            <a:r>
              <a:rPr lang="en-US" sz="2396" u="none" spc="143">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TextBox 3"/>
          <p:cNvSpPr txBox="1"/>
          <p:nvPr/>
        </p:nvSpPr>
        <p:spPr>
          <a:xfrm>
            <a:off x="2708010" y="4436984"/>
            <a:ext cx="12871980" cy="3475625"/>
          </a:xfrm>
          <a:prstGeom prst="rect">
            <a:avLst/>
          </a:prstGeom>
        </p:spPr>
        <p:txBody>
          <a:bodyPr lIns="0" tIns="0" rIns="0" bIns="0" rtlCol="0" anchor="t">
            <a:spAutoFit/>
          </a:bodyPr>
          <a:lstStyle/>
          <a:p>
            <a:pPr marL="0" lvl="0" indent="0" algn="ctr">
              <a:lnSpc>
                <a:spcPts val="3530"/>
              </a:lnSpc>
              <a:spcBef>
                <a:spcPct val="0"/>
              </a:spcBef>
            </a:pPr>
            <a:r>
              <a:rPr lang="en-US" sz="2615" u="none" spc="156">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marL="0" lvl="0" indent="0" algn="ctr">
              <a:lnSpc>
                <a:spcPts val="3530"/>
              </a:lnSpc>
              <a:spcBef>
                <a:spcPct val="0"/>
              </a:spcBef>
            </a:pPr>
            <a:endParaRPr lang="en-US" sz="2615" u="none" spc="156">
              <a:solidFill>
                <a:srgbClr val="000000"/>
              </a:solidFill>
              <a:latin typeface="DM Sans"/>
            </a:endParaRPr>
          </a:p>
          <a:p>
            <a:pPr marL="0" lvl="0" indent="0" algn="ctr">
              <a:lnSpc>
                <a:spcPts val="3530"/>
              </a:lnSpc>
              <a:spcBef>
                <a:spcPct val="0"/>
              </a:spcBef>
            </a:pPr>
            <a:r>
              <a:rPr lang="en-US" sz="2615" u="none" spc="156">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
        <p:nvSpPr>
          <p:cNvPr id="4" name="TextBox 4"/>
          <p:cNvSpPr txBox="1"/>
          <p:nvPr/>
        </p:nvSpPr>
        <p:spPr>
          <a:xfrm>
            <a:off x="3864059" y="2555360"/>
            <a:ext cx="9770464" cy="1385907"/>
          </a:xfrm>
          <a:prstGeom prst="rect">
            <a:avLst/>
          </a:prstGeom>
        </p:spPr>
        <p:txBody>
          <a:bodyPr lIns="0" tIns="0" rIns="0" bIns="0" rtlCol="0" anchor="t">
            <a:spAutoFit/>
          </a:bodyPr>
          <a:lstStyle/>
          <a:p>
            <a:pPr algn="ctr">
              <a:lnSpc>
                <a:spcPts val="10325"/>
              </a:lnSpc>
            </a:pPr>
            <a:r>
              <a:rPr lang="en-US" sz="10644">
                <a:solidFill>
                  <a:srgbClr val="000000"/>
                </a:solidFill>
                <a:latin typeface="DM Sans Bold"/>
              </a:rPr>
              <a:t>CONCLUSION</a:t>
            </a:r>
          </a:p>
        </p:txBody>
      </p:sp>
      <p:sp>
        <p:nvSpPr>
          <p:cNvPr id="5" name="Freeform 5"/>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8" name="Freeform 8"/>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9" name="Freeform 9"/>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10" name="Freeform 10"/>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11" name="Freeform 11"/>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2" name="Freeform 12"/>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3" name="Freeform 13"/>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4" name="Freeform 14"/>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5" name="Freeform 15"/>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6" name="Freeform 16"/>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7" name="Freeform 17"/>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dirty="0">
                <a:solidFill>
                  <a:srgbClr val="000000"/>
                </a:solidFill>
                <a:latin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657</Words>
  <Application>Microsoft Office PowerPoint</Application>
  <PresentationFormat>Custom</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DM Sans</vt:lpstr>
      <vt:lpstr>DM Sans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cp:lastModifiedBy>Sreedev TS</cp:lastModifiedBy>
  <cp:revision>5</cp:revision>
  <dcterms:created xsi:type="dcterms:W3CDTF">2006-08-16T00:00:00Z</dcterms:created>
  <dcterms:modified xsi:type="dcterms:W3CDTF">2024-04-08T15:34:07Z</dcterms:modified>
  <dc:identifier>DAGBp2-x0Y4</dc:identifier>
</cp:coreProperties>
</file>