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56" r:id="rId5"/>
    <p:sldId id="258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752"/>
  </p:normalViewPr>
  <p:slideViewPr>
    <p:cSldViewPr>
      <p:cViewPr varScale="1">
        <p:scale>
          <a:sx n="97" d="100"/>
          <a:sy n="97" d="100"/>
        </p:scale>
        <p:origin x="5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8976F-3982-2041-A5CF-049F939996BC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E5C90-EADA-1644-90A2-8FC6FE148C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76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E5C90-EADA-1644-90A2-8FC6FE148C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3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E5C90-EADA-1644-90A2-8FC6FE148C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89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5131-C682-7D7A-F0EC-CB4AE9F5A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4427D-0A1F-68D2-7474-96BAD171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EC7C3-065E-B290-51E5-E5127E93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4E4E-66A2-A215-1719-9906616E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C56EF-3203-C94E-2287-9FA1B3C1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3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C1B-D200-771E-976B-74CC46ACF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48F4C-7F08-E362-3F8B-F22A7EEF0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C635-068A-04E6-8821-FD1F99B24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9E48-7C08-1540-5BF2-81BB8254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F100C-F292-14D9-FD05-3F265670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3CB91-D246-4FD6-E8B9-CC500C61E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87F58-533F-E3F6-6B9E-DC2A046C6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F9E56-EDD7-225A-D07E-392B70892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A14E-98DC-0DBF-CAE2-ECBBA7481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4BDB-04B5-70E0-DC68-0CD5E2E6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1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3ACE-5481-A4BA-4E28-65BDE6F4A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E56D-3F74-2837-0150-6EEC79D2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6372-1906-A2DE-950F-3171A957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649B-1780-669D-6614-3541B9B3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2BCBB-5B84-57BC-3B78-85A95764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9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7C3A-84B7-841B-97ED-8638CEAC3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C8D6A-B75C-C5A5-48DF-FFE608CB0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889B-0F09-E8B0-4FBF-4C120A4F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1B559-6334-70A3-303F-8AF7275E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72D63-0760-EB3F-DCC0-3DF2EBB0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7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4CAE-EF13-266C-3CC0-174A8C3D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13A25-B95A-D765-F02C-682969052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36410-0AEB-1FE6-D210-7D4CE1ED3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8A451-F5AA-FF6F-0488-E1B03787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B4FA6-901E-D80D-64DD-364C28E5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F4559-911A-054F-3D1A-148C820D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2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2AB2-6C38-5CA8-DFB5-52D0FFBE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0F14F-E451-0B90-650D-C81FF6A20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DF178-58CA-8D55-0CEC-FB117313D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4B8AC-EEBD-C54B-150E-D30BF9F4F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FDC93-55C1-8788-C322-52CCAE0A0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88B43-99EE-9E60-43FF-12DAE72F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E8B9B-C692-BDB3-ECD8-C9D3C860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2E1EE-1DD4-14AD-3710-6938C886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7FB1-F60D-6666-81AE-34365EFC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31B9F-C8FB-046C-1B0E-0737AC9D6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2FB32-79B5-4CD4-A994-4083C8B9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E1D83-48D5-A5B9-1179-96307097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A1730-8CDA-518B-BEEC-095792D9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13ABE-BEA1-D42C-518E-A01EC0884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E1395-D675-8F7E-5A0F-D606386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54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3F0-8411-F852-8CCD-232BE55F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EA881-8115-9318-EFD5-759FF3D00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5B7AA-6057-09F0-7324-D8219009E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1479A-8EF2-925C-B75B-F1E14E12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7FAB0-2DF3-6CA9-0D9A-85BCBB48F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CD6D1-BFF8-DF4A-D3E2-02C545ED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9784-40FD-D21F-B107-19B2B07A9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41163-1CCD-81AD-228A-54FA1C73D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F8526-728E-7C46-0F26-4587DF6FC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84E14-746E-D3F9-EF54-B2F8095B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1BECA-3047-2041-C76E-C4731F10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55DC9-51AD-4899-2086-0B4FCB45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845F7-4A55-0ED0-D691-960A1D24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B3B8D-0A28-1C0C-0A84-010E07FA1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57681-7472-CD5E-5792-AFA6D9665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8B001-AB4D-AE41-AF6F-CC32DCD73862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14EF-2C84-2C3E-962B-CC2F455CB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C29E5-BF49-04C4-63C3-F719BF1496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4B250-A5DB-6343-B41C-D8855665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2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4FE6DE8-9573-2F23-E555-A6758920B278}"/>
              </a:ext>
            </a:extLst>
          </p:cNvPr>
          <p:cNvSpPr/>
          <p:nvPr/>
        </p:nvSpPr>
        <p:spPr>
          <a:xfrm>
            <a:off x="228600" y="152400"/>
            <a:ext cx="3886199" cy="4963886"/>
          </a:xfrm>
          <a:prstGeom prst="roundRect">
            <a:avLst>
              <a:gd name="adj" fmla="val 371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xRegistry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FD45E4-1D81-FCBA-7144-B25228FCF5AF}"/>
              </a:ext>
            </a:extLst>
          </p:cNvPr>
          <p:cNvSpPr/>
          <p:nvPr/>
        </p:nvSpPr>
        <p:spPr>
          <a:xfrm>
            <a:off x="413659" y="696686"/>
            <a:ext cx="3505200" cy="3962400"/>
          </a:xfrm>
          <a:prstGeom prst="roundRect">
            <a:avLst>
              <a:gd name="adj" fmla="val 570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 Type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D6978D8-4B51-7578-1624-C855AC91A73A}"/>
              </a:ext>
            </a:extLst>
          </p:cNvPr>
          <p:cNvSpPr/>
          <p:nvPr/>
        </p:nvSpPr>
        <p:spPr>
          <a:xfrm>
            <a:off x="642259" y="1306286"/>
            <a:ext cx="3048000" cy="2971800"/>
          </a:xfrm>
          <a:prstGeom prst="roundRect">
            <a:avLst>
              <a:gd name="adj" fmla="val 59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AF0FE7-8BE3-6D80-40B0-C34E0D17ACF6}"/>
              </a:ext>
            </a:extLst>
          </p:cNvPr>
          <p:cNvSpPr/>
          <p:nvPr/>
        </p:nvSpPr>
        <p:spPr>
          <a:xfrm>
            <a:off x="985159" y="1763486"/>
            <a:ext cx="2362200" cy="2086847"/>
          </a:xfrm>
          <a:prstGeom prst="roundRect">
            <a:avLst>
              <a:gd name="adj" fmla="val 735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Resource Type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5613E26-6648-1AA5-EBC6-01E50946C758}"/>
              </a:ext>
            </a:extLst>
          </p:cNvPr>
          <p:cNvSpPr/>
          <p:nvPr/>
        </p:nvSpPr>
        <p:spPr>
          <a:xfrm>
            <a:off x="1257302" y="2220091"/>
            <a:ext cx="1817913" cy="12029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2F6E48F-2E5A-605E-BF1E-8B1ADD48138D}"/>
              </a:ext>
            </a:extLst>
          </p:cNvPr>
          <p:cNvSpPr/>
          <p:nvPr/>
        </p:nvSpPr>
        <p:spPr>
          <a:xfrm>
            <a:off x="1529443" y="2656116"/>
            <a:ext cx="1273629" cy="3483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3DA1832-EAF8-815A-3F9D-A53F48BD25D0}"/>
              </a:ext>
            </a:extLst>
          </p:cNvPr>
          <p:cNvSpPr/>
          <p:nvPr/>
        </p:nvSpPr>
        <p:spPr>
          <a:xfrm>
            <a:off x="1529442" y="3063807"/>
            <a:ext cx="1273629" cy="2236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67E9912-BEB7-58BC-B601-09583D031391}"/>
              </a:ext>
            </a:extLst>
          </p:cNvPr>
          <p:cNvSpPr/>
          <p:nvPr/>
        </p:nvSpPr>
        <p:spPr>
          <a:xfrm>
            <a:off x="1252083" y="3484401"/>
            <a:ext cx="1817913" cy="2466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FAED330-B5B9-C9D4-EF77-B56CAB5F8DA7}"/>
              </a:ext>
            </a:extLst>
          </p:cNvPr>
          <p:cNvSpPr/>
          <p:nvPr/>
        </p:nvSpPr>
        <p:spPr>
          <a:xfrm>
            <a:off x="979939" y="3911700"/>
            <a:ext cx="2362200" cy="26125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...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31191F-7C8A-352E-B322-9B5DF589C5F4}"/>
              </a:ext>
            </a:extLst>
          </p:cNvPr>
          <p:cNvSpPr/>
          <p:nvPr/>
        </p:nvSpPr>
        <p:spPr>
          <a:xfrm>
            <a:off x="637039" y="4337433"/>
            <a:ext cx="3048000" cy="261258"/>
          </a:xfrm>
          <a:prstGeom prst="roundRect">
            <a:avLst>
              <a:gd name="adj" fmla="val 2926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...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FED3660-5912-0073-3E90-945981E83EA7}"/>
              </a:ext>
            </a:extLst>
          </p:cNvPr>
          <p:cNvSpPr/>
          <p:nvPr/>
        </p:nvSpPr>
        <p:spPr>
          <a:xfrm>
            <a:off x="419099" y="4714111"/>
            <a:ext cx="3505200" cy="235908"/>
          </a:xfrm>
          <a:prstGeom prst="roundRect">
            <a:avLst>
              <a:gd name="adj" fmla="val 273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...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5F5D5E7-AA8D-3DE0-2604-466A69603693}"/>
              </a:ext>
            </a:extLst>
          </p:cNvPr>
          <p:cNvSpPr/>
          <p:nvPr/>
        </p:nvSpPr>
        <p:spPr>
          <a:xfrm>
            <a:off x="7794320" y="152400"/>
            <a:ext cx="3886199" cy="4963886"/>
          </a:xfrm>
          <a:prstGeom prst="roundRect">
            <a:avLst>
              <a:gd name="adj" fmla="val 3719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xRegistry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FC1E2C5-EC24-604E-C9F2-926065200523}"/>
              </a:ext>
            </a:extLst>
          </p:cNvPr>
          <p:cNvSpPr/>
          <p:nvPr/>
        </p:nvSpPr>
        <p:spPr>
          <a:xfrm>
            <a:off x="7979379" y="696686"/>
            <a:ext cx="3505200" cy="3962400"/>
          </a:xfrm>
          <a:prstGeom prst="roundRect">
            <a:avLst>
              <a:gd name="adj" fmla="val 570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Group Type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75AC169-9636-C0C6-119D-D6D2BAC81B48}"/>
              </a:ext>
            </a:extLst>
          </p:cNvPr>
          <p:cNvSpPr/>
          <p:nvPr/>
        </p:nvSpPr>
        <p:spPr>
          <a:xfrm>
            <a:off x="8207979" y="1306286"/>
            <a:ext cx="3048000" cy="2971800"/>
          </a:xfrm>
          <a:prstGeom prst="roundRect">
            <a:avLst>
              <a:gd name="adj" fmla="val 598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Group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FF8B7AB-EC1F-4FE4-12E5-B5917D66A029}"/>
              </a:ext>
            </a:extLst>
          </p:cNvPr>
          <p:cNvSpPr/>
          <p:nvPr/>
        </p:nvSpPr>
        <p:spPr>
          <a:xfrm>
            <a:off x="8550879" y="1763486"/>
            <a:ext cx="2362200" cy="2086847"/>
          </a:xfrm>
          <a:prstGeom prst="roundRect">
            <a:avLst>
              <a:gd name="adj" fmla="val 735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Resource Type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4F7F4A0-E729-1C48-D01F-40358354E287}"/>
              </a:ext>
            </a:extLst>
          </p:cNvPr>
          <p:cNvSpPr/>
          <p:nvPr/>
        </p:nvSpPr>
        <p:spPr>
          <a:xfrm>
            <a:off x="8823022" y="2220091"/>
            <a:ext cx="1817913" cy="120294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D7610AE-2964-EACD-66E5-AEB788412B61}"/>
              </a:ext>
            </a:extLst>
          </p:cNvPr>
          <p:cNvSpPr/>
          <p:nvPr/>
        </p:nvSpPr>
        <p:spPr>
          <a:xfrm>
            <a:off x="9095163" y="2656116"/>
            <a:ext cx="1273629" cy="3483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B3526AD-220D-4270-86CA-9890973D1FB3}"/>
              </a:ext>
            </a:extLst>
          </p:cNvPr>
          <p:cNvSpPr/>
          <p:nvPr/>
        </p:nvSpPr>
        <p:spPr>
          <a:xfrm>
            <a:off x="9095162" y="3063807"/>
            <a:ext cx="1273629" cy="2236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0BEE1BE-7311-90F1-BAC6-FF85788BFD80}"/>
              </a:ext>
            </a:extLst>
          </p:cNvPr>
          <p:cNvSpPr/>
          <p:nvPr/>
        </p:nvSpPr>
        <p:spPr>
          <a:xfrm>
            <a:off x="8817803" y="3484401"/>
            <a:ext cx="1817913" cy="24664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2A34A27-2FD8-34FA-3622-732DC64CDC7E}"/>
              </a:ext>
            </a:extLst>
          </p:cNvPr>
          <p:cNvSpPr/>
          <p:nvPr/>
        </p:nvSpPr>
        <p:spPr>
          <a:xfrm>
            <a:off x="8545659" y="3911700"/>
            <a:ext cx="2362200" cy="26125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/>
              <a:t>...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764ADAD-98EE-C298-5853-DCEA8822AEA9}"/>
              </a:ext>
            </a:extLst>
          </p:cNvPr>
          <p:cNvSpPr/>
          <p:nvPr/>
        </p:nvSpPr>
        <p:spPr>
          <a:xfrm>
            <a:off x="8202759" y="4337433"/>
            <a:ext cx="3048000" cy="261258"/>
          </a:xfrm>
          <a:prstGeom prst="roundRect">
            <a:avLst>
              <a:gd name="adj" fmla="val 2926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r>
              <a:rPr lang="en-US" sz="1200" dirty="0"/>
              <a:t>...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BDD8990-043E-7A04-A83E-722DAA4C647A}"/>
              </a:ext>
            </a:extLst>
          </p:cNvPr>
          <p:cNvSpPr/>
          <p:nvPr/>
        </p:nvSpPr>
        <p:spPr>
          <a:xfrm>
            <a:off x="7984819" y="4714111"/>
            <a:ext cx="3505200" cy="235908"/>
          </a:xfrm>
          <a:prstGeom prst="roundRect">
            <a:avLst>
              <a:gd name="adj" fmla="val 27311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0" rtlCol="0" anchor="t"/>
          <a:lstStyle/>
          <a:p>
            <a:pPr algn="ctr"/>
            <a:r>
              <a:rPr lang="en-US" sz="1200" dirty="0"/>
              <a:t>...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720043-4AA5-E831-8701-F9D2EB5F9B76}"/>
              </a:ext>
            </a:extLst>
          </p:cNvPr>
          <p:cNvSpPr/>
          <p:nvPr/>
        </p:nvSpPr>
        <p:spPr>
          <a:xfrm>
            <a:off x="4232298" y="304800"/>
            <a:ext cx="578140" cy="578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DC9EBA-F62E-0549-8380-C67480EAC6C0}"/>
              </a:ext>
            </a:extLst>
          </p:cNvPr>
          <p:cNvSpPr/>
          <p:nvPr/>
        </p:nvSpPr>
        <p:spPr>
          <a:xfrm>
            <a:off x="7123651" y="304800"/>
            <a:ext cx="578140" cy="578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488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3064A07-DAFD-7856-93A7-B3428EC30E41}"/>
              </a:ext>
            </a:extLst>
          </p:cNvPr>
          <p:cNvSpPr/>
          <p:nvPr/>
        </p:nvSpPr>
        <p:spPr>
          <a:xfrm>
            <a:off x="123173" y="76201"/>
            <a:ext cx="2620028" cy="3200400"/>
          </a:xfrm>
          <a:prstGeom prst="roundRect">
            <a:avLst>
              <a:gd name="adj" fmla="val 63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F39B3606-6325-BBF0-9524-9F69EF17C277}"/>
              </a:ext>
            </a:extLst>
          </p:cNvPr>
          <p:cNvSpPr/>
          <p:nvPr/>
        </p:nvSpPr>
        <p:spPr>
          <a:xfrm>
            <a:off x="5334000" y="76201"/>
            <a:ext cx="6659673" cy="3200400"/>
          </a:xfrm>
          <a:prstGeom prst="roundRect">
            <a:avLst>
              <a:gd name="adj" fmla="val 63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63895C21-5B79-C37D-F765-463C24DE81C3}"/>
              </a:ext>
            </a:extLst>
          </p:cNvPr>
          <p:cNvSpPr/>
          <p:nvPr/>
        </p:nvSpPr>
        <p:spPr>
          <a:xfrm>
            <a:off x="136489" y="3510939"/>
            <a:ext cx="5575251" cy="3270861"/>
          </a:xfrm>
          <a:prstGeom prst="roundRect">
            <a:avLst>
              <a:gd name="adj" fmla="val 63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E6027DC2-F58D-56DE-C6A5-7FFE906677A8}"/>
              </a:ext>
            </a:extLst>
          </p:cNvPr>
          <p:cNvSpPr/>
          <p:nvPr/>
        </p:nvSpPr>
        <p:spPr>
          <a:xfrm>
            <a:off x="7789892" y="3510939"/>
            <a:ext cx="4021099" cy="3270861"/>
          </a:xfrm>
          <a:prstGeom prst="roundRect">
            <a:avLst>
              <a:gd name="adj" fmla="val 63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01C92CE-EA7A-93F9-E275-941235B6D3BC}"/>
              </a:ext>
            </a:extLst>
          </p:cNvPr>
          <p:cNvSpPr/>
          <p:nvPr/>
        </p:nvSpPr>
        <p:spPr>
          <a:xfrm>
            <a:off x="304800" y="469734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B59221-AC6A-2F85-10CE-C06BE4C18356}"/>
              </a:ext>
            </a:extLst>
          </p:cNvPr>
          <p:cNvSpPr/>
          <p:nvPr/>
        </p:nvSpPr>
        <p:spPr>
          <a:xfrm>
            <a:off x="304800" y="1231734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B6F570-4763-9D12-D6CA-D47968578EE9}"/>
              </a:ext>
            </a:extLst>
          </p:cNvPr>
          <p:cNvSpPr/>
          <p:nvPr/>
        </p:nvSpPr>
        <p:spPr>
          <a:xfrm>
            <a:off x="304800" y="1970247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63FB99-E46A-E858-926A-BA1D26B54F08}"/>
              </a:ext>
            </a:extLst>
          </p:cNvPr>
          <p:cNvSpPr/>
          <p:nvPr/>
        </p:nvSpPr>
        <p:spPr>
          <a:xfrm>
            <a:off x="304800" y="2708760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9B521C-407F-1D41-577E-1649BF0FF842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409700" y="850734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6E18E4-5E4A-0E91-83EA-DA078B77B3B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409700" y="1612734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4AB78A-B6C9-E4CE-B8AB-E19D5941721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409700" y="2351247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1AC6A7-7194-05CE-63DD-A71787A48A8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643938" y="850734"/>
            <a:ext cx="1684294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CF5630-94FF-A682-3123-5FDB6259D2D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701152" y="1612734"/>
            <a:ext cx="62708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8EA2FA-2BC8-6A08-B865-698B37A38177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9701152" y="2351247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57B6D9-A72D-62E1-7688-F129E302B3AA}"/>
              </a:ext>
            </a:extLst>
          </p:cNvPr>
          <p:cNvSpPr txBox="1"/>
          <p:nvPr/>
        </p:nvSpPr>
        <p:spPr>
          <a:xfrm>
            <a:off x="10328232" y="954735"/>
            <a:ext cx="1254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Group Type 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A435E-F467-B5A9-F3D0-34D2A11E522A}"/>
              </a:ext>
            </a:extLst>
          </p:cNvPr>
          <p:cNvSpPr txBox="1"/>
          <p:nvPr/>
        </p:nvSpPr>
        <p:spPr>
          <a:xfrm>
            <a:off x="8723154" y="1759088"/>
            <a:ext cx="1254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Resource</a:t>
            </a:r>
          </a:p>
          <a:p>
            <a:r>
              <a:rPr lang="en-US" sz="1050" dirty="0"/>
              <a:t>Type 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B22568-CE79-85BD-9CEF-94FE0ECD53D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6338819" y="1612734"/>
            <a:ext cx="62708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64514C-5FBE-B09D-F35B-B85E48290166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6338819" y="2351247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656DB5-AF71-E81C-AB19-32EC55DDBC7F}"/>
              </a:ext>
            </a:extLst>
          </p:cNvPr>
          <p:cNvSpPr txBox="1"/>
          <p:nvPr/>
        </p:nvSpPr>
        <p:spPr>
          <a:xfrm>
            <a:off x="5711740" y="954735"/>
            <a:ext cx="1254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Group Type 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E5DDB2-5229-509B-4CDC-26B40DA75FF0}"/>
              </a:ext>
            </a:extLst>
          </p:cNvPr>
          <p:cNvSpPr txBox="1"/>
          <p:nvPr/>
        </p:nvSpPr>
        <p:spPr>
          <a:xfrm>
            <a:off x="5334000" y="1756993"/>
            <a:ext cx="1254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Resource</a:t>
            </a:r>
          </a:p>
          <a:p>
            <a:r>
              <a:rPr lang="en-US" sz="1050" dirty="0"/>
              <a:t>Type 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B4EE4-AA14-7290-B634-9C900AB37CF3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6965899" y="850734"/>
            <a:ext cx="1678039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76E066-4AE2-16F6-E340-3DC818E6F65B}"/>
              </a:ext>
            </a:extLst>
          </p:cNvPr>
          <p:cNvCxnSpPr>
            <a:cxnSpLocks/>
            <a:stCxn id="41" idx="2"/>
            <a:endCxn id="63" idx="0"/>
          </p:cNvCxnSpPr>
          <p:nvPr/>
        </p:nvCxnSpPr>
        <p:spPr>
          <a:xfrm>
            <a:off x="6965899" y="1612734"/>
            <a:ext cx="624735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13FBA19-57A0-AE36-76DD-0D0E05687FF1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7590634" y="2351247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B738B24-BAE6-680A-8BD1-CBD15A94420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10961582" y="2351247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A490CB-8D2E-BC8B-8AA4-C825F8E0078A}"/>
              </a:ext>
            </a:extLst>
          </p:cNvPr>
          <p:cNvCxnSpPr>
            <a:cxnSpLocks/>
            <a:stCxn id="30" idx="2"/>
            <a:endCxn id="61" idx="0"/>
          </p:cNvCxnSpPr>
          <p:nvPr/>
        </p:nvCxnSpPr>
        <p:spPr>
          <a:xfrm>
            <a:off x="10328232" y="1612734"/>
            <a:ext cx="63335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311870E-DF52-5DAF-0D66-12C2A481DB02}"/>
              </a:ext>
            </a:extLst>
          </p:cNvPr>
          <p:cNvSpPr txBox="1"/>
          <p:nvPr/>
        </p:nvSpPr>
        <p:spPr>
          <a:xfrm>
            <a:off x="7324530" y="1754804"/>
            <a:ext cx="1254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Resource</a:t>
            </a:r>
          </a:p>
          <a:p>
            <a:pPr algn="r"/>
            <a:r>
              <a:rPr lang="en-US" sz="1050" dirty="0"/>
              <a:t>Type 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341336-F2C8-1FD4-F9DA-21158D4AAFF5}"/>
              </a:ext>
            </a:extLst>
          </p:cNvPr>
          <p:cNvSpPr txBox="1"/>
          <p:nvPr/>
        </p:nvSpPr>
        <p:spPr>
          <a:xfrm>
            <a:off x="10689207" y="1741542"/>
            <a:ext cx="1254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Resource</a:t>
            </a:r>
          </a:p>
          <a:p>
            <a:pPr algn="r"/>
            <a:r>
              <a:rPr lang="en-US" sz="1050" dirty="0"/>
              <a:t>Type 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D28F80-4A0A-53CE-0888-399B5BD93A97}"/>
              </a:ext>
            </a:extLst>
          </p:cNvPr>
          <p:cNvSpPr/>
          <p:nvPr/>
        </p:nvSpPr>
        <p:spPr>
          <a:xfrm>
            <a:off x="7539038" y="469734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FCC7476-5CBD-56C7-A4B1-528E004052B1}"/>
              </a:ext>
            </a:extLst>
          </p:cNvPr>
          <p:cNvSpPr/>
          <p:nvPr/>
        </p:nvSpPr>
        <p:spPr>
          <a:xfrm>
            <a:off x="9223332" y="1231734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673193-295F-2746-32C8-719B3C1FAB69}"/>
              </a:ext>
            </a:extLst>
          </p:cNvPr>
          <p:cNvSpPr/>
          <p:nvPr/>
        </p:nvSpPr>
        <p:spPr>
          <a:xfrm>
            <a:off x="9223332" y="1970247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860B6E7-DABB-DE4D-A081-34A437694751}"/>
              </a:ext>
            </a:extLst>
          </p:cNvPr>
          <p:cNvSpPr/>
          <p:nvPr/>
        </p:nvSpPr>
        <p:spPr>
          <a:xfrm>
            <a:off x="9223332" y="2708760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1561524-18ED-F978-AA28-7173C8A6D16F}"/>
              </a:ext>
            </a:extLst>
          </p:cNvPr>
          <p:cNvSpPr/>
          <p:nvPr/>
        </p:nvSpPr>
        <p:spPr>
          <a:xfrm>
            <a:off x="5860999" y="1231734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D043FBF-DC6A-CB98-51E6-A79AD180FBA3}"/>
              </a:ext>
            </a:extLst>
          </p:cNvPr>
          <p:cNvSpPr/>
          <p:nvPr/>
        </p:nvSpPr>
        <p:spPr>
          <a:xfrm>
            <a:off x="5860999" y="1970247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3E50B1B-BA06-FC41-8555-EABFAEA4CF50}"/>
              </a:ext>
            </a:extLst>
          </p:cNvPr>
          <p:cNvSpPr/>
          <p:nvPr/>
        </p:nvSpPr>
        <p:spPr>
          <a:xfrm>
            <a:off x="5860999" y="2708760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620DD6C-EC13-57C6-EFFA-3F48BC0CA2A4}"/>
              </a:ext>
            </a:extLst>
          </p:cNvPr>
          <p:cNvSpPr/>
          <p:nvPr/>
        </p:nvSpPr>
        <p:spPr>
          <a:xfrm>
            <a:off x="10483762" y="1970247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1E3500D-75DE-BD3B-2D02-6890323C62D8}"/>
              </a:ext>
            </a:extLst>
          </p:cNvPr>
          <p:cNvSpPr/>
          <p:nvPr/>
        </p:nvSpPr>
        <p:spPr>
          <a:xfrm>
            <a:off x="10483762" y="2708760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5923D0D-D8F9-F084-0F4E-55080C2E7338}"/>
              </a:ext>
            </a:extLst>
          </p:cNvPr>
          <p:cNvSpPr/>
          <p:nvPr/>
        </p:nvSpPr>
        <p:spPr>
          <a:xfrm>
            <a:off x="7112814" y="1970247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C08316D-3674-0EE3-4B52-8EFDDDDFA633}"/>
              </a:ext>
            </a:extLst>
          </p:cNvPr>
          <p:cNvSpPr/>
          <p:nvPr/>
        </p:nvSpPr>
        <p:spPr>
          <a:xfrm>
            <a:off x="7112814" y="2708760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24D28F-C0DD-64D0-38CF-18435C9AD9AE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2927060" y="4328788"/>
            <a:ext cx="1475049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FB56102-09EC-66D5-6697-4477EFED0528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 flipH="1">
            <a:off x="3775029" y="5090788"/>
            <a:ext cx="62708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0946D2-01DC-C883-8D3A-37E5DF363FFC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3775029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B345884-4B20-491D-3850-4E00E13F574F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782620" y="5090788"/>
            <a:ext cx="62708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7CAE7D-FD9F-9487-E7F4-DE92E30F70C1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782620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9D8336-2891-9662-EA79-5F093522430A}"/>
              </a:ext>
            </a:extLst>
          </p:cNvPr>
          <p:cNvCxnSpPr>
            <a:cxnSpLocks/>
            <a:stCxn id="104" idx="0"/>
            <a:endCxn id="100" idx="2"/>
          </p:cNvCxnSpPr>
          <p:nvPr/>
        </p:nvCxnSpPr>
        <p:spPr>
          <a:xfrm flipV="1">
            <a:off x="1409700" y="4328788"/>
            <a:ext cx="151736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D7E55E-F7B0-FD55-D86A-6D0EEF17C1D5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>
            <a:off x="1409700" y="5090788"/>
            <a:ext cx="624735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5358D6A-87F8-E37B-2C16-16D70D12E17D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2034435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C6DCB10-37F8-96D0-7E01-D5FEAC0F08CB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5035459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2A0EAE-68EA-A946-08BC-68F5980AB3AF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>
            <a:off x="4402109" y="5090788"/>
            <a:ext cx="63335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41130BB-1EC4-6789-F90C-D1E574A40B2C}"/>
              </a:ext>
            </a:extLst>
          </p:cNvPr>
          <p:cNvSpPr/>
          <p:nvPr/>
        </p:nvSpPr>
        <p:spPr>
          <a:xfrm>
            <a:off x="1822160" y="3947788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D31043C-B9FB-02F7-1738-20D55C96697F}"/>
              </a:ext>
            </a:extLst>
          </p:cNvPr>
          <p:cNvSpPr/>
          <p:nvPr/>
        </p:nvSpPr>
        <p:spPr>
          <a:xfrm>
            <a:off x="3297209" y="4709788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Groups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of Type Y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613F4FA-85E0-CCD5-8357-73E5B5D6FA62}"/>
              </a:ext>
            </a:extLst>
          </p:cNvPr>
          <p:cNvSpPr/>
          <p:nvPr/>
        </p:nvSpPr>
        <p:spPr>
          <a:xfrm>
            <a:off x="3297209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of Type C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EBD2A7C-AA67-F2B4-F1E2-5DBE7BB39918}"/>
              </a:ext>
            </a:extLst>
          </p:cNvPr>
          <p:cNvSpPr/>
          <p:nvPr/>
        </p:nvSpPr>
        <p:spPr>
          <a:xfrm>
            <a:off x="3297209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9E85C3-F436-6710-83AE-2EC5FD2997D8}"/>
              </a:ext>
            </a:extLst>
          </p:cNvPr>
          <p:cNvSpPr/>
          <p:nvPr/>
        </p:nvSpPr>
        <p:spPr>
          <a:xfrm>
            <a:off x="304800" y="4709788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Groups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of Type X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5763CA0-FCCF-3A5C-C3DC-F3FEAC97833B}"/>
              </a:ext>
            </a:extLst>
          </p:cNvPr>
          <p:cNvSpPr/>
          <p:nvPr/>
        </p:nvSpPr>
        <p:spPr>
          <a:xfrm>
            <a:off x="304800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of Type 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B849B4F-B267-BFB8-12E8-C39F33CCFAD9}"/>
              </a:ext>
            </a:extLst>
          </p:cNvPr>
          <p:cNvSpPr/>
          <p:nvPr/>
        </p:nvSpPr>
        <p:spPr>
          <a:xfrm>
            <a:off x="304800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47D90D9-3169-35CF-1FD4-EF7683DF6240}"/>
              </a:ext>
            </a:extLst>
          </p:cNvPr>
          <p:cNvSpPr/>
          <p:nvPr/>
        </p:nvSpPr>
        <p:spPr>
          <a:xfrm>
            <a:off x="4557639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of Type D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8DEB81C8-853B-53A6-3379-BA76EE734553}"/>
              </a:ext>
            </a:extLst>
          </p:cNvPr>
          <p:cNvSpPr/>
          <p:nvPr/>
        </p:nvSpPr>
        <p:spPr>
          <a:xfrm>
            <a:off x="4557639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324C217-7F87-5BE1-B308-087FE610B56B}"/>
              </a:ext>
            </a:extLst>
          </p:cNvPr>
          <p:cNvSpPr/>
          <p:nvPr/>
        </p:nvSpPr>
        <p:spPr>
          <a:xfrm>
            <a:off x="1556615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of Type B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B448C03-60E7-D524-521F-E95E4C4A3667}"/>
              </a:ext>
            </a:extLst>
          </p:cNvPr>
          <p:cNvSpPr/>
          <p:nvPr/>
        </p:nvSpPr>
        <p:spPr>
          <a:xfrm>
            <a:off x="1556615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EA139C5-C935-E8B2-A024-6B7ACC3F110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9850412" y="4328788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DE41D2F-4E3C-9BEA-8365-A67651367C47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V="1">
            <a:off x="8598605" y="4328788"/>
            <a:ext cx="1251807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C33103D-C2D4-7BE4-BC8F-CC804F532294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flipH="1">
            <a:off x="8597433" y="5090788"/>
            <a:ext cx="1172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D917D38-CD33-E3AC-399C-76C22CC2173A}"/>
              </a:ext>
            </a:extLst>
          </p:cNvPr>
          <p:cNvCxnSpPr>
            <a:cxnSpLocks/>
            <a:stCxn id="132" idx="2"/>
            <a:endCxn id="133" idx="0"/>
          </p:cNvCxnSpPr>
          <p:nvPr/>
        </p:nvCxnSpPr>
        <p:spPr>
          <a:xfrm>
            <a:off x="8597433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EF137A5-2A4D-AFC2-9EF3-F95A6FAEA2A3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9850412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507C2A0-F6E1-823C-D9D0-FAAB86800069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9850412" y="5090788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83A0A19-3E3E-5B0C-22A1-8E2BB5C9E9CB}"/>
              </a:ext>
            </a:extLst>
          </p:cNvPr>
          <p:cNvSpPr txBox="1"/>
          <p:nvPr/>
        </p:nvSpPr>
        <p:spPr>
          <a:xfrm>
            <a:off x="7661229" y="3514371"/>
            <a:ext cx="4378353" cy="32254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CloudEvents Registry Specs</a:t>
            </a:r>
          </a:p>
        </p:txBody>
      </p: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A2FE039-73E1-1079-8BEF-025F571860DE}"/>
              </a:ext>
            </a:extLst>
          </p:cNvPr>
          <p:cNvCxnSpPr>
            <a:cxnSpLocks/>
            <a:stCxn id="153" idx="2"/>
            <a:endCxn id="154" idx="0"/>
          </p:cNvCxnSpPr>
          <p:nvPr/>
        </p:nvCxnSpPr>
        <p:spPr>
          <a:xfrm>
            <a:off x="11101047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4EB7D9BC-7A65-CB7F-F733-589C740DDEB6}"/>
              </a:ext>
            </a:extLst>
          </p:cNvPr>
          <p:cNvCxnSpPr>
            <a:cxnSpLocks/>
            <a:stCxn id="152" idx="2"/>
            <a:endCxn id="153" idx="0"/>
          </p:cNvCxnSpPr>
          <p:nvPr/>
        </p:nvCxnSpPr>
        <p:spPr>
          <a:xfrm>
            <a:off x="11101047" y="5090788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1DC8AF9-58A7-36D4-7045-67C23C5D7303}"/>
              </a:ext>
            </a:extLst>
          </p:cNvPr>
          <p:cNvCxnSpPr>
            <a:cxnSpLocks/>
            <a:stCxn id="123" idx="2"/>
            <a:endCxn id="152" idx="0"/>
          </p:cNvCxnSpPr>
          <p:nvPr/>
        </p:nvCxnSpPr>
        <p:spPr>
          <a:xfrm>
            <a:off x="9850412" y="4328788"/>
            <a:ext cx="1250635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F2EA322D-35BF-6487-A500-A4C14C25374F}"/>
              </a:ext>
            </a:extLst>
          </p:cNvPr>
          <p:cNvSpPr/>
          <p:nvPr/>
        </p:nvSpPr>
        <p:spPr>
          <a:xfrm>
            <a:off x="8119612" y="4709788"/>
            <a:ext cx="957985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Endpoints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9E6CF56-25B7-E0FA-A49B-9D38D2CA4226}"/>
              </a:ext>
            </a:extLst>
          </p:cNvPr>
          <p:cNvSpPr/>
          <p:nvPr/>
        </p:nvSpPr>
        <p:spPr>
          <a:xfrm>
            <a:off x="9372592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Schema Versions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96BFB831-5903-8B7C-8021-6DA26F0C0231}"/>
              </a:ext>
            </a:extLst>
          </p:cNvPr>
          <p:cNvSpPr/>
          <p:nvPr/>
        </p:nvSpPr>
        <p:spPr>
          <a:xfrm>
            <a:off x="8119613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Message Definitions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67DBB961-FFED-D1E1-68BC-6D81705E4821}"/>
              </a:ext>
            </a:extLst>
          </p:cNvPr>
          <p:cNvSpPr/>
          <p:nvPr/>
        </p:nvSpPr>
        <p:spPr>
          <a:xfrm>
            <a:off x="8119613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Msg Def Versions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A513BC2A-73BB-635C-6324-A69EE3EF6F46}"/>
              </a:ext>
            </a:extLst>
          </p:cNvPr>
          <p:cNvSpPr/>
          <p:nvPr/>
        </p:nvSpPr>
        <p:spPr>
          <a:xfrm>
            <a:off x="10623227" y="4709788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Msg Def Groups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4E05F99B-D76F-CC53-F0CD-9D0D1296E7D1}"/>
              </a:ext>
            </a:extLst>
          </p:cNvPr>
          <p:cNvSpPr/>
          <p:nvPr/>
        </p:nvSpPr>
        <p:spPr>
          <a:xfrm>
            <a:off x="10623227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Message Definitions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6D4688AD-6F33-D325-856C-970C320BE609}"/>
              </a:ext>
            </a:extLst>
          </p:cNvPr>
          <p:cNvSpPr/>
          <p:nvPr/>
        </p:nvSpPr>
        <p:spPr>
          <a:xfrm>
            <a:off x="10623227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Msg Def Versions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BBA9C91-A2DD-4B7B-2D8F-C511D45477E9}"/>
              </a:ext>
            </a:extLst>
          </p:cNvPr>
          <p:cNvSpPr/>
          <p:nvPr/>
        </p:nvSpPr>
        <p:spPr>
          <a:xfrm>
            <a:off x="8745512" y="3947788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CloudEvents Registry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18808EE-A8F8-4062-9245-DF028F53B232}"/>
              </a:ext>
            </a:extLst>
          </p:cNvPr>
          <p:cNvSpPr txBox="1"/>
          <p:nvPr/>
        </p:nvSpPr>
        <p:spPr>
          <a:xfrm>
            <a:off x="734937" y="3505200"/>
            <a:ext cx="4378353" cy="32254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xRegistry Core Spec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BA8B68-23AC-9D04-ACFD-D63E311CB3B4}"/>
              </a:ext>
            </a:extLst>
          </p:cNvPr>
          <p:cNvSpPr txBox="1"/>
          <p:nvPr/>
        </p:nvSpPr>
        <p:spPr>
          <a:xfrm>
            <a:off x="162044" y="76200"/>
            <a:ext cx="2495312" cy="32254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xRegistry Core Spec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F70442F-B9CF-4426-C6A4-EB7061B0DEBB}"/>
              </a:ext>
            </a:extLst>
          </p:cNvPr>
          <p:cNvSpPr txBox="1"/>
          <p:nvPr/>
        </p:nvSpPr>
        <p:spPr>
          <a:xfrm>
            <a:off x="7590635" y="73598"/>
            <a:ext cx="2146402" cy="32254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xRegistry Core Spec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6BF0932-3A4F-3A60-40F8-67406491A33C}"/>
              </a:ext>
            </a:extLst>
          </p:cNvPr>
          <p:cNvCxnSpPr>
            <a:cxnSpLocks/>
            <a:stCxn id="127" idx="3"/>
            <a:endCxn id="152" idx="1"/>
          </p:cNvCxnSpPr>
          <p:nvPr/>
        </p:nvCxnSpPr>
        <p:spPr>
          <a:xfrm>
            <a:off x="9077597" y="4900288"/>
            <a:ext cx="1545630" cy="0"/>
          </a:xfrm>
          <a:prstGeom prst="line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8DFE73E2-C5A8-074B-DE9E-E029CC37ECE2}"/>
              </a:ext>
            </a:extLst>
          </p:cNvPr>
          <p:cNvCxnSpPr>
            <a:cxnSpLocks/>
            <a:stCxn id="153" idx="1"/>
            <a:endCxn id="130" idx="3"/>
          </p:cNvCxnSpPr>
          <p:nvPr/>
        </p:nvCxnSpPr>
        <p:spPr>
          <a:xfrm flipH="1">
            <a:off x="10328232" y="5638801"/>
            <a:ext cx="294995" cy="0"/>
          </a:xfrm>
          <a:prstGeom prst="line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45439B2-D624-1C91-8DDD-4F0F4343BA69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075253" y="5638801"/>
            <a:ext cx="297339" cy="0"/>
          </a:xfrm>
          <a:prstGeom prst="line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ADD06B3D-A07F-BEF4-747F-2BBBD8C0B8C8}"/>
              </a:ext>
            </a:extLst>
          </p:cNvPr>
          <p:cNvSpPr/>
          <p:nvPr/>
        </p:nvSpPr>
        <p:spPr>
          <a:xfrm>
            <a:off x="9372592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Schemas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8594AD9-0D87-901B-B22D-72BF4582D333}"/>
              </a:ext>
            </a:extLst>
          </p:cNvPr>
          <p:cNvSpPr/>
          <p:nvPr/>
        </p:nvSpPr>
        <p:spPr>
          <a:xfrm>
            <a:off x="2927060" y="228600"/>
            <a:ext cx="578140" cy="578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23A18CA-8859-DAE8-4B8E-01F9082BCA76}"/>
              </a:ext>
            </a:extLst>
          </p:cNvPr>
          <p:cNvSpPr/>
          <p:nvPr/>
        </p:nvSpPr>
        <p:spPr>
          <a:xfrm>
            <a:off x="4655652" y="228600"/>
            <a:ext cx="578140" cy="578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EEE5E77-CADB-775D-473D-037744F851B6}"/>
              </a:ext>
            </a:extLst>
          </p:cNvPr>
          <p:cNvSpPr/>
          <p:nvPr/>
        </p:nvSpPr>
        <p:spPr>
          <a:xfrm>
            <a:off x="5745416" y="3635679"/>
            <a:ext cx="578140" cy="578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BAB3F21-7CBF-C339-872F-DC4FC8C89CEA}"/>
              </a:ext>
            </a:extLst>
          </p:cNvPr>
          <p:cNvSpPr/>
          <p:nvPr/>
        </p:nvSpPr>
        <p:spPr>
          <a:xfrm>
            <a:off x="7160857" y="3635679"/>
            <a:ext cx="578140" cy="578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3AB02701-5BB4-80FB-EE7A-0EECB9BEE426}"/>
              </a:ext>
            </a:extLst>
          </p:cNvPr>
          <p:cNvSpPr/>
          <p:nvPr/>
        </p:nvSpPr>
        <p:spPr>
          <a:xfrm>
            <a:off x="9372592" y="4709788"/>
            <a:ext cx="955640" cy="38100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Schema Groups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13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E3064A07-DAFD-7856-93A7-B3428EC30E41}"/>
              </a:ext>
            </a:extLst>
          </p:cNvPr>
          <p:cNvSpPr/>
          <p:nvPr/>
        </p:nvSpPr>
        <p:spPr>
          <a:xfrm>
            <a:off x="123173" y="76201"/>
            <a:ext cx="2620028" cy="3200400"/>
          </a:xfrm>
          <a:prstGeom prst="roundRect">
            <a:avLst>
              <a:gd name="adj" fmla="val 63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F39B3606-6325-BBF0-9524-9F69EF17C277}"/>
              </a:ext>
            </a:extLst>
          </p:cNvPr>
          <p:cNvSpPr/>
          <p:nvPr/>
        </p:nvSpPr>
        <p:spPr>
          <a:xfrm>
            <a:off x="5334000" y="76201"/>
            <a:ext cx="6659673" cy="3200400"/>
          </a:xfrm>
          <a:prstGeom prst="roundRect">
            <a:avLst>
              <a:gd name="adj" fmla="val 63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63895C21-5B79-C37D-F765-463C24DE81C3}"/>
              </a:ext>
            </a:extLst>
          </p:cNvPr>
          <p:cNvSpPr/>
          <p:nvPr/>
        </p:nvSpPr>
        <p:spPr>
          <a:xfrm>
            <a:off x="533401" y="3510939"/>
            <a:ext cx="4800600" cy="3270861"/>
          </a:xfrm>
          <a:prstGeom prst="roundRect">
            <a:avLst>
              <a:gd name="adj" fmla="val 63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E6027DC2-F58D-56DE-C6A5-7FFE906677A8}"/>
              </a:ext>
            </a:extLst>
          </p:cNvPr>
          <p:cNvSpPr/>
          <p:nvPr/>
        </p:nvSpPr>
        <p:spPr>
          <a:xfrm>
            <a:off x="8643938" y="3510939"/>
            <a:ext cx="2405062" cy="3270861"/>
          </a:xfrm>
          <a:prstGeom prst="roundRect">
            <a:avLst>
              <a:gd name="adj" fmla="val 632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01C92CE-EA7A-93F9-E275-941235B6D3BC}"/>
              </a:ext>
            </a:extLst>
          </p:cNvPr>
          <p:cNvSpPr/>
          <p:nvPr/>
        </p:nvSpPr>
        <p:spPr>
          <a:xfrm>
            <a:off x="304800" y="469734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B59221-AC6A-2F85-10CE-C06BE4C18356}"/>
              </a:ext>
            </a:extLst>
          </p:cNvPr>
          <p:cNvSpPr/>
          <p:nvPr/>
        </p:nvSpPr>
        <p:spPr>
          <a:xfrm>
            <a:off x="304800" y="1231734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B6F570-4763-9D12-D6CA-D47968578EE9}"/>
              </a:ext>
            </a:extLst>
          </p:cNvPr>
          <p:cNvSpPr/>
          <p:nvPr/>
        </p:nvSpPr>
        <p:spPr>
          <a:xfrm>
            <a:off x="304800" y="1970247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63FB99-E46A-E858-926A-BA1D26B54F08}"/>
              </a:ext>
            </a:extLst>
          </p:cNvPr>
          <p:cNvSpPr/>
          <p:nvPr/>
        </p:nvSpPr>
        <p:spPr>
          <a:xfrm>
            <a:off x="304800" y="2708760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9B521C-407F-1D41-577E-1649BF0FF842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1409700" y="850734"/>
            <a:ext cx="0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6E18E4-5E4A-0E91-83EA-DA078B77B3B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409700" y="1612734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4AB78A-B6C9-E4CE-B8AB-E19D5941721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409700" y="2351247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1AC6A7-7194-05CE-63DD-A71787A48A81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8643938" y="850734"/>
            <a:ext cx="1684294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CF5630-94FF-A682-3123-5FDB6259D2D4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9701152" y="1612734"/>
            <a:ext cx="62708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8EA2FA-2BC8-6A08-B865-698B37A38177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9701152" y="2351247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57B6D9-A72D-62E1-7688-F129E302B3AA}"/>
              </a:ext>
            </a:extLst>
          </p:cNvPr>
          <p:cNvSpPr txBox="1"/>
          <p:nvPr/>
        </p:nvSpPr>
        <p:spPr>
          <a:xfrm>
            <a:off x="10328232" y="954735"/>
            <a:ext cx="1254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Group Type 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A435E-F467-B5A9-F3D0-34D2A11E522A}"/>
              </a:ext>
            </a:extLst>
          </p:cNvPr>
          <p:cNvSpPr txBox="1"/>
          <p:nvPr/>
        </p:nvSpPr>
        <p:spPr>
          <a:xfrm>
            <a:off x="8723154" y="1759088"/>
            <a:ext cx="1254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Resource</a:t>
            </a:r>
          </a:p>
          <a:p>
            <a:r>
              <a:rPr lang="en-US" sz="1050" dirty="0"/>
              <a:t>Type C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B22568-CE79-85BD-9CEF-94FE0ECD53D2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6338819" y="1612734"/>
            <a:ext cx="62708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964514C-5FBE-B09D-F35B-B85E48290166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6338819" y="2351247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D656DB5-AF71-E81C-AB19-32EC55DDBC7F}"/>
              </a:ext>
            </a:extLst>
          </p:cNvPr>
          <p:cNvSpPr txBox="1"/>
          <p:nvPr/>
        </p:nvSpPr>
        <p:spPr>
          <a:xfrm>
            <a:off x="5711740" y="954735"/>
            <a:ext cx="1254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Group Type X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E5DDB2-5229-509B-4CDC-26B40DA75FF0}"/>
              </a:ext>
            </a:extLst>
          </p:cNvPr>
          <p:cNvSpPr txBox="1"/>
          <p:nvPr/>
        </p:nvSpPr>
        <p:spPr>
          <a:xfrm>
            <a:off x="5334000" y="1756993"/>
            <a:ext cx="1254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Resource</a:t>
            </a:r>
          </a:p>
          <a:p>
            <a:r>
              <a:rPr lang="en-US" sz="1050" dirty="0"/>
              <a:t>Type A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B4EE4-AA14-7290-B634-9C900AB37CF3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6965899" y="850734"/>
            <a:ext cx="1678039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B76E066-4AE2-16F6-E340-3DC818E6F65B}"/>
              </a:ext>
            </a:extLst>
          </p:cNvPr>
          <p:cNvCxnSpPr>
            <a:cxnSpLocks/>
            <a:stCxn id="41" idx="2"/>
            <a:endCxn id="63" idx="0"/>
          </p:cNvCxnSpPr>
          <p:nvPr/>
        </p:nvCxnSpPr>
        <p:spPr>
          <a:xfrm>
            <a:off x="6965899" y="1612734"/>
            <a:ext cx="624735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13FBA19-57A0-AE36-76DD-0D0E05687FF1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>
            <a:off x="7590634" y="2351247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B738B24-BAE6-680A-8BD1-CBD15A944205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10961582" y="2351247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A490CB-8D2E-BC8B-8AA4-C825F8E0078A}"/>
              </a:ext>
            </a:extLst>
          </p:cNvPr>
          <p:cNvCxnSpPr>
            <a:cxnSpLocks/>
            <a:stCxn id="30" idx="2"/>
            <a:endCxn id="61" idx="0"/>
          </p:cNvCxnSpPr>
          <p:nvPr/>
        </p:nvCxnSpPr>
        <p:spPr>
          <a:xfrm>
            <a:off x="10328232" y="1612734"/>
            <a:ext cx="63335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B311870E-DF52-5DAF-0D66-12C2A481DB02}"/>
              </a:ext>
            </a:extLst>
          </p:cNvPr>
          <p:cNvSpPr txBox="1"/>
          <p:nvPr/>
        </p:nvSpPr>
        <p:spPr>
          <a:xfrm>
            <a:off x="7324530" y="1754804"/>
            <a:ext cx="1254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Resource</a:t>
            </a:r>
          </a:p>
          <a:p>
            <a:pPr algn="r"/>
            <a:r>
              <a:rPr lang="en-US" sz="1050" dirty="0"/>
              <a:t>Type 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7341336-F2C8-1FD4-F9DA-21158D4AAFF5}"/>
              </a:ext>
            </a:extLst>
          </p:cNvPr>
          <p:cNvSpPr txBox="1"/>
          <p:nvPr/>
        </p:nvSpPr>
        <p:spPr>
          <a:xfrm>
            <a:off x="10689207" y="1741542"/>
            <a:ext cx="12541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/>
              <a:t>Resource</a:t>
            </a:r>
          </a:p>
          <a:p>
            <a:pPr algn="r"/>
            <a:r>
              <a:rPr lang="en-US" sz="1050" dirty="0"/>
              <a:t>Type D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BD28F80-4A0A-53CE-0888-399B5BD93A97}"/>
              </a:ext>
            </a:extLst>
          </p:cNvPr>
          <p:cNvSpPr/>
          <p:nvPr/>
        </p:nvSpPr>
        <p:spPr>
          <a:xfrm>
            <a:off x="7539038" y="469734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FCC7476-5CBD-56C7-A4B1-528E004052B1}"/>
              </a:ext>
            </a:extLst>
          </p:cNvPr>
          <p:cNvSpPr/>
          <p:nvPr/>
        </p:nvSpPr>
        <p:spPr>
          <a:xfrm>
            <a:off x="9223332" y="1231734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B673193-295F-2746-32C8-719B3C1FAB69}"/>
              </a:ext>
            </a:extLst>
          </p:cNvPr>
          <p:cNvSpPr/>
          <p:nvPr/>
        </p:nvSpPr>
        <p:spPr>
          <a:xfrm>
            <a:off x="9223332" y="1970247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860B6E7-DABB-DE4D-A081-34A437694751}"/>
              </a:ext>
            </a:extLst>
          </p:cNvPr>
          <p:cNvSpPr/>
          <p:nvPr/>
        </p:nvSpPr>
        <p:spPr>
          <a:xfrm>
            <a:off x="9223332" y="2708760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1561524-18ED-F978-AA28-7173C8A6D16F}"/>
              </a:ext>
            </a:extLst>
          </p:cNvPr>
          <p:cNvSpPr/>
          <p:nvPr/>
        </p:nvSpPr>
        <p:spPr>
          <a:xfrm>
            <a:off x="5860999" y="1231734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D043FBF-DC6A-CB98-51E6-A79AD180FBA3}"/>
              </a:ext>
            </a:extLst>
          </p:cNvPr>
          <p:cNvSpPr/>
          <p:nvPr/>
        </p:nvSpPr>
        <p:spPr>
          <a:xfrm>
            <a:off x="5860999" y="1970247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B3E50B1B-BA06-FC41-8555-EABFAEA4CF50}"/>
              </a:ext>
            </a:extLst>
          </p:cNvPr>
          <p:cNvSpPr/>
          <p:nvPr/>
        </p:nvSpPr>
        <p:spPr>
          <a:xfrm>
            <a:off x="5860999" y="2708760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620DD6C-EC13-57C6-EFFA-3F48BC0CA2A4}"/>
              </a:ext>
            </a:extLst>
          </p:cNvPr>
          <p:cNvSpPr/>
          <p:nvPr/>
        </p:nvSpPr>
        <p:spPr>
          <a:xfrm>
            <a:off x="10483762" y="1970247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61E3500D-75DE-BD3B-2D02-6890323C62D8}"/>
              </a:ext>
            </a:extLst>
          </p:cNvPr>
          <p:cNvSpPr/>
          <p:nvPr/>
        </p:nvSpPr>
        <p:spPr>
          <a:xfrm>
            <a:off x="10483762" y="2708760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5923D0D-D8F9-F084-0F4E-55080C2E7338}"/>
              </a:ext>
            </a:extLst>
          </p:cNvPr>
          <p:cNvSpPr/>
          <p:nvPr/>
        </p:nvSpPr>
        <p:spPr>
          <a:xfrm>
            <a:off x="7112814" y="1970247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DC08316D-3674-0EE3-4B52-8EFDDDDFA633}"/>
              </a:ext>
            </a:extLst>
          </p:cNvPr>
          <p:cNvSpPr/>
          <p:nvPr/>
        </p:nvSpPr>
        <p:spPr>
          <a:xfrm>
            <a:off x="7112814" y="2708760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324D28F-C0DD-64D0-38CF-18435C9AD9AE}"/>
              </a:ext>
            </a:extLst>
          </p:cNvPr>
          <p:cNvCxnSpPr>
            <a:stCxn id="100" idx="2"/>
            <a:endCxn id="101" idx="0"/>
          </p:cNvCxnSpPr>
          <p:nvPr/>
        </p:nvCxnSpPr>
        <p:spPr>
          <a:xfrm>
            <a:off x="2952638" y="4328788"/>
            <a:ext cx="1200262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FB56102-09EC-66D5-6697-4477EFED0528}"/>
              </a:ext>
            </a:extLst>
          </p:cNvPr>
          <p:cNvCxnSpPr>
            <a:cxnSpLocks/>
            <a:stCxn id="101" idx="2"/>
            <a:endCxn id="102" idx="0"/>
          </p:cNvCxnSpPr>
          <p:nvPr/>
        </p:nvCxnSpPr>
        <p:spPr>
          <a:xfrm flipH="1">
            <a:off x="3525820" y="5090788"/>
            <a:ext cx="62708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0946D2-01DC-C883-8D3A-37E5DF363FFC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>
            <a:off x="3525820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B345884-4B20-491D-3850-4E00E13F574F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flipH="1">
            <a:off x="1087420" y="5090788"/>
            <a:ext cx="62708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7CAE7D-FD9F-9487-E7F4-DE92E30F70C1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1087420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89D8336-2891-9662-EA79-5F093522430A}"/>
              </a:ext>
            </a:extLst>
          </p:cNvPr>
          <p:cNvCxnSpPr>
            <a:cxnSpLocks/>
            <a:stCxn id="104" idx="0"/>
            <a:endCxn id="100" idx="2"/>
          </p:cNvCxnSpPr>
          <p:nvPr/>
        </p:nvCxnSpPr>
        <p:spPr>
          <a:xfrm flipV="1">
            <a:off x="1714500" y="4328788"/>
            <a:ext cx="1238138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D7E55E-F7B0-FD55-D86A-6D0EEF17C1D5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>
            <a:off x="1714500" y="5090788"/>
            <a:ext cx="624735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5358D6A-87F8-E37B-2C16-16D70D12E17D}"/>
              </a:ext>
            </a:extLst>
          </p:cNvPr>
          <p:cNvCxnSpPr>
            <a:cxnSpLocks/>
            <a:stCxn id="109" idx="2"/>
            <a:endCxn id="110" idx="0"/>
          </p:cNvCxnSpPr>
          <p:nvPr/>
        </p:nvCxnSpPr>
        <p:spPr>
          <a:xfrm>
            <a:off x="2339235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C6DCB10-37F8-96D0-7E01-D5FEAC0F08CB}"/>
              </a:ext>
            </a:extLst>
          </p:cNvPr>
          <p:cNvCxnSpPr>
            <a:cxnSpLocks/>
            <a:stCxn id="107" idx="2"/>
            <a:endCxn id="108" idx="0"/>
          </p:cNvCxnSpPr>
          <p:nvPr/>
        </p:nvCxnSpPr>
        <p:spPr>
          <a:xfrm>
            <a:off x="4786250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A2A0EAE-68EA-A946-08BC-68F5980AB3AF}"/>
              </a:ext>
            </a:extLst>
          </p:cNvPr>
          <p:cNvCxnSpPr>
            <a:cxnSpLocks/>
            <a:stCxn id="101" idx="2"/>
            <a:endCxn id="107" idx="0"/>
          </p:cNvCxnSpPr>
          <p:nvPr/>
        </p:nvCxnSpPr>
        <p:spPr>
          <a:xfrm>
            <a:off x="4152900" y="5090788"/>
            <a:ext cx="63335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F41130BB-1EC4-6789-F90C-D1E574A40B2C}"/>
              </a:ext>
            </a:extLst>
          </p:cNvPr>
          <p:cNvSpPr/>
          <p:nvPr/>
        </p:nvSpPr>
        <p:spPr>
          <a:xfrm>
            <a:off x="1847738" y="3947788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0D31043C-B9FB-02F7-1738-20D55C96697F}"/>
              </a:ext>
            </a:extLst>
          </p:cNvPr>
          <p:cNvSpPr/>
          <p:nvPr/>
        </p:nvSpPr>
        <p:spPr>
          <a:xfrm>
            <a:off x="3048000" y="4709788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Group 2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9613F4FA-85E0-CCD5-8357-73E5B5D6FA62}"/>
              </a:ext>
            </a:extLst>
          </p:cNvPr>
          <p:cNvSpPr/>
          <p:nvPr/>
        </p:nvSpPr>
        <p:spPr>
          <a:xfrm>
            <a:off x="3048000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of Type C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1EBD2A7C-AA67-F2B4-F1E2-5DBE7BB39918}"/>
              </a:ext>
            </a:extLst>
          </p:cNvPr>
          <p:cNvSpPr/>
          <p:nvPr/>
        </p:nvSpPr>
        <p:spPr>
          <a:xfrm>
            <a:off x="3048000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9E85C3-F436-6710-83AE-2EC5FD2997D8}"/>
              </a:ext>
            </a:extLst>
          </p:cNvPr>
          <p:cNvSpPr/>
          <p:nvPr/>
        </p:nvSpPr>
        <p:spPr>
          <a:xfrm>
            <a:off x="609600" y="4709788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Group 1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5763CA0-FCCF-3A5C-C3DC-F3FEAC97833B}"/>
              </a:ext>
            </a:extLst>
          </p:cNvPr>
          <p:cNvSpPr/>
          <p:nvPr/>
        </p:nvSpPr>
        <p:spPr>
          <a:xfrm>
            <a:off x="609600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of Type 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EB849B4F-B267-BFB8-12E8-C39F33CCFAD9}"/>
              </a:ext>
            </a:extLst>
          </p:cNvPr>
          <p:cNvSpPr/>
          <p:nvPr/>
        </p:nvSpPr>
        <p:spPr>
          <a:xfrm>
            <a:off x="609600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47D90D9-3169-35CF-1FD4-EF7683DF6240}"/>
              </a:ext>
            </a:extLst>
          </p:cNvPr>
          <p:cNvSpPr/>
          <p:nvPr/>
        </p:nvSpPr>
        <p:spPr>
          <a:xfrm>
            <a:off x="4308430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of Type D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8DEB81C8-853B-53A6-3379-BA76EE734553}"/>
              </a:ext>
            </a:extLst>
          </p:cNvPr>
          <p:cNvSpPr/>
          <p:nvPr/>
        </p:nvSpPr>
        <p:spPr>
          <a:xfrm>
            <a:off x="4308430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324C217-7F87-5BE1-B308-087FE610B56B}"/>
              </a:ext>
            </a:extLst>
          </p:cNvPr>
          <p:cNvSpPr/>
          <p:nvPr/>
        </p:nvSpPr>
        <p:spPr>
          <a:xfrm>
            <a:off x="1861415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of Type B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8B448C03-60E7-D524-521F-E95E4C4A3667}"/>
              </a:ext>
            </a:extLst>
          </p:cNvPr>
          <p:cNvSpPr/>
          <p:nvPr/>
        </p:nvSpPr>
        <p:spPr>
          <a:xfrm>
            <a:off x="1861415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Versions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EA139C5-C935-E8B2-A024-6B7ACC3F1105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>
            <a:off x="9850412" y="4328788"/>
            <a:ext cx="623555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DE41D2F-4E3C-9BEA-8365-A67651367C47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V="1">
            <a:off x="9222160" y="4328788"/>
            <a:ext cx="628252" cy="381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C33103D-C2D4-7BE4-BC8F-CC804F532294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flipH="1">
            <a:off x="9220988" y="5090788"/>
            <a:ext cx="1172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D917D38-CD33-E3AC-399C-76C22CC2173A}"/>
              </a:ext>
            </a:extLst>
          </p:cNvPr>
          <p:cNvCxnSpPr>
            <a:cxnSpLocks/>
            <a:stCxn id="132" idx="2"/>
            <a:endCxn id="133" idx="0"/>
          </p:cNvCxnSpPr>
          <p:nvPr/>
        </p:nvCxnSpPr>
        <p:spPr>
          <a:xfrm>
            <a:off x="9220988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EF137A5-2A4D-AFC2-9EF3-F95A6FAEA2A3}"/>
              </a:ext>
            </a:extLst>
          </p:cNvPr>
          <p:cNvCxnSpPr>
            <a:cxnSpLocks/>
            <a:stCxn id="130" idx="2"/>
            <a:endCxn id="131" idx="0"/>
          </p:cNvCxnSpPr>
          <p:nvPr/>
        </p:nvCxnSpPr>
        <p:spPr>
          <a:xfrm>
            <a:off x="10473967" y="5829301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507C2A0-F6E1-823C-D9D0-FAAB86800069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10473967" y="5090788"/>
            <a:ext cx="0" cy="3575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B83A0A19-3E3E-5B0C-22A1-8E2BB5C9E9CB}"/>
              </a:ext>
            </a:extLst>
          </p:cNvPr>
          <p:cNvSpPr txBox="1"/>
          <p:nvPr/>
        </p:nvSpPr>
        <p:spPr>
          <a:xfrm>
            <a:off x="8723155" y="3514371"/>
            <a:ext cx="2254502" cy="32254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Sample Registry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F2EA322D-35BF-6487-A500-A4C14C25374F}"/>
              </a:ext>
            </a:extLst>
          </p:cNvPr>
          <p:cNvSpPr/>
          <p:nvPr/>
        </p:nvSpPr>
        <p:spPr>
          <a:xfrm>
            <a:off x="8743167" y="4709788"/>
            <a:ext cx="957985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Endpoints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9E6CF56-25B7-E0FA-A49B-9D38D2CA4226}"/>
              </a:ext>
            </a:extLst>
          </p:cNvPr>
          <p:cNvSpPr/>
          <p:nvPr/>
        </p:nvSpPr>
        <p:spPr>
          <a:xfrm>
            <a:off x="9996147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Schema Versions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96BFB831-5903-8B7C-8021-6DA26F0C0231}"/>
              </a:ext>
            </a:extLst>
          </p:cNvPr>
          <p:cNvSpPr/>
          <p:nvPr/>
        </p:nvSpPr>
        <p:spPr>
          <a:xfrm>
            <a:off x="8743168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Message Definitions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67DBB961-FFED-D1E1-68BC-6D81705E4821}"/>
              </a:ext>
            </a:extLst>
          </p:cNvPr>
          <p:cNvSpPr/>
          <p:nvPr/>
        </p:nvSpPr>
        <p:spPr>
          <a:xfrm>
            <a:off x="8743168" y="6186814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Msg Def Version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BBBA9C91-A2DD-4B7B-2D8F-C511D45477E9}"/>
              </a:ext>
            </a:extLst>
          </p:cNvPr>
          <p:cNvSpPr/>
          <p:nvPr/>
        </p:nvSpPr>
        <p:spPr>
          <a:xfrm>
            <a:off x="8745512" y="3947788"/>
            <a:ext cx="220980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18808EE-A8F8-4062-9245-DF028F53B232}"/>
              </a:ext>
            </a:extLst>
          </p:cNvPr>
          <p:cNvSpPr txBox="1"/>
          <p:nvPr/>
        </p:nvSpPr>
        <p:spPr>
          <a:xfrm>
            <a:off x="734937" y="3505200"/>
            <a:ext cx="4378353" cy="32254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xRegistry Core Spec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EBA8B68-23AC-9D04-ACFD-D63E311CB3B4}"/>
              </a:ext>
            </a:extLst>
          </p:cNvPr>
          <p:cNvSpPr txBox="1"/>
          <p:nvPr/>
        </p:nvSpPr>
        <p:spPr>
          <a:xfrm>
            <a:off x="162044" y="76200"/>
            <a:ext cx="2495312" cy="32254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xRegistry Core Spec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F70442F-B9CF-4426-C6A4-EB7061B0DEBB}"/>
              </a:ext>
            </a:extLst>
          </p:cNvPr>
          <p:cNvSpPr txBox="1"/>
          <p:nvPr/>
        </p:nvSpPr>
        <p:spPr>
          <a:xfrm>
            <a:off x="7590635" y="73598"/>
            <a:ext cx="2146402" cy="32254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xRegistry Core Spec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45439B2-D624-1C91-8DDD-4F0F4343BA69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698808" y="5638801"/>
            <a:ext cx="297339" cy="0"/>
          </a:xfrm>
          <a:prstGeom prst="line">
            <a:avLst/>
          </a:prstGeom>
          <a:ln w="38100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ADD06B3D-A07F-BEF4-747F-2BBBD8C0B8C8}"/>
              </a:ext>
            </a:extLst>
          </p:cNvPr>
          <p:cNvSpPr/>
          <p:nvPr/>
        </p:nvSpPr>
        <p:spPr>
          <a:xfrm>
            <a:off x="9996147" y="5448301"/>
            <a:ext cx="955640" cy="381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Schemas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88594AD9-0D87-901B-B22D-72BF4582D333}"/>
              </a:ext>
            </a:extLst>
          </p:cNvPr>
          <p:cNvSpPr/>
          <p:nvPr/>
        </p:nvSpPr>
        <p:spPr>
          <a:xfrm>
            <a:off x="2927060" y="228600"/>
            <a:ext cx="578140" cy="578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23A18CA-8859-DAE8-4B8E-01F9082BCA76}"/>
              </a:ext>
            </a:extLst>
          </p:cNvPr>
          <p:cNvSpPr/>
          <p:nvPr/>
        </p:nvSpPr>
        <p:spPr>
          <a:xfrm>
            <a:off x="4655652" y="228600"/>
            <a:ext cx="578140" cy="578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9EEE5E77-CADB-775D-473D-037744F851B6}"/>
              </a:ext>
            </a:extLst>
          </p:cNvPr>
          <p:cNvSpPr/>
          <p:nvPr/>
        </p:nvSpPr>
        <p:spPr>
          <a:xfrm>
            <a:off x="5745416" y="3635679"/>
            <a:ext cx="578140" cy="578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BAB3F21-7CBF-C339-872F-DC4FC8C89CEA}"/>
              </a:ext>
            </a:extLst>
          </p:cNvPr>
          <p:cNvSpPr/>
          <p:nvPr/>
        </p:nvSpPr>
        <p:spPr>
          <a:xfrm>
            <a:off x="7160857" y="3635679"/>
            <a:ext cx="578140" cy="5781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3AB02701-5BB4-80FB-EE7A-0EECB9BEE426}"/>
              </a:ext>
            </a:extLst>
          </p:cNvPr>
          <p:cNvSpPr/>
          <p:nvPr/>
        </p:nvSpPr>
        <p:spPr>
          <a:xfrm>
            <a:off x="9996147" y="4709788"/>
            <a:ext cx="955640" cy="381000"/>
          </a:xfrm>
          <a:prstGeom prst="round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Schema Groups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03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4FE6DE8-9573-2F23-E555-A6758920B278}"/>
              </a:ext>
            </a:extLst>
          </p:cNvPr>
          <p:cNvSpPr/>
          <p:nvPr/>
        </p:nvSpPr>
        <p:spPr>
          <a:xfrm>
            <a:off x="740229" y="598714"/>
            <a:ext cx="2177142" cy="348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Registry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E88578C-06B7-08BA-02C0-871BBC54D58C}"/>
              </a:ext>
            </a:extLst>
          </p:cNvPr>
          <p:cNvSpPr/>
          <p:nvPr/>
        </p:nvSpPr>
        <p:spPr>
          <a:xfrm>
            <a:off x="1828800" y="1121228"/>
            <a:ext cx="2177142" cy="348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Collection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B2A60C8-74CE-3AD6-FBFC-CBAEE4496E6C}"/>
              </a:ext>
            </a:extLst>
          </p:cNvPr>
          <p:cNvSpPr/>
          <p:nvPr/>
        </p:nvSpPr>
        <p:spPr>
          <a:xfrm>
            <a:off x="1839686" y="4561115"/>
            <a:ext cx="2177142" cy="348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 Collection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FD45E4-1D81-FCBA-7144-B25228FCF5AF}"/>
              </a:ext>
            </a:extLst>
          </p:cNvPr>
          <p:cNvSpPr/>
          <p:nvPr/>
        </p:nvSpPr>
        <p:spPr>
          <a:xfrm>
            <a:off x="2906486" y="1643742"/>
            <a:ext cx="2177142" cy="348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Group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CA6283-0E2A-1B73-DFA4-F4429721233E}"/>
              </a:ext>
            </a:extLst>
          </p:cNvPr>
          <p:cNvSpPr/>
          <p:nvPr/>
        </p:nvSpPr>
        <p:spPr>
          <a:xfrm>
            <a:off x="3995057" y="2166256"/>
            <a:ext cx="2177142" cy="348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Collection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4AF0FE7-8BE3-6D80-40B0-C34E0D17ACF6}"/>
              </a:ext>
            </a:extLst>
          </p:cNvPr>
          <p:cNvSpPr/>
          <p:nvPr/>
        </p:nvSpPr>
        <p:spPr>
          <a:xfrm>
            <a:off x="5083628" y="2688770"/>
            <a:ext cx="2177142" cy="348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78D7463-7746-7DC3-EC3F-F5D4AEE8D879}"/>
              </a:ext>
            </a:extLst>
          </p:cNvPr>
          <p:cNvSpPr/>
          <p:nvPr/>
        </p:nvSpPr>
        <p:spPr>
          <a:xfrm>
            <a:off x="6172199" y="3211284"/>
            <a:ext cx="2177142" cy="348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Collection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2F6E48F-2E5A-605E-BF1E-8B1ADD48138D}"/>
              </a:ext>
            </a:extLst>
          </p:cNvPr>
          <p:cNvSpPr/>
          <p:nvPr/>
        </p:nvSpPr>
        <p:spPr>
          <a:xfrm>
            <a:off x="7260770" y="3733798"/>
            <a:ext cx="2177142" cy="348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157892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01C92CE-EA7A-93F9-E275-941235B6D3BC}"/>
              </a:ext>
            </a:extLst>
          </p:cNvPr>
          <p:cNvSpPr/>
          <p:nvPr/>
        </p:nvSpPr>
        <p:spPr>
          <a:xfrm>
            <a:off x="152400" y="228600"/>
            <a:ext cx="2209800" cy="381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B410A97-ECDA-8E70-1FF7-AD60A8923EE8}"/>
              </a:ext>
            </a:extLst>
          </p:cNvPr>
          <p:cNvSpPr/>
          <p:nvPr/>
        </p:nvSpPr>
        <p:spPr>
          <a:xfrm>
            <a:off x="1257300" y="705633"/>
            <a:ext cx="2209800" cy="381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 Type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EB59221-AC6A-2F85-10CE-C06BE4C18356}"/>
              </a:ext>
            </a:extLst>
          </p:cNvPr>
          <p:cNvSpPr/>
          <p:nvPr/>
        </p:nvSpPr>
        <p:spPr>
          <a:xfrm>
            <a:off x="2360112" y="1182666"/>
            <a:ext cx="2209800" cy="381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Group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8BF03B-DFA2-9BDD-6966-130020A893B6}"/>
              </a:ext>
            </a:extLst>
          </p:cNvPr>
          <p:cNvSpPr/>
          <p:nvPr/>
        </p:nvSpPr>
        <p:spPr>
          <a:xfrm>
            <a:off x="3465012" y="1658132"/>
            <a:ext cx="2209800" cy="381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 Type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B6F570-4763-9D12-D6CA-D47968578EE9}"/>
              </a:ext>
            </a:extLst>
          </p:cNvPr>
          <p:cNvSpPr/>
          <p:nvPr/>
        </p:nvSpPr>
        <p:spPr>
          <a:xfrm>
            <a:off x="4569912" y="2133598"/>
            <a:ext cx="2209800" cy="381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E63FB99-E46A-E858-926A-BA1D26B54F08}"/>
              </a:ext>
            </a:extLst>
          </p:cNvPr>
          <p:cNvSpPr/>
          <p:nvPr/>
        </p:nvSpPr>
        <p:spPr>
          <a:xfrm>
            <a:off x="5674812" y="2609064"/>
            <a:ext cx="2209800" cy="381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Version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EBD259-0B72-3DC5-618A-A30450138341}"/>
              </a:ext>
            </a:extLst>
          </p:cNvPr>
          <p:cNvSpPr/>
          <p:nvPr/>
        </p:nvSpPr>
        <p:spPr>
          <a:xfrm>
            <a:off x="5674812" y="3084530"/>
            <a:ext cx="2209800" cy="2134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9723612-8F90-E1C1-0E6F-E64283F95BA1}"/>
              </a:ext>
            </a:extLst>
          </p:cNvPr>
          <p:cNvSpPr/>
          <p:nvPr/>
        </p:nvSpPr>
        <p:spPr>
          <a:xfrm>
            <a:off x="4569912" y="3392470"/>
            <a:ext cx="2209800" cy="2134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596978-6673-9D73-E325-6AB0535F64E7}"/>
              </a:ext>
            </a:extLst>
          </p:cNvPr>
          <p:cNvSpPr/>
          <p:nvPr/>
        </p:nvSpPr>
        <p:spPr>
          <a:xfrm>
            <a:off x="3465012" y="3700410"/>
            <a:ext cx="2209800" cy="2134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F9EEF90-AC6C-F0AE-C608-428184E3242D}"/>
              </a:ext>
            </a:extLst>
          </p:cNvPr>
          <p:cNvSpPr/>
          <p:nvPr/>
        </p:nvSpPr>
        <p:spPr>
          <a:xfrm>
            <a:off x="2360112" y="4008350"/>
            <a:ext cx="2209800" cy="2134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97F82BC-56C4-2FBD-CA6C-9C2E35F0AF7E}"/>
              </a:ext>
            </a:extLst>
          </p:cNvPr>
          <p:cNvSpPr/>
          <p:nvPr/>
        </p:nvSpPr>
        <p:spPr>
          <a:xfrm>
            <a:off x="1257300" y="4316290"/>
            <a:ext cx="2209800" cy="2134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223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F7DDB85-434C-75C4-C96D-4FE26073848C}"/>
              </a:ext>
            </a:extLst>
          </p:cNvPr>
          <p:cNvSpPr/>
          <p:nvPr/>
        </p:nvSpPr>
        <p:spPr>
          <a:xfrm>
            <a:off x="0" y="1388745"/>
            <a:ext cx="12039600" cy="3107055"/>
          </a:xfrm>
          <a:prstGeom prst="roundRect">
            <a:avLst>
              <a:gd name="adj" fmla="val 50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EAA49E-6702-6758-72A9-84887E69085A}"/>
              </a:ext>
            </a:extLst>
          </p:cNvPr>
          <p:cNvSpPr/>
          <p:nvPr/>
        </p:nvSpPr>
        <p:spPr>
          <a:xfrm>
            <a:off x="4343394" y="2301415"/>
            <a:ext cx="7620006" cy="20357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A3606-8FF9-DF90-AA06-51953BF584DA}"/>
              </a:ext>
            </a:extLst>
          </p:cNvPr>
          <p:cNvSpPr/>
          <p:nvPr/>
        </p:nvSpPr>
        <p:spPr>
          <a:xfrm>
            <a:off x="152399" y="1758077"/>
            <a:ext cx="11353801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6AF24B-F1D7-DD45-B509-4C95215CEB4E}"/>
              </a:ext>
            </a:extLst>
          </p:cNvPr>
          <p:cNvSpPr txBox="1"/>
          <p:nvPr/>
        </p:nvSpPr>
        <p:spPr>
          <a:xfrm>
            <a:off x="152400" y="1758077"/>
            <a:ext cx="11353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https://registry.example.com/prefix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/groupType/groupId/resourceType/resourceID/versions/v1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F2D7C-892A-DAA7-5331-7D7E96797E7C}"/>
              </a:ext>
            </a:extLst>
          </p:cNvPr>
          <p:cNvSpPr txBox="1"/>
          <p:nvPr/>
        </p:nvSpPr>
        <p:spPr>
          <a:xfrm>
            <a:off x="152399" y="1388745"/>
            <a:ext cx="419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Registry entity API/URL: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EC3E7B-0E9E-1F93-959C-3E012B2CD526}"/>
              </a:ext>
            </a:extLst>
          </p:cNvPr>
          <p:cNvSpPr txBox="1"/>
          <p:nvPr/>
        </p:nvSpPr>
        <p:spPr>
          <a:xfrm>
            <a:off x="152399" y="2303145"/>
            <a:ext cx="4190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Registry document structure: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65F69-DBA2-3539-BE45-B0E15933C766}"/>
              </a:ext>
            </a:extLst>
          </p:cNvPr>
          <p:cNvSpPr txBox="1"/>
          <p:nvPr/>
        </p:nvSpPr>
        <p:spPr>
          <a:xfrm>
            <a:off x="4495794" y="2362200"/>
            <a:ext cx="7467606" cy="193899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"groupType":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"groupId":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"resourceType":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"resourceId":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"versions":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    "v1": {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F53613-115A-60F0-36E7-F4831A84627D}"/>
              </a:ext>
            </a:extLst>
          </p:cNvPr>
          <p:cNvCxnSpPr/>
          <p:nvPr/>
        </p:nvCxnSpPr>
        <p:spPr>
          <a:xfrm>
            <a:off x="5334000" y="2139077"/>
            <a:ext cx="0" cy="5334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501C655-F471-9097-0119-D34B17CC0B58}"/>
              </a:ext>
            </a:extLst>
          </p:cNvPr>
          <p:cNvCxnSpPr>
            <a:cxnSpLocks/>
          </p:cNvCxnSpPr>
          <p:nvPr/>
        </p:nvCxnSpPr>
        <p:spPr>
          <a:xfrm>
            <a:off x="6477000" y="2139077"/>
            <a:ext cx="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97C529-A97C-7422-E522-9E7B4D8B56FF}"/>
              </a:ext>
            </a:extLst>
          </p:cNvPr>
          <p:cNvCxnSpPr>
            <a:cxnSpLocks/>
          </p:cNvCxnSpPr>
          <p:nvPr/>
        </p:nvCxnSpPr>
        <p:spPr>
          <a:xfrm>
            <a:off x="7696200" y="2139077"/>
            <a:ext cx="0" cy="1066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88BE655-F123-FD26-B880-779F3A99CBFC}"/>
              </a:ext>
            </a:extLst>
          </p:cNvPr>
          <p:cNvCxnSpPr>
            <a:cxnSpLocks/>
          </p:cNvCxnSpPr>
          <p:nvPr/>
        </p:nvCxnSpPr>
        <p:spPr>
          <a:xfrm>
            <a:off x="9296400" y="2139077"/>
            <a:ext cx="0" cy="13716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B4A19DC-1CED-206A-5EC5-0B193A471D8C}"/>
              </a:ext>
            </a:extLst>
          </p:cNvPr>
          <p:cNvCxnSpPr>
            <a:cxnSpLocks/>
          </p:cNvCxnSpPr>
          <p:nvPr/>
        </p:nvCxnSpPr>
        <p:spPr>
          <a:xfrm>
            <a:off x="10532166" y="2139077"/>
            <a:ext cx="0" cy="16002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D82C40-E153-4A72-F269-FA1C5F4730AB}"/>
              </a:ext>
            </a:extLst>
          </p:cNvPr>
          <p:cNvCxnSpPr>
            <a:cxnSpLocks/>
          </p:cNvCxnSpPr>
          <p:nvPr/>
        </p:nvCxnSpPr>
        <p:spPr>
          <a:xfrm>
            <a:off x="11318856" y="2127409"/>
            <a:ext cx="0" cy="182880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6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303</Words>
  <Application>Microsoft Macintosh PowerPoint</Application>
  <PresentationFormat>Widescreen</PresentationFormat>
  <Paragraphs>170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 Davis</dc:creator>
  <cp:lastModifiedBy>Doug Davis</cp:lastModifiedBy>
  <cp:revision>11</cp:revision>
  <dcterms:created xsi:type="dcterms:W3CDTF">2023-07-27T20:47:15Z</dcterms:created>
  <dcterms:modified xsi:type="dcterms:W3CDTF">2025-09-04T15:57:37Z</dcterms:modified>
</cp:coreProperties>
</file>