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DCE"/>
    <a:srgbClr val="168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69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7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612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8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54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4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6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67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75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96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160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380B2-57B3-4C88-9043-E5EB7FCA5FBA}" type="datetimeFigureOut">
              <a:rPr lang="de-CH" smtClean="0"/>
              <a:t>07.11.2015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8815-7913-4069-ACB2-3DC92352291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256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37" y="704603"/>
            <a:ext cx="1258150" cy="92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87" y="716991"/>
            <a:ext cx="1263626" cy="8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3795067" cy="112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M:\Reto\Design\Aufträge\CSVComparator\CSVComparator_Logo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02" y="1484784"/>
            <a:ext cx="2105823" cy="15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13176"/>
            <a:ext cx="3960440" cy="11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801849" y="116632"/>
            <a:ext cx="24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3A9DCE"/>
                </a:solidFill>
              </a:rPr>
              <a:t>Input / Output </a:t>
            </a:r>
            <a:r>
              <a:rPr lang="de-CH" b="1" dirty="0" err="1" smtClean="0">
                <a:solidFill>
                  <a:srgbClr val="3A9DCE"/>
                </a:solidFill>
              </a:rPr>
              <a:t>Example</a:t>
            </a:r>
            <a:endParaRPr lang="de-CH" b="1" dirty="0">
              <a:solidFill>
                <a:srgbClr val="3A9DCE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67744" y="4759260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b="1" dirty="0" smtClean="0">
                <a:solidFill>
                  <a:srgbClr val="3A9DCE"/>
                </a:solidFill>
              </a:rPr>
              <a:t>Output </a:t>
            </a:r>
            <a:r>
              <a:rPr lang="de-CH" sz="1050" b="1" dirty="0" err="1" smtClean="0">
                <a:solidFill>
                  <a:srgbClr val="3A9DCE"/>
                </a:solidFill>
              </a:rPr>
              <a:t>formatted</a:t>
            </a:r>
            <a:r>
              <a:rPr lang="de-CH" sz="1050" b="1" dirty="0" smtClean="0">
                <a:solidFill>
                  <a:srgbClr val="3A9DCE"/>
                </a:solidFill>
              </a:rPr>
              <a:t> in Excel(</a:t>
            </a:r>
            <a:r>
              <a:rPr lang="de-CH" sz="1050" b="1" dirty="0" err="1" smtClean="0">
                <a:solidFill>
                  <a:srgbClr val="3A9DCE"/>
                </a:solidFill>
              </a:rPr>
              <a:t>manually</a:t>
            </a:r>
            <a:r>
              <a:rPr lang="de-CH" sz="1050" b="1" dirty="0" smtClean="0">
                <a:solidFill>
                  <a:srgbClr val="3A9DCE"/>
                </a:solidFill>
              </a:rPr>
              <a:t>):</a:t>
            </a:r>
            <a:endParaRPr lang="de-CH" sz="1050" b="1" dirty="0">
              <a:solidFill>
                <a:srgbClr val="3A9DCE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1587398" y="1572768"/>
            <a:ext cx="475488" cy="453542"/>
          </a:xfrm>
          <a:custGeom>
            <a:avLst/>
            <a:gdLst>
              <a:gd name="connsiteX0" fmla="*/ 0 w 475488"/>
              <a:gd name="connsiteY0" fmla="*/ 0 h 453542"/>
              <a:gd name="connsiteX1" fmla="*/ 146304 w 475488"/>
              <a:gd name="connsiteY1" fmla="*/ 277978 h 453542"/>
              <a:gd name="connsiteX2" fmla="*/ 475488 w 475488"/>
              <a:gd name="connsiteY2" fmla="*/ 453542 h 4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488" h="453542">
                <a:moveTo>
                  <a:pt x="0" y="0"/>
                </a:moveTo>
                <a:cubicBezTo>
                  <a:pt x="33528" y="101194"/>
                  <a:pt x="67056" y="202388"/>
                  <a:pt x="146304" y="277978"/>
                </a:cubicBezTo>
                <a:cubicBezTo>
                  <a:pt x="225552" y="353568"/>
                  <a:pt x="350520" y="403555"/>
                  <a:pt x="475488" y="453542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reihandform 5"/>
          <p:cNvSpPr/>
          <p:nvPr/>
        </p:nvSpPr>
        <p:spPr>
          <a:xfrm>
            <a:off x="3818534" y="1499616"/>
            <a:ext cx="651053" cy="555955"/>
          </a:xfrm>
          <a:custGeom>
            <a:avLst/>
            <a:gdLst>
              <a:gd name="connsiteX0" fmla="*/ 651053 w 651053"/>
              <a:gd name="connsiteY0" fmla="*/ 0 h 555955"/>
              <a:gd name="connsiteX1" fmla="*/ 475488 w 651053"/>
              <a:gd name="connsiteY1" fmla="*/ 299923 h 555955"/>
              <a:gd name="connsiteX2" fmla="*/ 0 w 651053"/>
              <a:gd name="connsiteY2" fmla="*/ 555955 h 55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53" h="555955">
                <a:moveTo>
                  <a:pt x="651053" y="0"/>
                </a:moveTo>
                <a:cubicBezTo>
                  <a:pt x="617525" y="103632"/>
                  <a:pt x="583997" y="207264"/>
                  <a:pt x="475488" y="299923"/>
                </a:cubicBezTo>
                <a:cubicBezTo>
                  <a:pt x="366979" y="392582"/>
                  <a:pt x="183489" y="474268"/>
                  <a:pt x="0" y="555955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Freihandform 6"/>
          <p:cNvSpPr/>
          <p:nvPr/>
        </p:nvSpPr>
        <p:spPr>
          <a:xfrm>
            <a:off x="2691958" y="3035808"/>
            <a:ext cx="65872" cy="526694"/>
          </a:xfrm>
          <a:custGeom>
            <a:avLst/>
            <a:gdLst>
              <a:gd name="connsiteX0" fmla="*/ 58557 w 65872"/>
              <a:gd name="connsiteY0" fmla="*/ 0 h 526694"/>
              <a:gd name="connsiteX1" fmla="*/ 36 w 65872"/>
              <a:gd name="connsiteY1" fmla="*/ 285293 h 526694"/>
              <a:gd name="connsiteX2" fmla="*/ 65872 w 65872"/>
              <a:gd name="connsiteY2" fmla="*/ 526694 h 5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72" h="526694">
                <a:moveTo>
                  <a:pt x="58557" y="0"/>
                </a:moveTo>
                <a:cubicBezTo>
                  <a:pt x="28687" y="98755"/>
                  <a:pt x="-1183" y="197511"/>
                  <a:pt x="36" y="285293"/>
                </a:cubicBezTo>
                <a:cubicBezTo>
                  <a:pt x="1255" y="373075"/>
                  <a:pt x="33563" y="449884"/>
                  <a:pt x="65872" y="526694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reihandform 7"/>
          <p:cNvSpPr/>
          <p:nvPr/>
        </p:nvSpPr>
        <p:spPr>
          <a:xfrm>
            <a:off x="3745382" y="4250131"/>
            <a:ext cx="194587" cy="534010"/>
          </a:xfrm>
          <a:custGeom>
            <a:avLst/>
            <a:gdLst>
              <a:gd name="connsiteX0" fmla="*/ 0 w 194587"/>
              <a:gd name="connsiteY0" fmla="*/ 0 h 534010"/>
              <a:gd name="connsiteX1" fmla="*/ 182880 w 194587"/>
              <a:gd name="connsiteY1" fmla="*/ 270663 h 534010"/>
              <a:gd name="connsiteX2" fmla="*/ 160935 w 194587"/>
              <a:gd name="connsiteY2" fmla="*/ 534010 h 53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587" h="534010">
                <a:moveTo>
                  <a:pt x="0" y="0"/>
                </a:moveTo>
                <a:cubicBezTo>
                  <a:pt x="78029" y="90830"/>
                  <a:pt x="156058" y="181661"/>
                  <a:pt x="182880" y="270663"/>
                </a:cubicBezTo>
                <a:cubicBezTo>
                  <a:pt x="209702" y="359665"/>
                  <a:pt x="185318" y="446837"/>
                  <a:pt x="160935" y="534010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532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37" y="704603"/>
            <a:ext cx="1258150" cy="924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87" y="716991"/>
            <a:ext cx="1263626" cy="83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3795067" cy="1129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M:\Reto\Design\Aufträge\CSVComparator\CSVComparator_Logo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402" y="1484784"/>
            <a:ext cx="2105823" cy="15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013176"/>
            <a:ext cx="3960440" cy="11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801849" y="116632"/>
            <a:ext cx="24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3A9DCE"/>
                </a:solidFill>
              </a:rPr>
              <a:t>Input / Output </a:t>
            </a:r>
            <a:r>
              <a:rPr lang="de-CH" b="1" dirty="0" err="1" smtClean="0">
                <a:solidFill>
                  <a:srgbClr val="3A9DCE"/>
                </a:solidFill>
              </a:rPr>
              <a:t>Example</a:t>
            </a:r>
            <a:endParaRPr lang="de-CH" b="1" dirty="0">
              <a:solidFill>
                <a:srgbClr val="3A9DCE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267744" y="4759260"/>
            <a:ext cx="2274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50" b="1" dirty="0" smtClean="0">
                <a:solidFill>
                  <a:srgbClr val="3A9DCE"/>
                </a:solidFill>
              </a:rPr>
              <a:t>Output </a:t>
            </a:r>
            <a:r>
              <a:rPr lang="de-CH" sz="1050" b="1" dirty="0" err="1" smtClean="0">
                <a:solidFill>
                  <a:srgbClr val="3A9DCE"/>
                </a:solidFill>
              </a:rPr>
              <a:t>formatted</a:t>
            </a:r>
            <a:r>
              <a:rPr lang="de-CH" sz="1050" b="1" dirty="0" smtClean="0">
                <a:solidFill>
                  <a:srgbClr val="3A9DCE"/>
                </a:solidFill>
              </a:rPr>
              <a:t> in Excel(</a:t>
            </a:r>
            <a:r>
              <a:rPr lang="de-CH" sz="1050" b="1" dirty="0" err="1" smtClean="0">
                <a:solidFill>
                  <a:srgbClr val="3A9DCE"/>
                </a:solidFill>
              </a:rPr>
              <a:t>manually</a:t>
            </a:r>
            <a:r>
              <a:rPr lang="de-CH" sz="1050" b="1" dirty="0" smtClean="0">
                <a:solidFill>
                  <a:srgbClr val="3A9DCE"/>
                </a:solidFill>
              </a:rPr>
              <a:t>):</a:t>
            </a:r>
            <a:endParaRPr lang="de-CH" sz="1050" b="1" dirty="0">
              <a:solidFill>
                <a:srgbClr val="3A9DCE"/>
              </a:solidFill>
            </a:endParaRPr>
          </a:p>
        </p:txBody>
      </p:sp>
      <p:sp>
        <p:nvSpPr>
          <p:cNvPr id="5" name="Freihandform 4"/>
          <p:cNvSpPr/>
          <p:nvPr/>
        </p:nvSpPr>
        <p:spPr>
          <a:xfrm>
            <a:off x="1587398" y="1572768"/>
            <a:ext cx="475488" cy="453542"/>
          </a:xfrm>
          <a:custGeom>
            <a:avLst/>
            <a:gdLst>
              <a:gd name="connsiteX0" fmla="*/ 0 w 475488"/>
              <a:gd name="connsiteY0" fmla="*/ 0 h 453542"/>
              <a:gd name="connsiteX1" fmla="*/ 146304 w 475488"/>
              <a:gd name="connsiteY1" fmla="*/ 277978 h 453542"/>
              <a:gd name="connsiteX2" fmla="*/ 475488 w 475488"/>
              <a:gd name="connsiteY2" fmla="*/ 453542 h 4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488" h="453542">
                <a:moveTo>
                  <a:pt x="0" y="0"/>
                </a:moveTo>
                <a:cubicBezTo>
                  <a:pt x="33528" y="101194"/>
                  <a:pt x="67056" y="202388"/>
                  <a:pt x="146304" y="277978"/>
                </a:cubicBezTo>
                <a:cubicBezTo>
                  <a:pt x="225552" y="353568"/>
                  <a:pt x="350520" y="403555"/>
                  <a:pt x="475488" y="453542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reihandform 5"/>
          <p:cNvSpPr/>
          <p:nvPr/>
        </p:nvSpPr>
        <p:spPr>
          <a:xfrm>
            <a:off x="3818534" y="1499616"/>
            <a:ext cx="651053" cy="555955"/>
          </a:xfrm>
          <a:custGeom>
            <a:avLst/>
            <a:gdLst>
              <a:gd name="connsiteX0" fmla="*/ 651053 w 651053"/>
              <a:gd name="connsiteY0" fmla="*/ 0 h 555955"/>
              <a:gd name="connsiteX1" fmla="*/ 475488 w 651053"/>
              <a:gd name="connsiteY1" fmla="*/ 299923 h 555955"/>
              <a:gd name="connsiteX2" fmla="*/ 0 w 651053"/>
              <a:gd name="connsiteY2" fmla="*/ 555955 h 55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1053" h="555955">
                <a:moveTo>
                  <a:pt x="651053" y="0"/>
                </a:moveTo>
                <a:cubicBezTo>
                  <a:pt x="617525" y="103632"/>
                  <a:pt x="583997" y="207264"/>
                  <a:pt x="475488" y="299923"/>
                </a:cubicBezTo>
                <a:cubicBezTo>
                  <a:pt x="366979" y="392582"/>
                  <a:pt x="183489" y="474268"/>
                  <a:pt x="0" y="555955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Freihandform 6"/>
          <p:cNvSpPr/>
          <p:nvPr/>
        </p:nvSpPr>
        <p:spPr>
          <a:xfrm>
            <a:off x="2691958" y="3035808"/>
            <a:ext cx="65872" cy="526694"/>
          </a:xfrm>
          <a:custGeom>
            <a:avLst/>
            <a:gdLst>
              <a:gd name="connsiteX0" fmla="*/ 58557 w 65872"/>
              <a:gd name="connsiteY0" fmla="*/ 0 h 526694"/>
              <a:gd name="connsiteX1" fmla="*/ 36 w 65872"/>
              <a:gd name="connsiteY1" fmla="*/ 285293 h 526694"/>
              <a:gd name="connsiteX2" fmla="*/ 65872 w 65872"/>
              <a:gd name="connsiteY2" fmla="*/ 526694 h 52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72" h="526694">
                <a:moveTo>
                  <a:pt x="58557" y="0"/>
                </a:moveTo>
                <a:cubicBezTo>
                  <a:pt x="28687" y="98755"/>
                  <a:pt x="-1183" y="197511"/>
                  <a:pt x="36" y="285293"/>
                </a:cubicBezTo>
                <a:cubicBezTo>
                  <a:pt x="1255" y="373075"/>
                  <a:pt x="33563" y="449884"/>
                  <a:pt x="65872" y="526694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reihandform 7"/>
          <p:cNvSpPr/>
          <p:nvPr/>
        </p:nvSpPr>
        <p:spPr>
          <a:xfrm>
            <a:off x="3745382" y="4250131"/>
            <a:ext cx="194587" cy="534010"/>
          </a:xfrm>
          <a:custGeom>
            <a:avLst/>
            <a:gdLst>
              <a:gd name="connsiteX0" fmla="*/ 0 w 194587"/>
              <a:gd name="connsiteY0" fmla="*/ 0 h 534010"/>
              <a:gd name="connsiteX1" fmla="*/ 182880 w 194587"/>
              <a:gd name="connsiteY1" fmla="*/ 270663 h 534010"/>
              <a:gd name="connsiteX2" fmla="*/ 160935 w 194587"/>
              <a:gd name="connsiteY2" fmla="*/ 534010 h 53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587" h="534010">
                <a:moveTo>
                  <a:pt x="0" y="0"/>
                </a:moveTo>
                <a:cubicBezTo>
                  <a:pt x="78029" y="90830"/>
                  <a:pt x="156058" y="181661"/>
                  <a:pt x="182880" y="270663"/>
                </a:cubicBezTo>
                <a:cubicBezTo>
                  <a:pt x="209702" y="359665"/>
                  <a:pt x="185318" y="446837"/>
                  <a:pt x="160935" y="534010"/>
                </a:cubicBezTo>
              </a:path>
            </a:pathLst>
          </a:custGeom>
          <a:noFill/>
          <a:ln w="34925">
            <a:solidFill>
              <a:srgbClr val="3A9DCE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639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2555776" y="330576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 smtClean="0">
                <a:solidFill>
                  <a:srgbClr val="C00000"/>
                </a:solidFill>
              </a:rPr>
              <a:t>Compare</a:t>
            </a:r>
            <a:r>
              <a:rPr lang="de-CH" sz="2400" b="1" dirty="0" smtClean="0">
                <a:solidFill>
                  <a:srgbClr val="C00000"/>
                </a:solidFill>
              </a:rPr>
              <a:t> .</a:t>
            </a:r>
            <a:r>
              <a:rPr lang="de-CH" sz="2400" b="1" dirty="0" err="1" smtClean="0">
                <a:solidFill>
                  <a:srgbClr val="C00000"/>
                </a:solidFill>
              </a:rPr>
              <a:t>xml</a:t>
            </a:r>
            <a:r>
              <a:rPr lang="de-CH" sz="2400" b="1" dirty="0" smtClean="0">
                <a:solidFill>
                  <a:srgbClr val="C00000"/>
                </a:solidFill>
              </a:rPr>
              <a:t>-Files</a:t>
            </a:r>
            <a:endParaRPr lang="de-CH" sz="2400" b="1" dirty="0">
              <a:solidFill>
                <a:srgbClr val="C00000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318973" y="1196752"/>
            <a:ext cx="5912096" cy="1427433"/>
            <a:chOff x="318973" y="1196752"/>
            <a:chExt cx="5912096" cy="1427433"/>
          </a:xfrm>
        </p:grpSpPr>
        <p:pic>
          <p:nvPicPr>
            <p:cNvPr id="1026" name="Picture 2" descr="M:\Reto\Design\Aufträge\CSVTransformer\CSVTransformer_SplashScreen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9583" y="1196752"/>
              <a:ext cx="1826227" cy="130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4283968" y="1412776"/>
              <a:ext cx="1947101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0" dirty="0" err="1"/>
                <a:t>Key,Value</a:t>
              </a:r>
              <a:endParaRPr lang="de-CH" sz="500" dirty="0"/>
            </a:p>
            <a:p>
              <a:r>
                <a:rPr lang="en-GB" sz="500" dirty="0"/>
                <a:t>xmlfolder.subfolder1.file1.xml.root.description,folder test</a:t>
              </a:r>
              <a:endParaRPr lang="de-CH" sz="500" dirty="0"/>
            </a:p>
            <a:p>
              <a:r>
                <a:rPr lang="en-GB" sz="500" dirty="0"/>
                <a:t>xmlfolder.subfolder1.file1.xml.root.folder,id=sub1</a:t>
              </a:r>
              <a:endParaRPr lang="de-CH" sz="500" dirty="0"/>
            </a:p>
            <a:p>
              <a:r>
                <a:rPr lang="en-GB" sz="500" dirty="0"/>
                <a:t>xmlfolder.subfolder2.file2.xml.root.description,Test folder structure</a:t>
              </a:r>
              <a:endParaRPr lang="de-CH" sz="500" dirty="0"/>
            </a:p>
            <a:p>
              <a:r>
                <a:rPr lang="en-GB" sz="500" dirty="0"/>
                <a:t>xmlfolder.subfolder2.file2.xml.root.folder,id=sub2</a:t>
              </a:r>
              <a:endParaRPr lang="de-CH" sz="500" dirty="0"/>
            </a:p>
            <a:p>
              <a:r>
                <a:rPr lang="en-GB" sz="500" dirty="0" err="1"/>
                <a:t>xmlfolder.topfile.xml.root.description,In</a:t>
              </a:r>
              <a:r>
                <a:rPr lang="en-GB" sz="500" dirty="0"/>
                <a:t> parent folder</a:t>
              </a:r>
              <a:endParaRPr lang="de-CH" sz="500" dirty="0"/>
            </a:p>
            <a:p>
              <a:r>
                <a:rPr lang="en-GB" sz="500" dirty="0" err="1"/>
                <a:t>xmlfolder.topfile.xml.root.folder,id</a:t>
              </a:r>
              <a:r>
                <a:rPr lang="en-GB" sz="500" dirty="0"/>
                <a:t>=parent</a:t>
              </a:r>
              <a:endParaRPr lang="de-CH" sz="500" dirty="0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973" y="1233852"/>
              <a:ext cx="1854004" cy="992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Freihandform 9"/>
            <p:cNvSpPr/>
            <p:nvPr/>
          </p:nvSpPr>
          <p:spPr>
            <a:xfrm rot="19372029">
              <a:off x="1477304" y="1855132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Freihandform 12"/>
            <p:cNvSpPr/>
            <p:nvPr/>
          </p:nvSpPr>
          <p:spPr>
            <a:xfrm rot="18614851">
              <a:off x="3722516" y="1865150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57619" y="2636912"/>
            <a:ext cx="5912096" cy="1427433"/>
            <a:chOff x="357619" y="2798888"/>
            <a:chExt cx="5912096" cy="1427433"/>
          </a:xfrm>
        </p:grpSpPr>
        <p:pic>
          <p:nvPicPr>
            <p:cNvPr id="14" name="Picture 2" descr="M:\Reto\Design\Aufträge\CSVTransformer\CSVTransformer_SplashScreen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229" y="2798888"/>
              <a:ext cx="1826227" cy="130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hteck 14"/>
            <p:cNvSpPr/>
            <p:nvPr/>
          </p:nvSpPr>
          <p:spPr>
            <a:xfrm>
              <a:off x="4322614" y="3014912"/>
              <a:ext cx="1947101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500" dirty="0" err="1"/>
                <a:t>Key,Value</a:t>
              </a:r>
              <a:endParaRPr lang="de-CH" sz="500" dirty="0"/>
            </a:p>
            <a:p>
              <a:r>
                <a:rPr lang="en-GB" sz="500" dirty="0"/>
                <a:t>xmlfolder.subfolder1.file1.xml.root.description,folder test</a:t>
              </a:r>
              <a:endParaRPr lang="de-CH" sz="500" dirty="0"/>
            </a:p>
            <a:p>
              <a:r>
                <a:rPr lang="en-GB" sz="500" dirty="0"/>
                <a:t>xmlfolder.subfolder1.file1.xml.root.folder,id=sub1</a:t>
              </a:r>
              <a:endParaRPr lang="de-CH" sz="500" dirty="0"/>
            </a:p>
            <a:p>
              <a:r>
                <a:rPr lang="en-GB" sz="500" dirty="0"/>
                <a:t>xmlfolder.subfolder2.file2.xml.root.description,Test folder structure</a:t>
              </a:r>
              <a:endParaRPr lang="de-CH" sz="500" dirty="0"/>
            </a:p>
            <a:p>
              <a:r>
                <a:rPr lang="en-GB" sz="500" dirty="0"/>
                <a:t>xmlfolder.subfolder2.file2.xml.root.folder,id=sub2</a:t>
              </a:r>
              <a:endParaRPr lang="de-CH" sz="500" dirty="0"/>
            </a:p>
            <a:p>
              <a:r>
                <a:rPr lang="en-GB" sz="500" dirty="0" err="1"/>
                <a:t>xmlfolder.topfile.xml.root.description,In</a:t>
              </a:r>
              <a:r>
                <a:rPr lang="en-GB" sz="500" dirty="0"/>
                <a:t> parent folder</a:t>
              </a:r>
              <a:endParaRPr lang="de-CH" sz="500" dirty="0"/>
            </a:p>
            <a:p>
              <a:r>
                <a:rPr lang="en-GB" sz="500" dirty="0" err="1"/>
                <a:t>xmlfolder.topfile.xml.root.folder,id</a:t>
              </a:r>
              <a:r>
                <a:rPr lang="en-GB" sz="500" dirty="0"/>
                <a:t>=parent</a:t>
              </a:r>
              <a:endParaRPr lang="de-CH" sz="500" dirty="0"/>
            </a:p>
          </p:txBody>
        </p:sp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19" y="2835988"/>
              <a:ext cx="1854004" cy="992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Freihandform 16"/>
            <p:cNvSpPr/>
            <p:nvPr/>
          </p:nvSpPr>
          <p:spPr>
            <a:xfrm rot="19372029">
              <a:off x="1515950" y="3457268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Freihandform 17"/>
            <p:cNvSpPr/>
            <p:nvPr/>
          </p:nvSpPr>
          <p:spPr>
            <a:xfrm rot="18614851">
              <a:off x="3761162" y="3467286"/>
              <a:ext cx="775121" cy="742950"/>
            </a:xfrm>
            <a:custGeom>
              <a:avLst/>
              <a:gdLst>
                <a:gd name="connsiteX0" fmla="*/ 16250 w 595914"/>
                <a:gd name="connsiteY0" fmla="*/ 0 h 742950"/>
                <a:gd name="connsiteX1" fmla="*/ 73400 w 595914"/>
                <a:gd name="connsiteY1" fmla="*/ 498021 h 742950"/>
                <a:gd name="connsiteX2" fmla="*/ 595914 w 595914"/>
                <a:gd name="connsiteY2" fmla="*/ 742950 h 742950"/>
                <a:gd name="connsiteX0" fmla="*/ 3485 w 583149"/>
                <a:gd name="connsiteY0" fmla="*/ 0 h 742950"/>
                <a:gd name="connsiteX1" fmla="*/ 146627 w 583149"/>
                <a:gd name="connsiteY1" fmla="*/ 457200 h 742950"/>
                <a:gd name="connsiteX2" fmla="*/ 583149 w 583149"/>
                <a:gd name="connsiteY2" fmla="*/ 74295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149" h="742950">
                  <a:moveTo>
                    <a:pt x="3485" y="0"/>
                  </a:moveTo>
                  <a:cubicBezTo>
                    <a:pt x="-16246" y="187098"/>
                    <a:pt x="50016" y="333375"/>
                    <a:pt x="146627" y="457200"/>
                  </a:cubicBezTo>
                  <a:cubicBezTo>
                    <a:pt x="243238" y="581025"/>
                    <a:pt x="370197" y="682398"/>
                    <a:pt x="583149" y="742950"/>
                  </a:cubicBezTo>
                </a:path>
              </a:pathLst>
            </a:custGeom>
            <a:noFill/>
            <a:ln w="60325">
              <a:solidFill>
                <a:srgbClr val="C00000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050" name="Picture 2" descr="M:\Reto\Design\Aufträge\CSVComparator\CSVComparator_SplashScreen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1" y="1556792"/>
            <a:ext cx="2265890" cy="162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3568" y="90872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100" b="1" dirty="0" smtClean="0">
                <a:solidFill>
                  <a:srgbClr val="C00000"/>
                </a:solidFill>
              </a:rPr>
              <a:t>XML Input</a:t>
            </a:r>
            <a:endParaRPr lang="de-CH" sz="1100" b="1" dirty="0">
              <a:solidFill>
                <a:srgbClr val="C00000"/>
              </a:solidFill>
            </a:endParaRPr>
          </a:p>
        </p:txBody>
      </p:sp>
      <p:sp>
        <p:nvSpPr>
          <p:cNvPr id="24" name="Freihandform 23"/>
          <p:cNvSpPr/>
          <p:nvPr/>
        </p:nvSpPr>
        <p:spPr>
          <a:xfrm>
            <a:off x="5658838" y="1939988"/>
            <a:ext cx="706641" cy="362233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  <a:gd name="connsiteX0" fmla="*/ 4106 w 669592"/>
              <a:gd name="connsiteY0" fmla="*/ 0 h 483894"/>
              <a:gd name="connsiteX1" fmla="*/ 147248 w 669592"/>
              <a:gd name="connsiteY1" fmla="*/ 457200 h 483894"/>
              <a:gd name="connsiteX2" fmla="*/ 669592 w 669592"/>
              <a:gd name="connsiteY2" fmla="*/ 470694 h 4838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2056 w 667542"/>
              <a:gd name="connsiteY0" fmla="*/ 0 h 470694"/>
              <a:gd name="connsiteX1" fmla="*/ 219296 w 667542"/>
              <a:gd name="connsiteY1" fmla="*/ 413012 h 470694"/>
              <a:gd name="connsiteX2" fmla="*/ 667542 w 667542"/>
              <a:gd name="connsiteY2" fmla="*/ 470694 h 470694"/>
              <a:gd name="connsiteX0" fmla="*/ 2341 w 667827"/>
              <a:gd name="connsiteY0" fmla="*/ 0 h 470694"/>
              <a:gd name="connsiteX1" fmla="*/ 201819 w 667827"/>
              <a:gd name="connsiteY1" fmla="*/ 385940 h 470694"/>
              <a:gd name="connsiteX2" fmla="*/ 667827 w 667827"/>
              <a:gd name="connsiteY2" fmla="*/ 470694 h 47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827" h="470694">
                <a:moveTo>
                  <a:pt x="2341" y="0"/>
                </a:moveTo>
                <a:cubicBezTo>
                  <a:pt x="-17390" y="187098"/>
                  <a:pt x="90905" y="307491"/>
                  <a:pt x="201819" y="385940"/>
                </a:cubicBezTo>
                <a:cubicBezTo>
                  <a:pt x="312733" y="464389"/>
                  <a:pt x="433205" y="459092"/>
                  <a:pt x="667827" y="470694"/>
                </a:cubicBezTo>
              </a:path>
            </a:pathLst>
          </a:custGeom>
          <a:noFill/>
          <a:ln w="60325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Freihandform 24"/>
          <p:cNvSpPr/>
          <p:nvPr/>
        </p:nvSpPr>
        <p:spPr>
          <a:xfrm flipV="1">
            <a:off x="5653356" y="2526629"/>
            <a:ext cx="706641" cy="398315"/>
          </a:xfrm>
          <a:custGeom>
            <a:avLst/>
            <a:gdLst>
              <a:gd name="connsiteX0" fmla="*/ 16250 w 595914"/>
              <a:gd name="connsiteY0" fmla="*/ 0 h 742950"/>
              <a:gd name="connsiteX1" fmla="*/ 73400 w 595914"/>
              <a:gd name="connsiteY1" fmla="*/ 498021 h 742950"/>
              <a:gd name="connsiteX2" fmla="*/ 595914 w 595914"/>
              <a:gd name="connsiteY2" fmla="*/ 742950 h 742950"/>
              <a:gd name="connsiteX0" fmla="*/ 3485 w 583149"/>
              <a:gd name="connsiteY0" fmla="*/ 0 h 742950"/>
              <a:gd name="connsiteX1" fmla="*/ 146627 w 583149"/>
              <a:gd name="connsiteY1" fmla="*/ 457200 h 742950"/>
              <a:gd name="connsiteX2" fmla="*/ 583149 w 583149"/>
              <a:gd name="connsiteY2" fmla="*/ 742950 h 742950"/>
              <a:gd name="connsiteX0" fmla="*/ 4106 w 669592"/>
              <a:gd name="connsiteY0" fmla="*/ 0 h 483894"/>
              <a:gd name="connsiteX1" fmla="*/ 147248 w 669592"/>
              <a:gd name="connsiteY1" fmla="*/ 457200 h 483894"/>
              <a:gd name="connsiteX2" fmla="*/ 669592 w 669592"/>
              <a:gd name="connsiteY2" fmla="*/ 470694 h 4838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6951 w 672437"/>
              <a:gd name="connsiteY0" fmla="*/ 0 h 470694"/>
              <a:gd name="connsiteX1" fmla="*/ 116197 w 672437"/>
              <a:gd name="connsiteY1" fmla="*/ 371379 h 470694"/>
              <a:gd name="connsiteX2" fmla="*/ 672437 w 672437"/>
              <a:gd name="connsiteY2" fmla="*/ 470694 h 470694"/>
              <a:gd name="connsiteX0" fmla="*/ 2056 w 667542"/>
              <a:gd name="connsiteY0" fmla="*/ 0 h 470694"/>
              <a:gd name="connsiteX1" fmla="*/ 219296 w 667542"/>
              <a:gd name="connsiteY1" fmla="*/ 413012 h 470694"/>
              <a:gd name="connsiteX2" fmla="*/ 667542 w 667542"/>
              <a:gd name="connsiteY2" fmla="*/ 470694 h 470694"/>
              <a:gd name="connsiteX0" fmla="*/ 2341 w 667827"/>
              <a:gd name="connsiteY0" fmla="*/ 0 h 470694"/>
              <a:gd name="connsiteX1" fmla="*/ 201819 w 667827"/>
              <a:gd name="connsiteY1" fmla="*/ 385940 h 470694"/>
              <a:gd name="connsiteX2" fmla="*/ 667827 w 667827"/>
              <a:gd name="connsiteY2" fmla="*/ 470694 h 470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827" h="470694">
                <a:moveTo>
                  <a:pt x="2341" y="0"/>
                </a:moveTo>
                <a:cubicBezTo>
                  <a:pt x="-17390" y="187098"/>
                  <a:pt x="90905" y="307491"/>
                  <a:pt x="201819" y="385940"/>
                </a:cubicBezTo>
                <a:cubicBezTo>
                  <a:pt x="312733" y="464389"/>
                  <a:pt x="433205" y="459092"/>
                  <a:pt x="667827" y="470694"/>
                </a:cubicBezTo>
              </a:path>
            </a:pathLst>
          </a:custGeom>
          <a:noFill/>
          <a:ln w="60325">
            <a:solidFill>
              <a:srgbClr val="0070C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68646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Reto</dc:creator>
  <cp:lastModifiedBy>Reto</cp:lastModifiedBy>
  <cp:revision>6</cp:revision>
  <dcterms:created xsi:type="dcterms:W3CDTF">2014-12-14T12:09:34Z</dcterms:created>
  <dcterms:modified xsi:type="dcterms:W3CDTF">2015-11-07T06:56:54Z</dcterms:modified>
</cp:coreProperties>
</file>