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2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Reto\Design\Aufträge\CSVTransformer\CSVTransformer_SplashScre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98" y="1916832"/>
            <a:ext cx="3528392" cy="252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2692431" y="4221088"/>
            <a:ext cx="591201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/>
              <a:t>Key,Value</a:t>
            </a:r>
            <a:endParaRPr lang="de-CH" sz="1100" dirty="0"/>
          </a:p>
          <a:p>
            <a:r>
              <a:rPr lang="en-GB" sz="1100" dirty="0" err="1"/>
              <a:t>smalltest.xml.root.test.attrAndContent,attribute</a:t>
            </a:r>
            <a:r>
              <a:rPr lang="en-GB" sz="1100" dirty="0"/>
              <a:t>=</a:t>
            </a:r>
            <a:r>
              <a:rPr lang="en-GB" sz="1100" dirty="0" err="1"/>
              <a:t>bla</a:t>
            </a:r>
            <a:r>
              <a:rPr lang="en-GB" sz="1100" dirty="0"/>
              <a:t> / count=234 / </a:t>
            </a:r>
            <a:r>
              <a:rPr lang="en-GB" sz="1100" dirty="0" err="1"/>
              <a:t>haha</a:t>
            </a:r>
            <a:r>
              <a:rPr lang="en-GB" sz="1100" dirty="0"/>
              <a:t>=</a:t>
            </a:r>
            <a:r>
              <a:rPr lang="en-GB" sz="1100" dirty="0" err="1"/>
              <a:t>hihi</a:t>
            </a:r>
            <a:r>
              <a:rPr lang="en-GB" sz="1100" dirty="0"/>
              <a:t> / text=2015-03-09</a:t>
            </a:r>
            <a:endParaRPr lang="de-CH" sz="1100" dirty="0"/>
          </a:p>
          <a:p>
            <a:r>
              <a:rPr lang="en-GB" sz="1100" dirty="0" err="1"/>
              <a:t>smalltest.xml.root.test.attrOnly,attribute</a:t>
            </a:r>
            <a:r>
              <a:rPr lang="en-GB" sz="1100" dirty="0"/>
              <a:t>=</a:t>
            </a:r>
            <a:r>
              <a:rPr lang="en-GB" sz="1100" dirty="0" err="1"/>
              <a:t>attributeOnly</a:t>
            </a:r>
            <a:endParaRPr lang="de-CH" sz="1100" dirty="0"/>
          </a:p>
          <a:p>
            <a:r>
              <a:rPr lang="en-GB" sz="1100" dirty="0" err="1"/>
              <a:t>smalltest.xml.root.test.cdatatest.cdata,so</a:t>
            </a:r>
            <a:r>
              <a:rPr lang="en-GB" sz="1100" dirty="0"/>
              <a:t> many things</a:t>
            </a:r>
            <a:endParaRPr lang="de-CH" sz="1100" dirty="0"/>
          </a:p>
          <a:p>
            <a:r>
              <a:rPr lang="en-GB" sz="1100" dirty="0" err="1"/>
              <a:t>smalltest.xml.root.test.cdatatest.cdata</a:t>
            </a:r>
            <a:r>
              <a:rPr lang="en-GB" sz="1100" dirty="0"/>
              <a:t>,</a:t>
            </a:r>
            <a:endParaRPr lang="de-CH" sz="1100" dirty="0"/>
          </a:p>
          <a:p>
            <a:r>
              <a:rPr lang="en-GB" sz="1100" dirty="0"/>
              <a:t>smalltest.xml.root.test.msg,   multiline   </a:t>
            </a:r>
            <a:r>
              <a:rPr lang="en-GB" sz="1100" dirty="0" err="1"/>
              <a:t>multiline</a:t>
            </a:r>
            <a:r>
              <a:rPr lang="en-GB" sz="1100" dirty="0"/>
              <a:t>   </a:t>
            </a:r>
            <a:r>
              <a:rPr lang="en-GB" sz="1100" dirty="0" err="1"/>
              <a:t>multiline</a:t>
            </a:r>
            <a:r>
              <a:rPr lang="en-GB" sz="1100" dirty="0"/>
              <a:t>   </a:t>
            </a:r>
            <a:r>
              <a:rPr lang="en-GB" sz="1100" dirty="0" err="1"/>
              <a:t>multiline</a:t>
            </a:r>
            <a:r>
              <a:rPr lang="en-GB" sz="1100" dirty="0"/>
              <a:t>   </a:t>
            </a:r>
            <a:r>
              <a:rPr lang="en-GB" sz="1100" dirty="0" err="1"/>
              <a:t>multiline</a:t>
            </a:r>
            <a:r>
              <a:rPr lang="en-GB" sz="1100" dirty="0"/>
              <a:t>  </a:t>
            </a:r>
            <a:endParaRPr lang="de-CH" sz="1100" dirty="0"/>
          </a:p>
          <a:p>
            <a:r>
              <a:rPr lang="en-GB" sz="1100" dirty="0"/>
              <a:t>smalltest.xml.root.test.subelements.class,com.csvcomparator.cli.main.CSVComparatorCLI</a:t>
            </a:r>
            <a:endParaRPr lang="de-CH" sz="1100" dirty="0"/>
          </a:p>
          <a:p>
            <a:r>
              <a:rPr lang="en-GB" sz="1100" dirty="0" err="1"/>
              <a:t>smalltest.xml.root.test.subelements.method,main</a:t>
            </a:r>
            <a:endParaRPr lang="de-CH" sz="1100" dirty="0"/>
          </a:p>
          <a:p>
            <a:r>
              <a:rPr lang="en-GB" sz="1100" dirty="0"/>
              <a:t>smalltest.xml.root.test.subelements.requestid,f30bb37c-5fdd-44d2-aec8-3d883f4a9ad4</a:t>
            </a:r>
            <a:endParaRPr lang="de-CH" sz="1100" dirty="0"/>
          </a:p>
        </p:txBody>
      </p:sp>
      <p:sp>
        <p:nvSpPr>
          <p:cNvPr id="8" name="Freihandform 7"/>
          <p:cNvSpPr/>
          <p:nvPr/>
        </p:nvSpPr>
        <p:spPr>
          <a:xfrm>
            <a:off x="1779325" y="4268648"/>
            <a:ext cx="920467" cy="1032560"/>
          </a:xfrm>
          <a:custGeom>
            <a:avLst/>
            <a:gdLst>
              <a:gd name="connsiteX0" fmla="*/ 16250 w 595914"/>
              <a:gd name="connsiteY0" fmla="*/ 0 h 742950"/>
              <a:gd name="connsiteX1" fmla="*/ 73400 w 595914"/>
              <a:gd name="connsiteY1" fmla="*/ 498021 h 742950"/>
              <a:gd name="connsiteX2" fmla="*/ 595914 w 595914"/>
              <a:gd name="connsiteY2" fmla="*/ 742950 h 742950"/>
              <a:gd name="connsiteX0" fmla="*/ 3485 w 583149"/>
              <a:gd name="connsiteY0" fmla="*/ 0 h 742950"/>
              <a:gd name="connsiteX1" fmla="*/ 146627 w 583149"/>
              <a:gd name="connsiteY1" fmla="*/ 457200 h 742950"/>
              <a:gd name="connsiteX2" fmla="*/ 583149 w 583149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149" h="742950">
                <a:moveTo>
                  <a:pt x="3485" y="0"/>
                </a:moveTo>
                <a:cubicBezTo>
                  <a:pt x="-16246" y="187098"/>
                  <a:pt x="50016" y="333375"/>
                  <a:pt x="146627" y="457200"/>
                </a:cubicBezTo>
                <a:cubicBezTo>
                  <a:pt x="243238" y="581025"/>
                  <a:pt x="370197" y="682398"/>
                  <a:pt x="583149" y="742950"/>
                </a:cubicBezTo>
              </a:path>
            </a:pathLst>
          </a:custGeom>
          <a:noFill/>
          <a:ln w="60325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259633" y="330576"/>
            <a:ext cx="2884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</a:rPr>
              <a:t>Transforms .</a:t>
            </a:r>
            <a:r>
              <a:rPr lang="de-CH" sz="2400" b="1" dirty="0" err="1" smtClean="0">
                <a:solidFill>
                  <a:srgbClr val="C00000"/>
                </a:solidFill>
              </a:rPr>
              <a:t>xml</a:t>
            </a:r>
            <a:r>
              <a:rPr lang="de-CH" sz="2400" b="1" dirty="0" smtClean="0">
                <a:solidFill>
                  <a:srgbClr val="C00000"/>
                </a:solidFill>
              </a:rPr>
              <a:t>-Files</a:t>
            </a:r>
            <a:endParaRPr lang="de-CH" sz="2400" b="1" dirty="0">
              <a:solidFill>
                <a:srgbClr val="C00000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6125175">
            <a:off x="2253270" y="1111579"/>
            <a:ext cx="1072691" cy="1059390"/>
          </a:xfrm>
          <a:custGeom>
            <a:avLst/>
            <a:gdLst>
              <a:gd name="connsiteX0" fmla="*/ 16250 w 595914"/>
              <a:gd name="connsiteY0" fmla="*/ 0 h 742950"/>
              <a:gd name="connsiteX1" fmla="*/ 73400 w 595914"/>
              <a:gd name="connsiteY1" fmla="*/ 498021 h 742950"/>
              <a:gd name="connsiteX2" fmla="*/ 595914 w 595914"/>
              <a:gd name="connsiteY2" fmla="*/ 742950 h 742950"/>
              <a:gd name="connsiteX0" fmla="*/ 3485 w 583149"/>
              <a:gd name="connsiteY0" fmla="*/ 0 h 742950"/>
              <a:gd name="connsiteX1" fmla="*/ 146627 w 583149"/>
              <a:gd name="connsiteY1" fmla="*/ 457200 h 742950"/>
              <a:gd name="connsiteX2" fmla="*/ 583149 w 583149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149" h="742950">
                <a:moveTo>
                  <a:pt x="3485" y="0"/>
                </a:moveTo>
                <a:cubicBezTo>
                  <a:pt x="-16246" y="187098"/>
                  <a:pt x="50016" y="333375"/>
                  <a:pt x="146627" y="457200"/>
                </a:cubicBezTo>
                <a:cubicBezTo>
                  <a:pt x="243238" y="581025"/>
                  <a:pt x="370197" y="682398"/>
                  <a:pt x="583149" y="742950"/>
                </a:cubicBezTo>
              </a:path>
            </a:pathLst>
          </a:custGeom>
          <a:noFill/>
          <a:ln w="60325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64" y="836711"/>
            <a:ext cx="4274596" cy="22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32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Reto\Design\Aufträge\CSVTransformer\CSVTransformer_SplashScre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01" y="1916832"/>
            <a:ext cx="3528392" cy="252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4012679" y="1052736"/>
            <a:ext cx="1495425" cy="12287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628535" y="4221088"/>
            <a:ext cx="41577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/>
              <a:t>Key,Value</a:t>
            </a:r>
            <a:endParaRPr lang="de-CH" sz="1100" dirty="0"/>
          </a:p>
          <a:p>
            <a:r>
              <a:rPr lang="en-GB" sz="1100" dirty="0"/>
              <a:t>xmlfolder.subfolder1.file1.xml.root.description,folder test</a:t>
            </a:r>
            <a:endParaRPr lang="de-CH" sz="1100" dirty="0"/>
          </a:p>
          <a:p>
            <a:r>
              <a:rPr lang="en-GB" sz="1100" dirty="0"/>
              <a:t>xmlfolder.subfolder1.file1.xml.root.folder,id=sub1</a:t>
            </a:r>
            <a:endParaRPr lang="de-CH" sz="1100" dirty="0"/>
          </a:p>
          <a:p>
            <a:r>
              <a:rPr lang="en-GB" sz="1100" dirty="0"/>
              <a:t>xmlfolder.subfolder2.file2.xml.root.description,Test folder structure</a:t>
            </a:r>
            <a:endParaRPr lang="de-CH" sz="1100" dirty="0"/>
          </a:p>
          <a:p>
            <a:r>
              <a:rPr lang="en-GB" sz="1100" dirty="0"/>
              <a:t>xmlfolder.subfolder2.file2.xml.root.folder,id=sub2</a:t>
            </a:r>
            <a:endParaRPr lang="de-CH" sz="1100" dirty="0"/>
          </a:p>
          <a:p>
            <a:r>
              <a:rPr lang="en-GB" sz="1100" dirty="0" err="1"/>
              <a:t>xmlfolder.topfile.xml.root.description,In</a:t>
            </a:r>
            <a:r>
              <a:rPr lang="en-GB" sz="1100" dirty="0"/>
              <a:t> parent folder</a:t>
            </a:r>
            <a:endParaRPr lang="de-CH" sz="1100" dirty="0"/>
          </a:p>
          <a:p>
            <a:r>
              <a:rPr lang="en-GB" sz="1100" dirty="0" err="1"/>
              <a:t>xmlfolder.topfile.xml.root.folder,id</a:t>
            </a:r>
            <a:r>
              <a:rPr lang="en-GB" sz="1100" dirty="0"/>
              <a:t>=parent</a:t>
            </a:r>
            <a:endParaRPr lang="de-CH" sz="1100" dirty="0"/>
          </a:p>
        </p:txBody>
      </p:sp>
      <p:sp>
        <p:nvSpPr>
          <p:cNvPr id="8" name="Freihandform 7"/>
          <p:cNvSpPr/>
          <p:nvPr/>
        </p:nvSpPr>
        <p:spPr>
          <a:xfrm>
            <a:off x="2845137" y="4268648"/>
            <a:ext cx="775121" cy="742950"/>
          </a:xfrm>
          <a:custGeom>
            <a:avLst/>
            <a:gdLst>
              <a:gd name="connsiteX0" fmla="*/ 16250 w 595914"/>
              <a:gd name="connsiteY0" fmla="*/ 0 h 742950"/>
              <a:gd name="connsiteX1" fmla="*/ 73400 w 595914"/>
              <a:gd name="connsiteY1" fmla="*/ 498021 h 742950"/>
              <a:gd name="connsiteX2" fmla="*/ 595914 w 595914"/>
              <a:gd name="connsiteY2" fmla="*/ 742950 h 742950"/>
              <a:gd name="connsiteX0" fmla="*/ 3485 w 583149"/>
              <a:gd name="connsiteY0" fmla="*/ 0 h 742950"/>
              <a:gd name="connsiteX1" fmla="*/ 146627 w 583149"/>
              <a:gd name="connsiteY1" fmla="*/ 457200 h 742950"/>
              <a:gd name="connsiteX2" fmla="*/ 583149 w 583149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149" h="742950">
                <a:moveTo>
                  <a:pt x="3485" y="0"/>
                </a:moveTo>
                <a:cubicBezTo>
                  <a:pt x="-16246" y="187098"/>
                  <a:pt x="50016" y="333375"/>
                  <a:pt x="146627" y="457200"/>
                </a:cubicBezTo>
                <a:cubicBezTo>
                  <a:pt x="243238" y="581025"/>
                  <a:pt x="370197" y="682398"/>
                  <a:pt x="583149" y="742950"/>
                </a:cubicBezTo>
              </a:path>
            </a:pathLst>
          </a:custGeom>
          <a:noFill/>
          <a:ln w="60325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2195736" y="330576"/>
            <a:ext cx="461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</a:rPr>
              <a:t>Transforms all .</a:t>
            </a:r>
            <a:r>
              <a:rPr lang="de-CH" sz="2400" b="1" dirty="0" err="1" smtClean="0">
                <a:solidFill>
                  <a:srgbClr val="C00000"/>
                </a:solidFill>
              </a:rPr>
              <a:t>xml</a:t>
            </a:r>
            <a:r>
              <a:rPr lang="de-CH" sz="2400" b="1" dirty="0" smtClean="0">
                <a:solidFill>
                  <a:srgbClr val="C00000"/>
                </a:solidFill>
              </a:rPr>
              <a:t>-Files in a </a:t>
            </a:r>
            <a:r>
              <a:rPr lang="de-CH" sz="2400" b="1" dirty="0" err="1" smtClean="0">
                <a:solidFill>
                  <a:srgbClr val="C00000"/>
                </a:solidFill>
              </a:rPr>
              <a:t>folder</a:t>
            </a:r>
            <a:endParaRPr lang="de-CH" sz="2400" b="1" dirty="0">
              <a:solidFill>
                <a:srgbClr val="C00000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953336">
            <a:off x="3107581" y="1391303"/>
            <a:ext cx="775121" cy="742950"/>
          </a:xfrm>
          <a:custGeom>
            <a:avLst/>
            <a:gdLst>
              <a:gd name="connsiteX0" fmla="*/ 16250 w 595914"/>
              <a:gd name="connsiteY0" fmla="*/ 0 h 742950"/>
              <a:gd name="connsiteX1" fmla="*/ 73400 w 595914"/>
              <a:gd name="connsiteY1" fmla="*/ 498021 h 742950"/>
              <a:gd name="connsiteX2" fmla="*/ 595914 w 595914"/>
              <a:gd name="connsiteY2" fmla="*/ 742950 h 742950"/>
              <a:gd name="connsiteX0" fmla="*/ 3485 w 583149"/>
              <a:gd name="connsiteY0" fmla="*/ 0 h 742950"/>
              <a:gd name="connsiteX1" fmla="*/ 146627 w 583149"/>
              <a:gd name="connsiteY1" fmla="*/ 457200 h 742950"/>
              <a:gd name="connsiteX2" fmla="*/ 583149 w 583149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149" h="742950">
                <a:moveTo>
                  <a:pt x="3485" y="0"/>
                </a:moveTo>
                <a:cubicBezTo>
                  <a:pt x="-16246" y="187098"/>
                  <a:pt x="50016" y="333375"/>
                  <a:pt x="146627" y="457200"/>
                </a:cubicBezTo>
                <a:cubicBezTo>
                  <a:pt x="243238" y="581025"/>
                  <a:pt x="370197" y="682398"/>
                  <a:pt x="583149" y="742950"/>
                </a:cubicBezTo>
              </a:path>
            </a:pathLst>
          </a:custGeom>
          <a:noFill/>
          <a:ln w="60325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24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195736" y="330576"/>
            <a:ext cx="337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</a:rPr>
              <a:t>Transform </a:t>
            </a:r>
            <a:r>
              <a:rPr lang="de-CH" sz="2400" b="1" dirty="0" err="1" smtClean="0">
                <a:solidFill>
                  <a:srgbClr val="C00000"/>
                </a:solidFill>
              </a:rPr>
              <a:t>and</a:t>
            </a:r>
            <a:r>
              <a:rPr lang="de-CH" sz="2400" b="1" dirty="0" smtClean="0">
                <a:solidFill>
                  <a:srgbClr val="C00000"/>
                </a:solidFill>
              </a:rPr>
              <a:t> </a:t>
            </a:r>
            <a:r>
              <a:rPr lang="de-CH" sz="2400" b="1" dirty="0" err="1" smtClean="0">
                <a:solidFill>
                  <a:srgbClr val="C00000"/>
                </a:solidFill>
              </a:rPr>
              <a:t>Compare</a:t>
            </a:r>
            <a:endParaRPr lang="de-CH" sz="2400" b="1" dirty="0">
              <a:solidFill>
                <a:srgbClr val="C00000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318973" y="1196752"/>
            <a:ext cx="5912096" cy="1427433"/>
            <a:chOff x="318973" y="1196752"/>
            <a:chExt cx="5912096" cy="1427433"/>
          </a:xfrm>
        </p:grpSpPr>
        <p:pic>
          <p:nvPicPr>
            <p:cNvPr id="1026" name="Picture 2" descr="M:\Reto\Design\Aufträge\CSVTransformer\CSVTransformer_SplashScreen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583" y="1196752"/>
              <a:ext cx="1826227" cy="130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4283968" y="1412776"/>
              <a:ext cx="1947101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00" dirty="0" err="1"/>
                <a:t>Key,Value</a:t>
              </a:r>
              <a:endParaRPr lang="de-CH" sz="500" dirty="0"/>
            </a:p>
            <a:p>
              <a:r>
                <a:rPr lang="en-GB" sz="500" dirty="0"/>
                <a:t>xmlfolder.subfolder1.file1.xml.root.description,folder test</a:t>
              </a:r>
              <a:endParaRPr lang="de-CH" sz="500" dirty="0"/>
            </a:p>
            <a:p>
              <a:r>
                <a:rPr lang="en-GB" sz="500" dirty="0"/>
                <a:t>xmlfolder.subfolder1.file1.xml.root.folder,id=sub1</a:t>
              </a:r>
              <a:endParaRPr lang="de-CH" sz="500" dirty="0"/>
            </a:p>
            <a:p>
              <a:r>
                <a:rPr lang="en-GB" sz="500" dirty="0"/>
                <a:t>xmlfolder.subfolder2.file2.xml.root.description,Test folder structure</a:t>
              </a:r>
              <a:endParaRPr lang="de-CH" sz="500" dirty="0"/>
            </a:p>
            <a:p>
              <a:r>
                <a:rPr lang="en-GB" sz="500" dirty="0"/>
                <a:t>xmlfolder.subfolder2.file2.xml.root.folder,id=sub2</a:t>
              </a:r>
              <a:endParaRPr lang="de-CH" sz="500" dirty="0"/>
            </a:p>
            <a:p>
              <a:r>
                <a:rPr lang="en-GB" sz="500" dirty="0" err="1"/>
                <a:t>xmlfolder.topfile.xml.root.description,In</a:t>
              </a:r>
              <a:r>
                <a:rPr lang="en-GB" sz="500" dirty="0"/>
                <a:t> parent folder</a:t>
              </a:r>
              <a:endParaRPr lang="de-CH" sz="500" dirty="0"/>
            </a:p>
            <a:p>
              <a:r>
                <a:rPr lang="en-GB" sz="500" dirty="0" err="1"/>
                <a:t>xmlfolder.topfile.xml.root.folder,id</a:t>
              </a:r>
              <a:r>
                <a:rPr lang="en-GB" sz="500" dirty="0"/>
                <a:t>=parent</a:t>
              </a:r>
              <a:endParaRPr lang="de-CH" sz="500" dirty="0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973" y="1233852"/>
              <a:ext cx="1854004" cy="992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ihandform 9"/>
            <p:cNvSpPr/>
            <p:nvPr/>
          </p:nvSpPr>
          <p:spPr>
            <a:xfrm rot="19372029">
              <a:off x="1477304" y="1855132"/>
              <a:ext cx="775121" cy="742950"/>
            </a:xfrm>
            <a:custGeom>
              <a:avLst/>
              <a:gdLst>
                <a:gd name="connsiteX0" fmla="*/ 16250 w 595914"/>
                <a:gd name="connsiteY0" fmla="*/ 0 h 742950"/>
                <a:gd name="connsiteX1" fmla="*/ 73400 w 595914"/>
                <a:gd name="connsiteY1" fmla="*/ 498021 h 742950"/>
                <a:gd name="connsiteX2" fmla="*/ 595914 w 595914"/>
                <a:gd name="connsiteY2" fmla="*/ 742950 h 742950"/>
                <a:gd name="connsiteX0" fmla="*/ 3485 w 583149"/>
                <a:gd name="connsiteY0" fmla="*/ 0 h 742950"/>
                <a:gd name="connsiteX1" fmla="*/ 146627 w 583149"/>
                <a:gd name="connsiteY1" fmla="*/ 457200 h 742950"/>
                <a:gd name="connsiteX2" fmla="*/ 583149 w 583149"/>
                <a:gd name="connsiteY2" fmla="*/ 7429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149" h="742950">
                  <a:moveTo>
                    <a:pt x="3485" y="0"/>
                  </a:moveTo>
                  <a:cubicBezTo>
                    <a:pt x="-16246" y="187098"/>
                    <a:pt x="50016" y="333375"/>
                    <a:pt x="146627" y="457200"/>
                  </a:cubicBezTo>
                  <a:cubicBezTo>
                    <a:pt x="243238" y="581025"/>
                    <a:pt x="370197" y="682398"/>
                    <a:pt x="583149" y="742950"/>
                  </a:cubicBezTo>
                </a:path>
              </a:pathLst>
            </a:custGeom>
            <a:noFill/>
            <a:ln w="60325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Freihandform 12"/>
            <p:cNvSpPr/>
            <p:nvPr/>
          </p:nvSpPr>
          <p:spPr>
            <a:xfrm rot="18614851">
              <a:off x="3722516" y="1865150"/>
              <a:ext cx="775121" cy="742950"/>
            </a:xfrm>
            <a:custGeom>
              <a:avLst/>
              <a:gdLst>
                <a:gd name="connsiteX0" fmla="*/ 16250 w 595914"/>
                <a:gd name="connsiteY0" fmla="*/ 0 h 742950"/>
                <a:gd name="connsiteX1" fmla="*/ 73400 w 595914"/>
                <a:gd name="connsiteY1" fmla="*/ 498021 h 742950"/>
                <a:gd name="connsiteX2" fmla="*/ 595914 w 595914"/>
                <a:gd name="connsiteY2" fmla="*/ 742950 h 742950"/>
                <a:gd name="connsiteX0" fmla="*/ 3485 w 583149"/>
                <a:gd name="connsiteY0" fmla="*/ 0 h 742950"/>
                <a:gd name="connsiteX1" fmla="*/ 146627 w 583149"/>
                <a:gd name="connsiteY1" fmla="*/ 457200 h 742950"/>
                <a:gd name="connsiteX2" fmla="*/ 583149 w 583149"/>
                <a:gd name="connsiteY2" fmla="*/ 7429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149" h="742950">
                  <a:moveTo>
                    <a:pt x="3485" y="0"/>
                  </a:moveTo>
                  <a:cubicBezTo>
                    <a:pt x="-16246" y="187098"/>
                    <a:pt x="50016" y="333375"/>
                    <a:pt x="146627" y="457200"/>
                  </a:cubicBezTo>
                  <a:cubicBezTo>
                    <a:pt x="243238" y="581025"/>
                    <a:pt x="370197" y="682398"/>
                    <a:pt x="583149" y="742950"/>
                  </a:cubicBezTo>
                </a:path>
              </a:pathLst>
            </a:custGeom>
            <a:noFill/>
            <a:ln w="60325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57619" y="2636912"/>
            <a:ext cx="5912096" cy="1427433"/>
            <a:chOff x="357619" y="2798888"/>
            <a:chExt cx="5912096" cy="1427433"/>
          </a:xfrm>
        </p:grpSpPr>
        <p:pic>
          <p:nvPicPr>
            <p:cNvPr id="14" name="Picture 2" descr="M:\Reto\Design\Aufträge\CSVTransformer\CSVTransformer_SplashScreen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229" y="2798888"/>
              <a:ext cx="1826227" cy="130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4322614" y="3014912"/>
              <a:ext cx="1947101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00" dirty="0" err="1"/>
                <a:t>Key,Value</a:t>
              </a:r>
              <a:endParaRPr lang="de-CH" sz="500" dirty="0"/>
            </a:p>
            <a:p>
              <a:r>
                <a:rPr lang="en-GB" sz="500" dirty="0"/>
                <a:t>xmlfolder.subfolder1.file1.xml.root.description,folder test</a:t>
              </a:r>
              <a:endParaRPr lang="de-CH" sz="500" dirty="0"/>
            </a:p>
            <a:p>
              <a:r>
                <a:rPr lang="en-GB" sz="500" dirty="0"/>
                <a:t>xmlfolder.subfolder1.file1.xml.root.folder,id=sub1</a:t>
              </a:r>
              <a:endParaRPr lang="de-CH" sz="500" dirty="0"/>
            </a:p>
            <a:p>
              <a:r>
                <a:rPr lang="en-GB" sz="500" dirty="0"/>
                <a:t>xmlfolder.subfolder2.file2.xml.root.description,Test folder structure</a:t>
              </a:r>
              <a:endParaRPr lang="de-CH" sz="500" dirty="0"/>
            </a:p>
            <a:p>
              <a:r>
                <a:rPr lang="en-GB" sz="500" dirty="0"/>
                <a:t>xmlfolder.subfolder2.file2.xml.root.folder,id=sub2</a:t>
              </a:r>
              <a:endParaRPr lang="de-CH" sz="500" dirty="0"/>
            </a:p>
            <a:p>
              <a:r>
                <a:rPr lang="en-GB" sz="500" dirty="0" err="1"/>
                <a:t>xmlfolder.topfile.xml.root.description,In</a:t>
              </a:r>
              <a:r>
                <a:rPr lang="en-GB" sz="500" dirty="0"/>
                <a:t> parent folder</a:t>
              </a:r>
              <a:endParaRPr lang="de-CH" sz="500" dirty="0"/>
            </a:p>
            <a:p>
              <a:r>
                <a:rPr lang="en-GB" sz="500" dirty="0" err="1"/>
                <a:t>xmlfolder.topfile.xml.root.folder,id</a:t>
              </a:r>
              <a:r>
                <a:rPr lang="en-GB" sz="500" dirty="0"/>
                <a:t>=parent</a:t>
              </a:r>
              <a:endParaRPr lang="de-CH" sz="500" dirty="0"/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19" y="2835988"/>
              <a:ext cx="1854004" cy="992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Freihandform 16"/>
            <p:cNvSpPr/>
            <p:nvPr/>
          </p:nvSpPr>
          <p:spPr>
            <a:xfrm rot="19372029">
              <a:off x="1515950" y="3457268"/>
              <a:ext cx="775121" cy="742950"/>
            </a:xfrm>
            <a:custGeom>
              <a:avLst/>
              <a:gdLst>
                <a:gd name="connsiteX0" fmla="*/ 16250 w 595914"/>
                <a:gd name="connsiteY0" fmla="*/ 0 h 742950"/>
                <a:gd name="connsiteX1" fmla="*/ 73400 w 595914"/>
                <a:gd name="connsiteY1" fmla="*/ 498021 h 742950"/>
                <a:gd name="connsiteX2" fmla="*/ 595914 w 595914"/>
                <a:gd name="connsiteY2" fmla="*/ 742950 h 742950"/>
                <a:gd name="connsiteX0" fmla="*/ 3485 w 583149"/>
                <a:gd name="connsiteY0" fmla="*/ 0 h 742950"/>
                <a:gd name="connsiteX1" fmla="*/ 146627 w 583149"/>
                <a:gd name="connsiteY1" fmla="*/ 457200 h 742950"/>
                <a:gd name="connsiteX2" fmla="*/ 583149 w 583149"/>
                <a:gd name="connsiteY2" fmla="*/ 7429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149" h="742950">
                  <a:moveTo>
                    <a:pt x="3485" y="0"/>
                  </a:moveTo>
                  <a:cubicBezTo>
                    <a:pt x="-16246" y="187098"/>
                    <a:pt x="50016" y="333375"/>
                    <a:pt x="146627" y="457200"/>
                  </a:cubicBezTo>
                  <a:cubicBezTo>
                    <a:pt x="243238" y="581025"/>
                    <a:pt x="370197" y="682398"/>
                    <a:pt x="583149" y="742950"/>
                  </a:cubicBezTo>
                </a:path>
              </a:pathLst>
            </a:custGeom>
            <a:noFill/>
            <a:ln w="60325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reihandform 17"/>
            <p:cNvSpPr/>
            <p:nvPr/>
          </p:nvSpPr>
          <p:spPr>
            <a:xfrm rot="18614851">
              <a:off x="3761162" y="3467286"/>
              <a:ext cx="775121" cy="742950"/>
            </a:xfrm>
            <a:custGeom>
              <a:avLst/>
              <a:gdLst>
                <a:gd name="connsiteX0" fmla="*/ 16250 w 595914"/>
                <a:gd name="connsiteY0" fmla="*/ 0 h 742950"/>
                <a:gd name="connsiteX1" fmla="*/ 73400 w 595914"/>
                <a:gd name="connsiteY1" fmla="*/ 498021 h 742950"/>
                <a:gd name="connsiteX2" fmla="*/ 595914 w 595914"/>
                <a:gd name="connsiteY2" fmla="*/ 742950 h 742950"/>
                <a:gd name="connsiteX0" fmla="*/ 3485 w 583149"/>
                <a:gd name="connsiteY0" fmla="*/ 0 h 742950"/>
                <a:gd name="connsiteX1" fmla="*/ 146627 w 583149"/>
                <a:gd name="connsiteY1" fmla="*/ 457200 h 742950"/>
                <a:gd name="connsiteX2" fmla="*/ 583149 w 583149"/>
                <a:gd name="connsiteY2" fmla="*/ 7429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149" h="742950">
                  <a:moveTo>
                    <a:pt x="3485" y="0"/>
                  </a:moveTo>
                  <a:cubicBezTo>
                    <a:pt x="-16246" y="187098"/>
                    <a:pt x="50016" y="333375"/>
                    <a:pt x="146627" y="457200"/>
                  </a:cubicBezTo>
                  <a:cubicBezTo>
                    <a:pt x="243238" y="581025"/>
                    <a:pt x="370197" y="682398"/>
                    <a:pt x="583149" y="742950"/>
                  </a:cubicBezTo>
                </a:path>
              </a:pathLst>
            </a:custGeom>
            <a:noFill/>
            <a:ln w="60325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050" name="Picture 2" descr="M:\Reto\Design\Aufträge\CSVComparator\CSVComparator_SplashScree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11" y="1739981"/>
            <a:ext cx="1809173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3568" y="90872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>
                <a:solidFill>
                  <a:srgbClr val="C00000"/>
                </a:solidFill>
              </a:rPr>
              <a:t>XML Input</a:t>
            </a:r>
            <a:endParaRPr lang="de-CH" sz="1100" b="1" dirty="0">
              <a:solidFill>
                <a:srgbClr val="C00000"/>
              </a:solidFill>
            </a:endParaRPr>
          </a:p>
        </p:txBody>
      </p:sp>
      <p:sp>
        <p:nvSpPr>
          <p:cNvPr id="24" name="Freihandform 23"/>
          <p:cNvSpPr/>
          <p:nvPr/>
        </p:nvSpPr>
        <p:spPr>
          <a:xfrm>
            <a:off x="5658838" y="1939988"/>
            <a:ext cx="706641" cy="362233"/>
          </a:xfrm>
          <a:custGeom>
            <a:avLst/>
            <a:gdLst>
              <a:gd name="connsiteX0" fmla="*/ 16250 w 595914"/>
              <a:gd name="connsiteY0" fmla="*/ 0 h 742950"/>
              <a:gd name="connsiteX1" fmla="*/ 73400 w 595914"/>
              <a:gd name="connsiteY1" fmla="*/ 498021 h 742950"/>
              <a:gd name="connsiteX2" fmla="*/ 595914 w 595914"/>
              <a:gd name="connsiteY2" fmla="*/ 742950 h 742950"/>
              <a:gd name="connsiteX0" fmla="*/ 3485 w 583149"/>
              <a:gd name="connsiteY0" fmla="*/ 0 h 742950"/>
              <a:gd name="connsiteX1" fmla="*/ 146627 w 583149"/>
              <a:gd name="connsiteY1" fmla="*/ 457200 h 742950"/>
              <a:gd name="connsiteX2" fmla="*/ 583149 w 583149"/>
              <a:gd name="connsiteY2" fmla="*/ 742950 h 742950"/>
              <a:gd name="connsiteX0" fmla="*/ 4106 w 669592"/>
              <a:gd name="connsiteY0" fmla="*/ 0 h 483894"/>
              <a:gd name="connsiteX1" fmla="*/ 147248 w 669592"/>
              <a:gd name="connsiteY1" fmla="*/ 457200 h 483894"/>
              <a:gd name="connsiteX2" fmla="*/ 669592 w 669592"/>
              <a:gd name="connsiteY2" fmla="*/ 470694 h 483894"/>
              <a:gd name="connsiteX0" fmla="*/ 6951 w 672437"/>
              <a:gd name="connsiteY0" fmla="*/ 0 h 470694"/>
              <a:gd name="connsiteX1" fmla="*/ 116197 w 672437"/>
              <a:gd name="connsiteY1" fmla="*/ 371379 h 470694"/>
              <a:gd name="connsiteX2" fmla="*/ 672437 w 672437"/>
              <a:gd name="connsiteY2" fmla="*/ 470694 h 470694"/>
              <a:gd name="connsiteX0" fmla="*/ 6951 w 672437"/>
              <a:gd name="connsiteY0" fmla="*/ 0 h 470694"/>
              <a:gd name="connsiteX1" fmla="*/ 116197 w 672437"/>
              <a:gd name="connsiteY1" fmla="*/ 371379 h 470694"/>
              <a:gd name="connsiteX2" fmla="*/ 672437 w 672437"/>
              <a:gd name="connsiteY2" fmla="*/ 470694 h 470694"/>
              <a:gd name="connsiteX0" fmla="*/ 2056 w 667542"/>
              <a:gd name="connsiteY0" fmla="*/ 0 h 470694"/>
              <a:gd name="connsiteX1" fmla="*/ 219296 w 667542"/>
              <a:gd name="connsiteY1" fmla="*/ 413012 h 470694"/>
              <a:gd name="connsiteX2" fmla="*/ 667542 w 667542"/>
              <a:gd name="connsiteY2" fmla="*/ 470694 h 470694"/>
              <a:gd name="connsiteX0" fmla="*/ 2341 w 667827"/>
              <a:gd name="connsiteY0" fmla="*/ 0 h 470694"/>
              <a:gd name="connsiteX1" fmla="*/ 201819 w 667827"/>
              <a:gd name="connsiteY1" fmla="*/ 385940 h 470694"/>
              <a:gd name="connsiteX2" fmla="*/ 667827 w 667827"/>
              <a:gd name="connsiteY2" fmla="*/ 470694 h 47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827" h="470694">
                <a:moveTo>
                  <a:pt x="2341" y="0"/>
                </a:moveTo>
                <a:cubicBezTo>
                  <a:pt x="-17390" y="187098"/>
                  <a:pt x="90905" y="307491"/>
                  <a:pt x="201819" y="385940"/>
                </a:cubicBezTo>
                <a:cubicBezTo>
                  <a:pt x="312733" y="464389"/>
                  <a:pt x="433205" y="459092"/>
                  <a:pt x="667827" y="470694"/>
                </a:cubicBezTo>
              </a:path>
            </a:pathLst>
          </a:custGeom>
          <a:noFill/>
          <a:ln w="60325"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Freihandform 24"/>
          <p:cNvSpPr/>
          <p:nvPr/>
        </p:nvSpPr>
        <p:spPr>
          <a:xfrm flipV="1">
            <a:off x="5653356" y="2526629"/>
            <a:ext cx="706641" cy="398315"/>
          </a:xfrm>
          <a:custGeom>
            <a:avLst/>
            <a:gdLst>
              <a:gd name="connsiteX0" fmla="*/ 16250 w 595914"/>
              <a:gd name="connsiteY0" fmla="*/ 0 h 742950"/>
              <a:gd name="connsiteX1" fmla="*/ 73400 w 595914"/>
              <a:gd name="connsiteY1" fmla="*/ 498021 h 742950"/>
              <a:gd name="connsiteX2" fmla="*/ 595914 w 595914"/>
              <a:gd name="connsiteY2" fmla="*/ 742950 h 742950"/>
              <a:gd name="connsiteX0" fmla="*/ 3485 w 583149"/>
              <a:gd name="connsiteY0" fmla="*/ 0 h 742950"/>
              <a:gd name="connsiteX1" fmla="*/ 146627 w 583149"/>
              <a:gd name="connsiteY1" fmla="*/ 457200 h 742950"/>
              <a:gd name="connsiteX2" fmla="*/ 583149 w 583149"/>
              <a:gd name="connsiteY2" fmla="*/ 742950 h 742950"/>
              <a:gd name="connsiteX0" fmla="*/ 4106 w 669592"/>
              <a:gd name="connsiteY0" fmla="*/ 0 h 483894"/>
              <a:gd name="connsiteX1" fmla="*/ 147248 w 669592"/>
              <a:gd name="connsiteY1" fmla="*/ 457200 h 483894"/>
              <a:gd name="connsiteX2" fmla="*/ 669592 w 669592"/>
              <a:gd name="connsiteY2" fmla="*/ 470694 h 483894"/>
              <a:gd name="connsiteX0" fmla="*/ 6951 w 672437"/>
              <a:gd name="connsiteY0" fmla="*/ 0 h 470694"/>
              <a:gd name="connsiteX1" fmla="*/ 116197 w 672437"/>
              <a:gd name="connsiteY1" fmla="*/ 371379 h 470694"/>
              <a:gd name="connsiteX2" fmla="*/ 672437 w 672437"/>
              <a:gd name="connsiteY2" fmla="*/ 470694 h 470694"/>
              <a:gd name="connsiteX0" fmla="*/ 6951 w 672437"/>
              <a:gd name="connsiteY0" fmla="*/ 0 h 470694"/>
              <a:gd name="connsiteX1" fmla="*/ 116197 w 672437"/>
              <a:gd name="connsiteY1" fmla="*/ 371379 h 470694"/>
              <a:gd name="connsiteX2" fmla="*/ 672437 w 672437"/>
              <a:gd name="connsiteY2" fmla="*/ 470694 h 470694"/>
              <a:gd name="connsiteX0" fmla="*/ 2056 w 667542"/>
              <a:gd name="connsiteY0" fmla="*/ 0 h 470694"/>
              <a:gd name="connsiteX1" fmla="*/ 219296 w 667542"/>
              <a:gd name="connsiteY1" fmla="*/ 413012 h 470694"/>
              <a:gd name="connsiteX2" fmla="*/ 667542 w 667542"/>
              <a:gd name="connsiteY2" fmla="*/ 470694 h 470694"/>
              <a:gd name="connsiteX0" fmla="*/ 2341 w 667827"/>
              <a:gd name="connsiteY0" fmla="*/ 0 h 470694"/>
              <a:gd name="connsiteX1" fmla="*/ 201819 w 667827"/>
              <a:gd name="connsiteY1" fmla="*/ 385940 h 470694"/>
              <a:gd name="connsiteX2" fmla="*/ 667827 w 667827"/>
              <a:gd name="connsiteY2" fmla="*/ 470694 h 47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827" h="470694">
                <a:moveTo>
                  <a:pt x="2341" y="0"/>
                </a:moveTo>
                <a:cubicBezTo>
                  <a:pt x="-17390" y="187098"/>
                  <a:pt x="90905" y="307491"/>
                  <a:pt x="201819" y="385940"/>
                </a:cubicBezTo>
                <a:cubicBezTo>
                  <a:pt x="312733" y="464389"/>
                  <a:pt x="433205" y="459092"/>
                  <a:pt x="667827" y="470694"/>
                </a:cubicBezTo>
              </a:path>
            </a:pathLst>
          </a:custGeom>
          <a:noFill/>
          <a:ln w="60325"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81572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Bildschirmpräsentation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Reto</dc:creator>
  <cp:lastModifiedBy>Reto</cp:lastModifiedBy>
  <cp:revision>3</cp:revision>
  <dcterms:created xsi:type="dcterms:W3CDTF">2015-11-06T20:29:46Z</dcterms:created>
  <dcterms:modified xsi:type="dcterms:W3CDTF">2015-11-07T06:11:59Z</dcterms:modified>
</cp:coreProperties>
</file>