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69" r:id="rId5"/>
    <p:sldId id="290" r:id="rId6"/>
    <p:sldId id="268" r:id="rId7"/>
    <p:sldId id="270" r:id="rId8"/>
    <p:sldId id="258" r:id="rId9"/>
    <p:sldId id="259" r:id="rId10"/>
    <p:sldId id="265" r:id="rId11"/>
    <p:sldId id="271" r:id="rId12"/>
    <p:sldId id="272" r:id="rId13"/>
    <p:sldId id="273" r:id="rId14"/>
    <p:sldId id="289" r:id="rId15"/>
    <p:sldId id="277" r:id="rId16"/>
    <p:sldId id="283" r:id="rId17"/>
    <p:sldId id="284" r:id="rId18"/>
    <p:sldId id="285" r:id="rId19"/>
    <p:sldId id="286" r:id="rId20"/>
    <p:sldId id="294" r:id="rId21"/>
    <p:sldId id="302" r:id="rId22"/>
    <p:sldId id="291" r:id="rId23"/>
    <p:sldId id="279" r:id="rId24"/>
    <p:sldId id="299" r:id="rId25"/>
    <p:sldId id="287" r:id="rId26"/>
    <p:sldId id="300" r:id="rId27"/>
    <p:sldId id="298" r:id="rId28"/>
    <p:sldId id="278" r:id="rId29"/>
    <p:sldId id="281" r:id="rId30"/>
    <p:sldId id="293" r:id="rId31"/>
    <p:sldId id="296" r:id="rId32"/>
    <p:sldId id="295" r:id="rId33"/>
    <p:sldId id="297" r:id="rId34"/>
    <p:sldId id="301" r:id="rId35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8" autoAdjust="0"/>
  </p:normalViewPr>
  <p:slideViewPr>
    <p:cSldViewPr snapToGrid="0">
      <p:cViewPr>
        <p:scale>
          <a:sx n="66" d="100"/>
          <a:sy n="66" d="100"/>
        </p:scale>
        <p:origin x="-941" y="-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Framework Features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x-non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953E39-A1E1-4120-BA45-2C7E790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234097"/>
            <a:ext cx="8017294" cy="44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MySQL Data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 data </a:t>
            </a:r>
            <a:r>
              <a:rPr lang="en-US" dirty="0"/>
              <a:t>from a </a:t>
            </a:r>
            <a:r>
              <a:rPr lang="en-US" dirty="0" smtClean="0"/>
              <a:t>database </a:t>
            </a:r>
            <a:r>
              <a:rPr lang="en-US" dirty="0"/>
              <a:t>with </a:t>
            </a:r>
            <a:r>
              <a:rPr lang="en-US" dirty="0" smtClean="0"/>
              <a:t>a simple SQL Query. </a:t>
            </a:r>
            <a:r>
              <a:rPr lang="en-US" dirty="0"/>
              <a:t>Check if the value of a specific column reaches a defined threshold and set the color appropriately: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FEATURE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5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86D44-EECA-4316-AFD9-18218DD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B9576-886E-4FFB-A78F-8B87E0DB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4914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query feature gives you more flexibility on how you want to fetch and display </a:t>
            </a:r>
            <a:r>
              <a:rPr lang="en-US" dirty="0" smtClean="0"/>
              <a:t>your </a:t>
            </a:r>
            <a:r>
              <a:rPr lang="en-US" dirty="0"/>
              <a:t>data </a:t>
            </a:r>
            <a:r>
              <a:rPr lang="en-US" dirty="0" smtClean="0"/>
              <a:t>. </a:t>
            </a:r>
            <a:r>
              <a:rPr lang="en-US" dirty="0"/>
              <a:t>You can either use it to fetch data on the fly or display data on a dashboard.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Various out of the box database sources (MySQL, MSSQL Oracle, any </a:t>
            </a:r>
            <a:r>
              <a:rPr lang="en-US" dirty="0" smtClean="0"/>
              <a:t>JDBC driver etc…)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Commands for filtering based on field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of the data based on one or multiple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of data from multiple sources into one </a:t>
            </a:r>
            <a:r>
              <a:rPr lang="en-US" dirty="0" smtClean="0"/>
              <a:t>set of 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Deduplication by field values and keeping top &lt;n&gt; or last &lt;n&gt;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Formatting of fields or records based on field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the queries into dashboards using the Query Widget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Mass display of traffic </a:t>
            </a:r>
            <a:r>
              <a:rPr lang="en-US" dirty="0" smtClean="0"/>
              <a:t>lights</a:t>
            </a:r>
          </a:p>
        </p:txBody>
      </p:sp>
    </p:spTree>
    <p:extLst>
      <p:ext uri="{BB962C8B-B14F-4D97-AF65-F5344CB8AC3E}">
        <p14:creationId xmlns:p14="http://schemas.microsoft.com/office/powerpoint/2010/main" val="99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Show any result of a query on a dashboard</a:t>
            </a:r>
            <a:r>
              <a:rPr lang="en-US" dirty="0"/>
              <a:t> </a:t>
            </a:r>
            <a:r>
              <a:rPr lang="en-US" dirty="0" smtClean="0"/>
              <a:t>using any format you can create with the query language:</a:t>
            </a:r>
            <a:endParaRPr lang="x-non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" y="1895751"/>
            <a:ext cx="2185245" cy="20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7" y="1895749"/>
            <a:ext cx="3508230" cy="20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1895749"/>
            <a:ext cx="4855607" cy="202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" y="4038825"/>
            <a:ext cx="2179922" cy="20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4038826"/>
            <a:ext cx="3508230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4038826"/>
            <a:ext cx="4843043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9" y="6121207"/>
            <a:ext cx="2179922" cy="57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6138460"/>
            <a:ext cx="8466560" cy="4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Continued: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8" y="1973641"/>
            <a:ext cx="2570803" cy="24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27" y="1973641"/>
            <a:ext cx="3200642" cy="23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2" y="1961517"/>
            <a:ext cx="4375092" cy="24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- Chart Display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1216343"/>
            <a:ext cx="2852586" cy="212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1197293"/>
            <a:ext cx="2868584" cy="21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1219607"/>
            <a:ext cx="2831115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3880384"/>
            <a:ext cx="2832986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3880384"/>
            <a:ext cx="2852586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3880384"/>
            <a:ext cx="2841221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41" y="6062796"/>
            <a:ext cx="8785188" cy="4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4" y="3400951"/>
            <a:ext cx="8787058" cy="4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- Chart Display</a:t>
            </a:r>
            <a:endParaRPr lang="x-non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8042" y="1213355"/>
            <a:ext cx="10753072" cy="5350006"/>
            <a:chOff x="480696" y="1090292"/>
            <a:chExt cx="11247763" cy="55961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3629376"/>
              <a:ext cx="11247763" cy="57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1090294"/>
              <a:ext cx="3556782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260" y="1090294"/>
              <a:ext cx="3591194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369" y="1090292"/>
              <a:ext cx="3707090" cy="243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475" y="4266121"/>
              <a:ext cx="3550204" cy="242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r>
              <a:rPr lang="en-US"/>
              <a:t>of </a:t>
            </a:r>
            <a:r>
              <a:rPr lang="en-US" smtClean="0"/>
              <a:t>CFW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were the goals in mind when </a:t>
            </a:r>
            <a:r>
              <a:rPr lang="en-US" dirty="0" smtClean="0"/>
              <a:t>the Core Framework(CFW) </a:t>
            </a:r>
            <a:r>
              <a:rPr lang="en-US" dirty="0"/>
              <a:t>was created:</a:t>
            </a:r>
          </a:p>
          <a:p>
            <a:r>
              <a:rPr lang="en-US" dirty="0" smtClean="0"/>
              <a:t>Providing a base User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S</a:t>
            </a:r>
            <a:r>
              <a:rPr lang="en-US" dirty="0" smtClean="0"/>
              <a:t>ystem (Users, Roles, Permissions)</a:t>
            </a:r>
          </a:p>
          <a:p>
            <a:r>
              <a:rPr lang="en-US" dirty="0" smtClean="0"/>
              <a:t>Extendable Dashboard Feature to allow users to create custom displays </a:t>
            </a:r>
          </a:p>
          <a:p>
            <a:r>
              <a:rPr lang="en-US" dirty="0" smtClean="0"/>
              <a:t>Extendable Configuration, Settings, API</a:t>
            </a:r>
            <a:r>
              <a:rPr lang="en-US" dirty="0"/>
              <a:t> </a:t>
            </a:r>
            <a:r>
              <a:rPr lang="en-US" dirty="0" smtClean="0"/>
              <a:t>and Task Management</a:t>
            </a:r>
          </a:p>
          <a:p>
            <a:r>
              <a:rPr lang="en-US" dirty="0" smtClean="0"/>
              <a:t>Extendable Query Language to process data as needed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smtClean="0"/>
              <a:t>Alerting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681619"/>
          </a:xfrm>
        </p:spPr>
        <p:txBody>
          <a:bodyPr>
            <a:normAutofit/>
          </a:bodyPr>
          <a:lstStyle/>
          <a:p>
            <a:r>
              <a:rPr lang="en-US" dirty="0" smtClean="0"/>
              <a:t>Use the query feature to get alerts by </a:t>
            </a:r>
            <a:r>
              <a:rPr lang="en-US" smtClean="0"/>
              <a:t>eMail</a:t>
            </a:r>
            <a:r>
              <a:rPr lang="en-US" dirty="0" smtClean="0"/>
              <a:t> or In-App </a:t>
            </a:r>
            <a:r>
              <a:rPr lang="en-US" dirty="0"/>
              <a:t>N</a:t>
            </a:r>
            <a:r>
              <a:rPr lang="en-US" dirty="0" smtClean="0"/>
              <a:t>otifications: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73" y="2063591"/>
            <a:ext cx="8199543" cy="446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API Endpoint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1514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available API endpoint to execute queries from another application to get the data for usage in other applications.</a:t>
            </a:r>
          </a:p>
          <a:p>
            <a:r>
              <a:rPr lang="en-US" dirty="0" smtClean="0"/>
              <a:t>The user interface includes an overview of all API endpoints where you can generate example URLs and CURL commands to assist you in using the API: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2" y="3027605"/>
            <a:ext cx="11007011" cy="30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3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EXAMPLES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3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Content Assist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01"/>
            <a:ext cx="10515600" cy="890567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Ctrl+Space</a:t>
            </a:r>
            <a:r>
              <a:rPr lang="en-US" dirty="0" smtClean="0"/>
              <a:t> to open the content assist to search for commands, functions, getting help on how to use them and autocomplete items. </a:t>
            </a:r>
            <a:endParaRPr lang="en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0" y="2165068"/>
            <a:ext cx="11326190" cy="449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Fetch Data From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Fetches data from a database and displays the data as table.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1EA80E-36ED-462E-AF59-5356E895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4" y="1900346"/>
            <a:ext cx="9147926" cy="46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Fetch JSON from Web APIs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2926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web source to fetch JSON data from a web API and choose the data you want to display using the unbox command: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" y="2251502"/>
            <a:ext cx="11386796" cy="149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4579"/>
          <a:stretch/>
        </p:blipFill>
        <p:spPr bwMode="auto">
          <a:xfrm>
            <a:off x="430956" y="3767117"/>
            <a:ext cx="11386796" cy="406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Filter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4611" y="1332375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filter command to do any kind of filtering on any field, supports regular expressions: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9" y="2559192"/>
            <a:ext cx="10103444" cy="20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2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Create Statistics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statistics fast and easy with the stats command: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0" y="2378045"/>
            <a:ext cx="3472042" cy="317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27" y="2331745"/>
            <a:ext cx="7811548" cy="390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1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8B704-594D-4CE1-8C3B-5EAC7C5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Formatting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B42C9-39CD-487D-9BEE-AFC86555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records as traffic lights based on field values.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2C98FB-B744-402A-81F8-C360DDF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1" y="2164338"/>
            <a:ext cx="6726259" cy="401002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2164338"/>
            <a:ext cx="4123872" cy="401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FE8D1-2656-4D55-B23C-7228FA74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Dashboard </a:t>
            </a:r>
            <a:r>
              <a:rPr lang="en-US" dirty="0"/>
              <a:t>Widget with Parameters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25075-3083-4C08-9A0E-A1DE3A4D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queries to dashboards and use the dashboard parameter feature to customize your query.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5A427E-4B35-421D-8621-525DBD1F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7" y="2162360"/>
            <a:ext cx="10129225" cy="4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USER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Status Map for Mass Display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7467"/>
            <a:ext cx="10581640" cy="162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query feature to mass display thousands of items, sort them with a simple command and get full visibility of the status of an entire system, add custom links for drilldown into detailed views(below 10’000 squares rendered in 2 sec):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791546"/>
            <a:ext cx="3204948" cy="182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3" y="2777921"/>
            <a:ext cx="8292765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0" y="4780537"/>
            <a:ext cx="3173888" cy="1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18" y="4826837"/>
            <a:ext cx="8258040" cy="180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7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Compare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query language to compare similar data from two different sources or two different timeframes: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" y="2288540"/>
            <a:ext cx="11296790" cy="399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err="1" smtClean="0"/>
              <a:t>Subquerying</a:t>
            </a:r>
            <a:r>
              <a:rPr lang="en-US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8752" y="1216629"/>
            <a:ext cx="4424680" cy="14122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function allows you to query additional data from another data source to enhance your data: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5" y="1157468"/>
            <a:ext cx="6525895" cy="549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Object and Array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query language supports objects and arrays, creating, accessing and manipulation of the data included in them: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0" y="2144555"/>
            <a:ext cx="50482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30" y="2144556"/>
            <a:ext cx="6776518" cy="54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Multi Chart and Chart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multi chart options and details options to render multiple data series separately with a simple setup: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53" y="2142522"/>
            <a:ext cx="7204562" cy="44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4" y="2192919"/>
            <a:ext cx="38195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4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DASHBOARDING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pPr lvl="1"/>
            <a:r>
              <a:rPr lang="en-US" dirty="0"/>
              <a:t>Everyone(Public URL)</a:t>
            </a:r>
          </a:p>
          <a:p>
            <a:r>
              <a:rPr lang="en-US" dirty="0"/>
              <a:t>Editor permissions can be granted to users or groups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Dashboard Widgets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437" y="1563032"/>
            <a:ext cx="2800559" cy="4834277"/>
          </a:xfrm>
        </p:spPr>
        <p:txBody>
          <a:bodyPr>
            <a:noAutofit/>
          </a:bodyPr>
          <a:lstStyle/>
          <a:p>
            <a:r>
              <a:rPr lang="en-US" sz="2000" dirty="0"/>
              <a:t>Text</a:t>
            </a:r>
          </a:p>
          <a:p>
            <a:r>
              <a:rPr lang="en-US" sz="2000" dirty="0"/>
              <a:t>Label</a:t>
            </a:r>
          </a:p>
          <a:p>
            <a:r>
              <a:rPr lang="en-US" sz="2000" dirty="0"/>
              <a:t>List</a:t>
            </a:r>
          </a:p>
          <a:p>
            <a:r>
              <a:rPr lang="en-US" sz="2000" dirty="0"/>
              <a:t>Checklist</a:t>
            </a:r>
          </a:p>
          <a:p>
            <a:r>
              <a:rPr lang="en-US" sz="2000" dirty="0"/>
              <a:t>CSV Table</a:t>
            </a:r>
          </a:p>
          <a:p>
            <a:r>
              <a:rPr lang="en-US" sz="2000" dirty="0"/>
              <a:t>Tags</a:t>
            </a:r>
          </a:p>
          <a:p>
            <a:r>
              <a:rPr lang="en-US" sz="2000" dirty="0"/>
              <a:t>Image</a:t>
            </a:r>
          </a:p>
          <a:p>
            <a:r>
              <a:rPr lang="en-US" sz="2000" dirty="0"/>
              <a:t>HTML Editor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 err="1"/>
              <a:t>Youtube</a:t>
            </a:r>
            <a:r>
              <a:rPr lang="en-US" sz="2000" dirty="0"/>
              <a:t> Video</a:t>
            </a:r>
          </a:p>
          <a:p>
            <a:r>
              <a:rPr lang="en-US" sz="2000" dirty="0"/>
              <a:t>Refresh Time</a:t>
            </a:r>
          </a:p>
          <a:p>
            <a:r>
              <a:rPr lang="en-US" sz="2000" dirty="0"/>
              <a:t>Parameters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9455BA79-08DE-44E8-8A22-40E4D835AAD7}"/>
              </a:ext>
            </a:extLst>
          </p:cNvPr>
          <p:cNvSpPr txBox="1">
            <a:spLocks/>
          </p:cNvSpPr>
          <p:nvPr/>
        </p:nvSpPr>
        <p:spPr>
          <a:xfrm>
            <a:off x="3554233" y="1575146"/>
            <a:ext cx="2800559" cy="453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</a:t>
            </a:r>
          </a:p>
          <a:p>
            <a:r>
              <a:rPr lang="en-US" sz="2000" dirty="0"/>
              <a:t>Display Query Results</a:t>
            </a:r>
          </a:p>
          <a:p>
            <a:r>
              <a:rPr lang="en-US" sz="2000" dirty="0" smtClean="0"/>
              <a:t>Force Refresh</a:t>
            </a:r>
          </a:p>
          <a:p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Databases:</a:t>
            </a:r>
          </a:p>
          <a:p>
            <a:pPr lvl="1"/>
            <a:r>
              <a:rPr lang="en-US" sz="1600" dirty="0"/>
              <a:t>MySQL</a:t>
            </a:r>
          </a:p>
          <a:p>
            <a:pPr lvl="1"/>
            <a:r>
              <a:rPr lang="en-US" sz="1600" dirty="0"/>
              <a:t>MSSQL</a:t>
            </a:r>
          </a:p>
          <a:p>
            <a:pPr lvl="1"/>
            <a:r>
              <a:rPr lang="en-US" sz="1600" dirty="0"/>
              <a:t>Oracle</a:t>
            </a:r>
          </a:p>
          <a:p>
            <a:pPr lvl="1"/>
            <a:r>
              <a:rPr lang="en-US" sz="1600" dirty="0"/>
              <a:t>Other Databases(JDBC Drivers)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x-non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759</Words>
  <Application>Microsoft Office PowerPoint</Application>
  <PresentationFormat>Benutzerdefiniert</PresentationFormat>
  <Paragraphs>98</Paragraphs>
  <Slides>34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34</vt:i4>
      </vt:variant>
    </vt:vector>
  </HeadingPairs>
  <TitlesOfParts>
    <vt:vector size="35" baseType="lpstr">
      <vt:lpstr>Office Theme</vt:lpstr>
      <vt:lpstr>Core Framework Features</vt:lpstr>
      <vt:lpstr>Purpose of CFW</vt:lpstr>
      <vt:lpstr>USER MANAGEMENT</vt:lpstr>
      <vt:lpstr>User Management</vt:lpstr>
      <vt:lpstr>DASHBOARDING</vt:lpstr>
      <vt:lpstr>Dashboard List</vt:lpstr>
      <vt:lpstr>Dashboard Options</vt:lpstr>
      <vt:lpstr>Available Dashboard Widgets</vt:lpstr>
      <vt:lpstr>Overview of Standard Widgets</vt:lpstr>
      <vt:lpstr>Dashboard Widgets – Colors</vt:lpstr>
      <vt:lpstr>Dashboard Parameters</vt:lpstr>
      <vt:lpstr>Dashboard Parameters Widget</vt:lpstr>
      <vt:lpstr>Example – MySQL Data</vt:lpstr>
      <vt:lpstr>QUERY FEATURE</vt:lpstr>
      <vt:lpstr>Query Feature</vt:lpstr>
      <vt:lpstr>Query Results on Dashboard</vt:lpstr>
      <vt:lpstr>Query Results on Dashboard</vt:lpstr>
      <vt:lpstr>Query Results - Chart Display</vt:lpstr>
      <vt:lpstr>Query Results - Chart Display</vt:lpstr>
      <vt:lpstr>Query – Alerting</vt:lpstr>
      <vt:lpstr>Query – API Endpoint</vt:lpstr>
      <vt:lpstr>QUERY EXAMPLES</vt:lpstr>
      <vt:lpstr>Query – Content Assist</vt:lpstr>
      <vt:lpstr>Query – Fetch Data From Database</vt:lpstr>
      <vt:lpstr>Query – Fetch JSON from Web APIs</vt:lpstr>
      <vt:lpstr>Query – Filter Data</vt:lpstr>
      <vt:lpstr>Query – Create Statistics</vt:lpstr>
      <vt:lpstr>Query - Formatting</vt:lpstr>
      <vt:lpstr>Query - Dashboard Widget with Parameters</vt:lpstr>
      <vt:lpstr>Query – Status Map for Mass Display </vt:lpstr>
      <vt:lpstr>Query – Compare Data</vt:lpstr>
      <vt:lpstr>Query – Subquerying Data</vt:lpstr>
      <vt:lpstr>Query – Object and Array Support</vt:lpstr>
      <vt:lpstr>Query – Multi Chart and Chart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72</cp:revision>
  <dcterms:created xsi:type="dcterms:W3CDTF">2021-10-10T16:35:12Z</dcterms:created>
  <dcterms:modified xsi:type="dcterms:W3CDTF">2023-07-22T14:54:42Z</dcterms:modified>
</cp:coreProperties>
</file>