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58" r:id="rId7"/>
    <p:sldId id="259" r:id="rId8"/>
    <p:sldId id="265" r:id="rId9"/>
    <p:sldId id="271" r:id="rId10"/>
    <p:sldId id="272" r:id="rId11"/>
    <p:sldId id="273" r:id="rId12"/>
    <p:sldId id="277" r:id="rId13"/>
    <p:sldId id="283" r:id="rId14"/>
    <p:sldId id="284" r:id="rId15"/>
    <p:sldId id="285" r:id="rId16"/>
    <p:sldId id="286" r:id="rId17"/>
    <p:sldId id="279" r:id="rId18"/>
    <p:sldId id="278" r:id="rId19"/>
    <p:sldId id="281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8" autoAdjust="0"/>
  </p:normalViewPr>
  <p:slideViewPr>
    <p:cSldViewPr snapToGrid="0">
      <p:cViewPr>
        <p:scale>
          <a:sx n="75" d="100"/>
          <a:sy n="75" d="100"/>
        </p:scale>
        <p:origin x="-58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x-none" smtClean="0"/>
              <a:t>15/07/2023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Framework Features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C953E39-A1E1-4120-BA45-2C7E790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234097"/>
            <a:ext cx="8017294" cy="44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MySQL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 data </a:t>
            </a:r>
            <a:r>
              <a:rPr lang="en-US" dirty="0"/>
              <a:t>from a </a:t>
            </a:r>
            <a:r>
              <a:rPr lang="en-US" dirty="0" smtClean="0"/>
              <a:t>database </a:t>
            </a:r>
            <a:r>
              <a:rPr lang="en-US" dirty="0"/>
              <a:t>with a simple query. Check if the value of a specific column reaches a defined threshold and set the color appropriately: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586D44-EECA-4316-AFD9-18218D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B9576-886E-4FFB-A78F-8B87E0D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491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query feature gives you more flexibility on how you want to fetch and display </a:t>
            </a:r>
            <a:r>
              <a:rPr lang="en-US" dirty="0" smtClean="0"/>
              <a:t>your </a:t>
            </a:r>
            <a:r>
              <a:rPr lang="en-US" dirty="0"/>
              <a:t>data </a:t>
            </a:r>
            <a:r>
              <a:rPr lang="en-US" dirty="0" smtClean="0"/>
              <a:t>. </a:t>
            </a:r>
            <a:r>
              <a:rPr lang="en-US" dirty="0"/>
              <a:t>You can either use it to fetch data on the fly or display data on a dashboard.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out of the box database sources (MySQL, MSSQL Oracle, any JDBC…)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 </a:t>
            </a:r>
            <a:r>
              <a:rPr lang="en-US" dirty="0"/>
              <a:t>for filtering based on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Sorting of the data based on one or multiple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of data from multiple sources into one </a:t>
            </a:r>
            <a:r>
              <a:rPr lang="en-US" dirty="0" smtClean="0"/>
              <a:t>set of 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Deduplication by field values and keeping top &lt;n&gt; or last &lt;n&gt;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Formatting of fields or records based on field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the queries into dashboards using the Query Widget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Mass display of traffic lights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9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Widget Custom Display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With the Query Widget, you can create more customized displaying of your data:</a:t>
            </a:r>
            <a:endParaRPr lang="x-non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1895751"/>
            <a:ext cx="2185245" cy="20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1895749"/>
            <a:ext cx="3508230" cy="20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1895749"/>
            <a:ext cx="4855607" cy="202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" y="4038825"/>
            <a:ext cx="2179922" cy="20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4038826"/>
            <a:ext cx="3508230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4038826"/>
            <a:ext cx="4843043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6121207"/>
            <a:ext cx="2179922" cy="5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6138460"/>
            <a:ext cx="8466560" cy="4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Widget Custom Display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Continued: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8" y="1973641"/>
            <a:ext cx="2570803" cy="24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7" y="1973641"/>
            <a:ext cx="3200642" cy="23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2" y="1961517"/>
            <a:ext cx="4375092" cy="24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Widget Chart Display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1216343"/>
            <a:ext cx="2852586" cy="21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1197293"/>
            <a:ext cx="2868584" cy="21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1219607"/>
            <a:ext cx="2831115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3880384"/>
            <a:ext cx="2832986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3880384"/>
            <a:ext cx="2852586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3880384"/>
            <a:ext cx="2841221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1" y="6062796"/>
            <a:ext cx="8785188" cy="4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4" y="3400951"/>
            <a:ext cx="8787058" cy="4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Widget Chart Display</a:t>
            </a:r>
            <a:endParaRPr lang="x-non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8042" y="1213355"/>
            <a:ext cx="10753072" cy="5350006"/>
            <a:chOff x="480696" y="1090292"/>
            <a:chExt cx="11247763" cy="55961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3629376"/>
              <a:ext cx="11247763" cy="57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1090294"/>
              <a:ext cx="3556782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260" y="1090294"/>
              <a:ext cx="3591194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369" y="1090292"/>
              <a:ext cx="3707090" cy="243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475" y="4266121"/>
              <a:ext cx="3550204" cy="242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Fetch Data From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Fetches data from a database and displays the data as table.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C1EA80E-36ED-462E-AF59-5356E895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24" y="2194986"/>
            <a:ext cx="9147926" cy="46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8B704-594D-4CE1-8C3B-5EAC7C5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Format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BB42C9-39CD-487D-9BEE-AFC8655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records as traffic lights based on field values.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2C98FB-B744-402A-81F8-C360DD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2164338"/>
            <a:ext cx="6726259" cy="4010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559597C-4528-417D-AA8B-6A743F20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4338"/>
            <a:ext cx="3760047" cy="401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E8D1-2656-4D55-B23C-7228FA74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–Dashboard Widget with 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25075-3083-4C08-9A0E-A1DE3A4D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queries to dashboards and use the dashboard parameter feature to customize your query.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5A427E-4B35-421D-8621-525DBD1F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7" y="2162360"/>
            <a:ext cx="10129225" cy="4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/>
              <a:t>of </a:t>
            </a:r>
            <a:r>
              <a:rPr lang="en-US" smtClean="0"/>
              <a:t>CFW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were the goals in mind when </a:t>
            </a:r>
            <a:r>
              <a:rPr lang="en-US" dirty="0" smtClean="0"/>
              <a:t>the Core Framework(CFW) </a:t>
            </a:r>
            <a:r>
              <a:rPr lang="en-US" dirty="0"/>
              <a:t>was created:</a:t>
            </a:r>
          </a:p>
          <a:p>
            <a:r>
              <a:rPr lang="en-US" dirty="0" smtClean="0"/>
              <a:t>Providing a base User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 (Users, Roles, Permissions)</a:t>
            </a:r>
          </a:p>
          <a:p>
            <a:r>
              <a:rPr lang="en-US" dirty="0" smtClean="0"/>
              <a:t>Extendable Dashboard Feature to allow users to create custom displays </a:t>
            </a:r>
          </a:p>
          <a:p>
            <a:r>
              <a:rPr lang="en-US" dirty="0" smtClean="0"/>
              <a:t>Extendable Configuration, Settings, API</a:t>
            </a:r>
            <a:r>
              <a:rPr lang="en-US" dirty="0"/>
              <a:t> </a:t>
            </a:r>
            <a:r>
              <a:rPr lang="en-US" dirty="0" smtClean="0"/>
              <a:t>and Task Management</a:t>
            </a:r>
          </a:p>
          <a:p>
            <a:r>
              <a:rPr lang="en-US" dirty="0" smtClean="0"/>
              <a:t>Extendable Query Language to process data as needed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pPr lvl="1"/>
            <a:r>
              <a:rPr lang="en-US" dirty="0"/>
              <a:t>Everyone(Public URL)</a:t>
            </a:r>
          </a:p>
          <a:p>
            <a:r>
              <a:rPr lang="en-US" dirty="0"/>
              <a:t>Editor permissions can be granted to users or groups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Dashboard Widgets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437" y="1563032"/>
            <a:ext cx="2800559" cy="4834277"/>
          </a:xfrm>
        </p:spPr>
        <p:txBody>
          <a:bodyPr>
            <a:noAutofit/>
          </a:bodyPr>
          <a:lstStyle/>
          <a:p>
            <a:r>
              <a:rPr lang="en-US" sz="2000" dirty="0"/>
              <a:t>Text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List</a:t>
            </a:r>
          </a:p>
          <a:p>
            <a:r>
              <a:rPr lang="en-US" sz="2000" dirty="0"/>
              <a:t>Checklist</a:t>
            </a:r>
          </a:p>
          <a:p>
            <a:r>
              <a:rPr lang="en-US" sz="2000" dirty="0"/>
              <a:t>CSV Table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Image</a:t>
            </a:r>
          </a:p>
          <a:p>
            <a:r>
              <a:rPr lang="en-US" sz="2000" dirty="0"/>
              <a:t>HTML Editor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</a:t>
            </a:r>
          </a:p>
          <a:p>
            <a:r>
              <a:rPr lang="en-US" sz="2000" dirty="0"/>
              <a:t>Refresh Time</a:t>
            </a:r>
          </a:p>
          <a:p>
            <a:r>
              <a:rPr lang="en-US" sz="2000" dirty="0"/>
              <a:t>Parameters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9455BA79-08DE-44E8-8A22-40E4D835AAD7}"/>
              </a:ext>
            </a:extLst>
          </p:cNvPr>
          <p:cNvSpPr txBox="1">
            <a:spLocks/>
          </p:cNvSpPr>
          <p:nvPr/>
        </p:nvSpPr>
        <p:spPr>
          <a:xfrm>
            <a:off x="3554233" y="1575146"/>
            <a:ext cx="2800559" cy="453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</a:t>
            </a:r>
          </a:p>
          <a:p>
            <a:r>
              <a:rPr lang="en-US" sz="2000" dirty="0"/>
              <a:t>Display Query Results</a:t>
            </a:r>
          </a:p>
          <a:p>
            <a:r>
              <a:rPr lang="en-US" sz="2000" dirty="0" smtClean="0"/>
              <a:t>Force Refresh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Databases:</a:t>
            </a:r>
          </a:p>
          <a:p>
            <a:pPr lvl="1"/>
            <a:r>
              <a:rPr lang="en-US" sz="1600" dirty="0"/>
              <a:t>MySQL</a:t>
            </a:r>
          </a:p>
          <a:p>
            <a:pPr lvl="1"/>
            <a:r>
              <a:rPr lang="en-US" sz="1600" dirty="0"/>
              <a:t>MSSQL</a:t>
            </a:r>
          </a:p>
          <a:p>
            <a:pPr lvl="1"/>
            <a:r>
              <a:rPr lang="en-US" sz="1600" dirty="0"/>
              <a:t>Oracle</a:t>
            </a:r>
          </a:p>
          <a:p>
            <a:pPr lvl="1"/>
            <a:r>
              <a:rPr lang="en-US" sz="1600" dirty="0"/>
              <a:t>Other Databases(JDBC Drivers)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x-none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x-non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Benutzerdefiniert</PresentationFormat>
  <Paragraphs>71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Core Framework Features</vt:lpstr>
      <vt:lpstr>Purpose of CFW</vt:lpstr>
      <vt:lpstr>User Management</vt:lpstr>
      <vt:lpstr>Dashboard List</vt:lpstr>
      <vt:lpstr>Dashboard Options</vt:lpstr>
      <vt:lpstr>Available Dashboard Widgets</vt:lpstr>
      <vt:lpstr>Overview of Standard Widgets</vt:lpstr>
      <vt:lpstr>Dashboard Widgets – Colors</vt:lpstr>
      <vt:lpstr>Dashboard Parameters</vt:lpstr>
      <vt:lpstr>Dashboard Parameters Widget</vt:lpstr>
      <vt:lpstr>Example – MySQL Data</vt:lpstr>
      <vt:lpstr>Query Feature</vt:lpstr>
      <vt:lpstr>Query Widget Custom Display</vt:lpstr>
      <vt:lpstr>Query Widget Custom Display</vt:lpstr>
      <vt:lpstr>Query Widget Chart Display</vt:lpstr>
      <vt:lpstr>Query Widget Chart Display</vt:lpstr>
      <vt:lpstr>Query – Fetch Data From Database</vt:lpstr>
      <vt:lpstr>Example - Format</vt:lpstr>
      <vt:lpstr>Example –Dashboard Widget with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47</cp:revision>
  <dcterms:created xsi:type="dcterms:W3CDTF">2021-10-10T16:35:12Z</dcterms:created>
  <dcterms:modified xsi:type="dcterms:W3CDTF">2023-07-15T16:03:45Z</dcterms:modified>
</cp:coreProperties>
</file>