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8" r:id="rId5"/>
    <p:sldId id="270" r:id="rId6"/>
    <p:sldId id="258" r:id="rId7"/>
    <p:sldId id="265" r:id="rId8"/>
    <p:sldId id="266" r:id="rId9"/>
    <p:sldId id="259" r:id="rId10"/>
    <p:sldId id="260" r:id="rId11"/>
    <p:sldId id="261" r:id="rId12"/>
    <p:sldId id="267" r:id="rId13"/>
    <p:sldId id="262" r:id="rId14"/>
    <p:sldId id="263" r:id="rId15"/>
    <p:sldId id="264" r:id="rId16"/>
    <p:sldId id="271" r:id="rId17"/>
    <p:sldId id="276" r:id="rId18"/>
    <p:sldId id="273" r:id="rId19"/>
    <p:sldId id="272" r:id="rId20"/>
    <p:sldId id="275" r:id="rId21"/>
    <p:sldId id="274" r:id="rId2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47" y="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5F70-03C0-4FFB-8793-F7D6F5551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34A24-4980-419F-9DCC-EF3C91B61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53A52-D183-4C0C-AF9C-8CBCDCDD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FF61B-7605-451A-90D7-7D5BBCEB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DA70-08A2-486F-B9EE-95F97EE8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096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038-B57B-4E5E-90FE-7F10286B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54BB7-F0A0-4396-BACB-54DA9F304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A17FF-E591-4806-8EF8-735215AE0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D2BFE-2655-4DA3-9CBD-07FBE562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EECB8-6D65-4094-AC1A-C992C25A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F4C0F-BF7E-488F-A4B4-696F76B3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919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792A-F38B-4F2C-ADBC-1C15014B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7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99952-591F-418A-B108-6EC6B696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6D347-D3C8-448D-847D-015AC3FA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80698-EA0D-43B5-9E68-9C256E5B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C721B-CEB8-44BA-A33B-0999425F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078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B0A6C-F906-4F5E-AADC-643EEFC80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C0E59-041B-4D67-B633-405BC9AD3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6094C-1E6B-4D24-94B7-DB85355E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C9311-2138-4B0E-9939-26AC61D0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BE1DF-F537-4836-A12B-24449608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208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41B2-0D86-430D-B41B-D8E905A0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9E8E-BCFE-476B-9C3E-D795BDF1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097D-F058-404A-9054-FA12C515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3C1B6-62FF-4D39-B1B7-80ED1EEB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1DEF8-8DD4-429C-8045-43AFFEE4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221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41B2-0D86-430D-B41B-D8E905A0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9E8E-BCFE-476B-9C3E-D795BDF1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7524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097D-F058-404A-9054-FA12C515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3C1B6-62FF-4D39-B1B7-80ED1EEB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1DEF8-8DD4-429C-8045-43AFFEE4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155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C17B-2942-4D0A-96F1-F2E0E573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10F1A-C192-41FA-B518-42050492D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0546-9C9D-4940-87A3-F39585AA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0B022-C5B3-4DD3-BF3F-C1357C97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C7E91-1FEE-44AE-B9B7-330B5D7D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344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D6B7-3B2E-4C6A-9CEE-ED7686EC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7769-71E8-4707-8BA2-910AAC484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E7247-487E-471D-8D75-BA5F655BA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C875D-D2B6-4251-81C3-89B2569B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7938A-1BA6-419F-AEB4-60E23EA7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EA456-7EC8-411E-9A69-771CE07E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483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E085-2280-467E-91CB-66980719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FBDD5-779C-4D34-A857-FC50086F0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F016C-CA19-4B99-B496-64ABB6B5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41AC2-A479-4308-9AF8-CA83127AB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79F8A-DA3A-4D09-B6DA-CDF139491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2DBA1-82A3-40C5-9F37-4B88F6C6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94F45B-BDDE-4A68-BB93-9338CF8A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5C017-DA5A-4391-8299-F0BBC434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983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0373-D1D1-4D85-8BD7-F6CB60C5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80B40-9C56-4836-ACF1-D4B9F7F7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B32EE-102E-41E2-B788-5DDD96A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88824-B17A-4DC3-9629-CB211E0F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855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CE12B-9FE7-4C8A-AB68-F7D039EE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C3784-E6A5-446D-9238-1396952A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4D0F5-8662-45C6-B05D-DF1F9D8A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552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F255-B2D7-498C-A3C7-A4C58317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6CEDD-70C1-433C-BAA5-B342A147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B5D8C-A77C-4D26-A1D8-010736F8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4FB87-DDFE-4E8F-87E0-C913D44A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6F764-A21C-45A4-91E4-7FA6B326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52E83-3169-456B-AAD8-ABB8972F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478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3A86D-3830-444D-B17A-3349865C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AB334-5BA7-444F-8A15-4CBB1039B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634C7-4BDC-430F-A9F0-60A3F6951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DAEAE-77B3-47FC-8341-6E0EFDFD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FFC4-BE25-4199-B180-25FF6B8B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406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09C9-4B93-4BC5-9D6E-3EE198C9B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Engineered Monitoring </a:t>
            </a:r>
            <a:r>
              <a:rPr lang="en-US" dirty="0" err="1"/>
              <a:t>Plattform</a:t>
            </a:r>
            <a:r>
              <a:rPr lang="en-US" dirty="0"/>
              <a:t> (EMP)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98C76-BF7C-4E6D-9666-D506DF1D5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3378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DBA1-64F0-4C5D-97F3-8CA2EF1B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Widgets – Common and AWA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89D20-35C8-4A4D-91C5-C84C2DFF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44218"/>
            <a:ext cx="10058400" cy="475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9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DBA1-64F0-4C5D-97F3-8CA2EF1B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Widgets – Dynatrace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A1BAD-BCFE-4D10-84E9-B04B95882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9320"/>
            <a:ext cx="10353040" cy="349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8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DBA1-64F0-4C5D-97F3-8CA2EF1B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Widgets – Prometheus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FC904-D962-42B2-B94B-C83D8823D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8822"/>
            <a:ext cx="11104880" cy="330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63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DBA1-64F0-4C5D-97F3-8CA2EF1B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Widgets – SPM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E04B0-02A0-48E0-8B29-59C65D46F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1940627"/>
            <a:ext cx="10099040" cy="342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2A8E-8BE5-4F17-8E67-410E7A73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Widgets – </a:t>
            </a:r>
            <a:r>
              <a:rPr lang="en-US" dirty="0" err="1"/>
              <a:t>Webex</a:t>
            </a:r>
            <a:r>
              <a:rPr lang="en-US" dirty="0"/>
              <a:t> Service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5859B-5868-41C2-9C8A-913591F8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31" y="1864717"/>
            <a:ext cx="7249537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2A8E-8BE5-4F17-8E67-410E7A73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Widgets – Database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49500-D0D3-4B5C-BAA5-D7C0852B8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1285431"/>
            <a:ext cx="9977120" cy="520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5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05D06C-6013-4F53-8478-D129844F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Parameters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C205C-D269-41A7-9079-97120B00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965199"/>
          </a:xfrm>
        </p:spPr>
        <p:txBody>
          <a:bodyPr>
            <a:normAutofit/>
          </a:bodyPr>
          <a:lstStyle/>
          <a:p>
            <a:r>
              <a:rPr lang="en-US" dirty="0"/>
              <a:t>You can add custom parameters to the dashboard. Either global </a:t>
            </a:r>
            <a:br>
              <a:rPr lang="en-US" dirty="0"/>
            </a:br>
            <a:r>
              <a:rPr lang="en-US" dirty="0"/>
              <a:t>override the or replacing placeholders.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B0932E-A655-45F2-9269-67C936BC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3378266" cy="4192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75D6FF-E763-452F-B87F-EECE80E9E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082" y="2286000"/>
            <a:ext cx="6213197" cy="422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3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F001-422D-41D2-B0B0-44D45D91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Self Monitoring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5881A-5069-4285-97F3-5453BC93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EMP has a Prometheus endpoint(/metrics) and we can create a dashboard to</a:t>
            </a:r>
          </a:p>
          <a:p>
            <a:r>
              <a:rPr lang="en-US" dirty="0"/>
              <a:t>self-monitor the application(importable template available).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253B14-859A-4A12-B362-332BDE13F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0" y="2223284"/>
            <a:ext cx="8056880" cy="432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16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F001-422D-41D2-B0B0-44D45D91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Query MySQL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5881A-5069-4285-97F3-5453BC93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Query Records from a Database with a simple query. Check if the value of a specific column reaches a defined threshold and set the color appropriately: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0FC03-CF5D-4247-998C-49AA412A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80" y="2276477"/>
            <a:ext cx="8346440" cy="39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85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05D06C-6013-4F53-8478-D129844F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Parameters Widget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C205C-D269-41A7-9079-97120B00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965199"/>
          </a:xfrm>
        </p:spPr>
        <p:txBody>
          <a:bodyPr>
            <a:normAutofit/>
          </a:bodyPr>
          <a:lstStyle/>
          <a:p>
            <a:r>
              <a:rPr lang="en-US" dirty="0"/>
              <a:t>Allow a user to adjust the defined parameters with one or multiple parameters widgets.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C4B9F-E283-4BAD-A4D8-F64565A02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244" y="2286000"/>
            <a:ext cx="7466596" cy="44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6871-39A6-4CAF-9BAF-98EB2F6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EMP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08C7-6DFB-4507-A325-8CD2A01E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42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were the goals in mind when EMP was created:</a:t>
            </a:r>
          </a:p>
          <a:p>
            <a:r>
              <a:rPr lang="en-US" dirty="0"/>
              <a:t>Dashboarding of status information (green, yellow red) for </a:t>
            </a:r>
            <a:r>
              <a:rPr lang="en-US" u="sng" dirty="0"/>
              <a:t>a lot</a:t>
            </a:r>
            <a:r>
              <a:rPr lang="en-US" dirty="0"/>
              <a:t> of data.</a:t>
            </a:r>
            <a:endParaRPr lang="en-US" u="sng" dirty="0"/>
          </a:p>
          <a:p>
            <a:r>
              <a:rPr lang="en-US" dirty="0"/>
              <a:t>Dashboarding of time based information (charts)</a:t>
            </a:r>
          </a:p>
          <a:p>
            <a:r>
              <a:rPr lang="en-US" dirty="0"/>
              <a:t>Dashboards can have customized parameters</a:t>
            </a:r>
          </a:p>
          <a:p>
            <a:r>
              <a:rPr lang="en-US" dirty="0"/>
              <a:t>eMail Alerting based on widget settings (if supported by widget)</a:t>
            </a:r>
          </a:p>
          <a:p>
            <a:r>
              <a:rPr lang="en-US" dirty="0"/>
              <a:t>Flexible Permission Management (Users/Roles/Permissions)</a:t>
            </a:r>
          </a:p>
          <a:p>
            <a:r>
              <a:rPr lang="en-US" dirty="0"/>
              <a:t>Extendable with custom widgets to tailor it to specific needs.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85578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F001-422D-41D2-B0B0-44D45D91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Dynatrace Host Analysis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5881A-5069-4285-97F3-5453BC93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Parameterized dashboard to analyze host metrics from Dynatrace.</a:t>
            </a:r>
          </a:p>
          <a:p>
            <a:r>
              <a:rPr lang="en-US" dirty="0"/>
              <a:t>This is included as a template that can be imported: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C0D25-8CF3-4C36-B0D6-6C3465A87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82" y="2249096"/>
            <a:ext cx="7916758" cy="424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65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2753-5915-4D30-92B9-291E1A04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4A61-8204-4730-8513-0E3E7F65A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661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EA46-AB36-471C-8BC0-E2849C41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Management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90BAE-2EAA-4426-8E94-CA35B3AA9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8329"/>
            <a:ext cx="10048240" cy="490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6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E1EB-D1EA-49C6-A87D-807F9EF8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List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7B652-73B7-45B0-874C-963B358D5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22" y="1208878"/>
            <a:ext cx="8161355" cy="52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9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355E-D737-4D59-8170-3869785D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2884-D8FA-473F-BA4D-48DF02AD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4546600" cy="4856163"/>
          </a:xfrm>
        </p:spPr>
        <p:txBody>
          <a:bodyPr/>
          <a:lstStyle/>
          <a:p>
            <a:r>
              <a:rPr lang="en-US" dirty="0"/>
              <a:t>Dashboards can be shared with:</a:t>
            </a:r>
          </a:p>
          <a:p>
            <a:pPr lvl="1"/>
            <a:r>
              <a:rPr lang="en-US" dirty="0"/>
              <a:t>Specific users</a:t>
            </a:r>
          </a:p>
          <a:p>
            <a:pPr lvl="1"/>
            <a:r>
              <a:rPr lang="en-US" dirty="0"/>
              <a:t>Groups of users</a:t>
            </a:r>
          </a:p>
          <a:p>
            <a:pPr lvl="1"/>
            <a:r>
              <a:rPr lang="en-US" dirty="0"/>
              <a:t>All who can access the dashboard feature (if no user/group is specified)</a:t>
            </a:r>
          </a:p>
          <a:p>
            <a:r>
              <a:rPr lang="en-US" dirty="0"/>
              <a:t>Editor permissions can be granted to users or groups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1E8F4-3000-4F5D-9315-C3E1003B6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442" y="1320800"/>
            <a:ext cx="5919798" cy="485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6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51F3-A5F3-4C93-AA3F-38F4818C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Widgets in Version 1.8 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C71F-C940-4310-B1A3-4ABC28A37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058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Standard Widgets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55BA79-08DE-44E8-8A22-40E4D835A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6984"/>
            <a:ext cx="5157787" cy="45397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Text</a:t>
            </a:r>
          </a:p>
          <a:p>
            <a:r>
              <a:rPr lang="en-US" dirty="0"/>
              <a:t>Label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Checklist</a:t>
            </a:r>
          </a:p>
          <a:p>
            <a:r>
              <a:rPr lang="en-US" dirty="0"/>
              <a:t>CSV Table</a:t>
            </a:r>
          </a:p>
          <a:p>
            <a:r>
              <a:rPr lang="en-US" dirty="0"/>
              <a:t>Tags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HTML Editor</a:t>
            </a:r>
          </a:p>
          <a:p>
            <a:r>
              <a:rPr lang="en-US" dirty="0"/>
              <a:t>Website</a:t>
            </a:r>
          </a:p>
          <a:p>
            <a:r>
              <a:rPr lang="en-US" dirty="0" err="1"/>
              <a:t>Youtube</a:t>
            </a:r>
            <a:r>
              <a:rPr lang="en-US" dirty="0"/>
              <a:t> Video</a:t>
            </a:r>
          </a:p>
          <a:p>
            <a:r>
              <a:rPr lang="en-US" dirty="0"/>
              <a:t>Refresh Time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Replica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C8E697-F251-4298-9E93-26FBE2A5D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058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Monitoring Widgets</a:t>
            </a:r>
            <a:endParaRPr lang="LID4096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180B55-ED5E-4476-9568-27428783E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86984"/>
            <a:ext cx="5183188" cy="45397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Dynatrace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MSSQL</a:t>
            </a:r>
          </a:p>
          <a:p>
            <a:r>
              <a:rPr lang="en-US" dirty="0"/>
              <a:t>Oracle</a:t>
            </a:r>
          </a:p>
          <a:p>
            <a:r>
              <a:rPr lang="en-US" dirty="0"/>
              <a:t>Prometheus</a:t>
            </a:r>
          </a:p>
          <a:p>
            <a:r>
              <a:rPr lang="en-US" dirty="0"/>
              <a:t>Silk Performance Manager(SPM)</a:t>
            </a:r>
          </a:p>
          <a:p>
            <a:r>
              <a:rPr lang="en-US" dirty="0" err="1"/>
              <a:t>Webex</a:t>
            </a:r>
            <a:endParaRPr lang="en-US" dirty="0"/>
          </a:p>
          <a:p>
            <a:r>
              <a:rPr lang="en-US" dirty="0"/>
              <a:t>CA </a:t>
            </a:r>
            <a:r>
              <a:rPr lang="en-US" dirty="0" err="1"/>
              <a:t>Automic</a:t>
            </a:r>
            <a:r>
              <a:rPr lang="en-US" dirty="0"/>
              <a:t> Workload Automation(AWA)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6002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3B810CF-8B65-40F1-A50C-4AEABE85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Dashboard Widgets – Colors</a:t>
            </a:r>
            <a:endParaRPr lang="LID4096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6AFF02A-4A3F-46A9-AA85-C205489E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Widgets can be colored to highlight or create visual grouping.</a:t>
            </a:r>
            <a:endParaRPr lang="LID4096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4A51B2-4D91-4021-8309-6E3EBF6BC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2498161"/>
            <a:ext cx="9580880" cy="32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8670-9D33-4A23-AC4C-1834743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Widgets – Displays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EBE8-F4AB-4F0A-A9FA-DFC07580C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521"/>
            <a:ext cx="10515600" cy="75247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Many Monitoring widgets use a default approach to show data, </a:t>
            </a:r>
            <a:br>
              <a:rPr lang="en-US" dirty="0"/>
            </a:br>
            <a:r>
              <a:rPr lang="en-US" dirty="0"/>
              <a:t>and can be displayed as: Tiles, Table, Panels, Cards, CSV, JSON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D0FA3-F6CA-4F38-81D6-5DF2B4E9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91" y="2215517"/>
            <a:ext cx="7648418" cy="438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0F7E243-F54D-4F7C-845C-0C2C1DBA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Standard Widgets</a:t>
            </a:r>
            <a:endParaRPr lang="LID4096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615B85-DB7E-490F-BF09-363517CDB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1" y="1140312"/>
            <a:ext cx="9230958" cy="529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8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373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Engineered Monitoring Plattform (EMP)</vt:lpstr>
      <vt:lpstr>Purpose of EMP</vt:lpstr>
      <vt:lpstr>User Management</vt:lpstr>
      <vt:lpstr>Dashboard List</vt:lpstr>
      <vt:lpstr>Dashboard Options</vt:lpstr>
      <vt:lpstr>Available Widgets in Version 1.8 </vt:lpstr>
      <vt:lpstr>Dashboard Widgets – Colors</vt:lpstr>
      <vt:lpstr>Monitoring Widgets – Displays</vt:lpstr>
      <vt:lpstr>Overview of Standard Widgets</vt:lpstr>
      <vt:lpstr>Monitoring Widgets – Common and AWA</vt:lpstr>
      <vt:lpstr>Monitoring Widgets – Dynatrace</vt:lpstr>
      <vt:lpstr>Monitoring Widgets – Prometheus</vt:lpstr>
      <vt:lpstr>Monitoring Widgets – SPM</vt:lpstr>
      <vt:lpstr>Monitoring Widgets – Webex Service</vt:lpstr>
      <vt:lpstr>Monitoring Widgets – Database</vt:lpstr>
      <vt:lpstr>Dashboard Parameters</vt:lpstr>
      <vt:lpstr>Example – Self Monitoring</vt:lpstr>
      <vt:lpstr>Example – Query MySQL</vt:lpstr>
      <vt:lpstr>Dashboard Parameters Widget</vt:lpstr>
      <vt:lpstr>Example – Dynatrace Host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Engineered Monitoring Plattform (EMP)</dc:title>
  <dc:creator>Reto Scheiwiller</dc:creator>
  <cp:lastModifiedBy>Reto Scheiwiller</cp:lastModifiedBy>
  <cp:revision>16</cp:revision>
  <dcterms:created xsi:type="dcterms:W3CDTF">2021-10-10T16:35:12Z</dcterms:created>
  <dcterms:modified xsi:type="dcterms:W3CDTF">2021-10-12T12:08:24Z</dcterms:modified>
</cp:coreProperties>
</file>