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5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1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50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97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0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7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71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39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7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2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257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8429-95BF-4192-89F7-D60C01087E41}" type="datetimeFigureOut">
              <a:rPr lang="de-CH" smtClean="0"/>
              <a:t>14.03.2018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C059-3988-4796-9684-CC38E9989A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9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147" y="184055"/>
            <a:ext cx="10515600" cy="712237"/>
          </a:xfrm>
        </p:spPr>
        <p:txBody>
          <a:bodyPr anchor="ctr" anchorCtr="1"/>
          <a:lstStyle/>
          <a:p>
            <a:r>
              <a:rPr lang="de-CH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Analyzer </a:t>
            </a:r>
            <a:r>
              <a:rPr lang="de-CH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de-CH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rchitecture</a:t>
            </a:r>
            <a:endParaRPr lang="de-CH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714" y="1048262"/>
            <a:ext cx="3574285" cy="53851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4470257" y="1048262"/>
            <a:ext cx="3574285" cy="53851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smtClean="0"/>
              <a:t>Java Webserver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8323800" y="1048262"/>
            <a:ext cx="3574285" cy="53851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dirty="0" err="1" smtClean="0"/>
              <a:t>NodeJS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911567" y="3113311"/>
            <a:ext cx="19613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Custom.js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911566" y="2120935"/>
            <a:ext cx="19613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.har-File Upload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5242199" y="2031126"/>
            <a:ext cx="1961315" cy="145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HAR Upload</a:t>
            </a:r>
            <a:br>
              <a:rPr lang="de-CH" dirty="0" smtClean="0"/>
            </a:br>
            <a:r>
              <a:rPr lang="de-CH" dirty="0" smtClean="0"/>
              <a:t>Servlet</a:t>
            </a:r>
            <a:endParaRPr lang="de-CH" dirty="0"/>
          </a:p>
        </p:txBody>
      </p:sp>
      <p:sp>
        <p:nvSpPr>
          <p:cNvPr id="13" name="Rectangle 12"/>
          <p:cNvSpPr/>
          <p:nvPr/>
        </p:nvSpPr>
        <p:spPr>
          <a:xfrm>
            <a:off x="9783431" y="2037510"/>
            <a:ext cx="1961315" cy="416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Customized</a:t>
            </a:r>
            <a:r>
              <a:rPr lang="de-CH" dirty="0" smtClean="0"/>
              <a:t> yslow.js</a:t>
            </a:r>
            <a:endParaRPr lang="de-CH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872881" y="2311435"/>
            <a:ext cx="23693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42198" y="5566265"/>
            <a:ext cx="1961315" cy="635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HAR Download</a:t>
            </a:r>
            <a:br>
              <a:rPr lang="de-CH" dirty="0" smtClean="0"/>
            </a:br>
            <a:r>
              <a:rPr lang="de-CH" dirty="0" smtClean="0"/>
              <a:t>Servlet</a:t>
            </a:r>
            <a:endParaRPr lang="de-CH" dirty="0"/>
          </a:p>
        </p:txBody>
      </p:sp>
      <p:sp>
        <p:nvSpPr>
          <p:cNvPr id="18" name="Rectangle 17"/>
          <p:cNvSpPr/>
          <p:nvPr/>
        </p:nvSpPr>
        <p:spPr>
          <a:xfrm>
            <a:off x="5242198" y="4482006"/>
            <a:ext cx="1961316" cy="31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Cache</a:t>
            </a:r>
            <a:endParaRPr lang="de-CH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 flipH="1">
            <a:off x="6222856" y="3483429"/>
            <a:ext cx="1" cy="998577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 flipV="1">
            <a:off x="6222856" y="4799943"/>
            <a:ext cx="0" cy="766322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3"/>
          </p:cNvCxnSpPr>
          <p:nvPr/>
        </p:nvCxnSpPr>
        <p:spPr>
          <a:xfrm flipH="1" flipV="1">
            <a:off x="2872881" y="3303811"/>
            <a:ext cx="2369318" cy="5446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03513" y="2311435"/>
            <a:ext cx="25799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203513" y="5720911"/>
            <a:ext cx="2579918" cy="1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3295" y="1804563"/>
            <a:ext cx="1045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1. Upload HAR</a:t>
            </a:r>
            <a:br>
              <a:rPr lang="de-CH" sz="1100" dirty="0" smtClean="0"/>
            </a:br>
            <a:r>
              <a:rPr lang="de-CH" sz="1100" dirty="0" err="1" smtClean="0"/>
              <a:t>to</a:t>
            </a:r>
            <a:r>
              <a:rPr lang="de-CH" sz="1100" dirty="0" smtClean="0"/>
              <a:t> web </a:t>
            </a:r>
            <a:r>
              <a:rPr lang="de-CH" sz="1100" dirty="0" err="1" smtClean="0"/>
              <a:t>server</a:t>
            </a:r>
            <a:endParaRPr lang="de-CH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294846" y="3676707"/>
            <a:ext cx="113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2. Store HAR File</a:t>
            </a:r>
            <a:br>
              <a:rPr lang="de-CH" sz="1100" dirty="0" smtClean="0"/>
            </a:br>
            <a:r>
              <a:rPr lang="de-CH" sz="1100" dirty="0" smtClean="0"/>
              <a:t>in a </a:t>
            </a:r>
            <a:r>
              <a:rPr lang="de-CH" sz="1100" dirty="0" err="1" smtClean="0"/>
              <a:t>cache</a:t>
            </a:r>
            <a:endParaRPr lang="de-CH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8472691" y="1780799"/>
            <a:ext cx="110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3. Send Request</a:t>
            </a:r>
          </a:p>
          <a:p>
            <a:r>
              <a:rPr lang="de-CH" sz="1100" dirty="0" err="1" smtClean="0"/>
              <a:t>to</a:t>
            </a:r>
            <a:r>
              <a:rPr lang="de-CH" sz="1100" dirty="0" smtClean="0"/>
              <a:t> </a:t>
            </a:r>
            <a:r>
              <a:rPr lang="de-CH" sz="1100" dirty="0" err="1" smtClean="0"/>
              <a:t>YSlow</a:t>
            </a:r>
            <a:endParaRPr lang="de-CH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203513" y="5884201"/>
            <a:ext cx="25799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85603" y="5198417"/>
            <a:ext cx="13420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4. </a:t>
            </a:r>
            <a:r>
              <a:rPr lang="de-CH" sz="1100" dirty="0" err="1" smtClean="0"/>
              <a:t>Retrieve</a:t>
            </a:r>
            <a:r>
              <a:rPr lang="de-CH" sz="1100" dirty="0" smtClean="0"/>
              <a:t> HAR</a:t>
            </a:r>
            <a:br>
              <a:rPr lang="de-CH" sz="1100" dirty="0" smtClean="0"/>
            </a:br>
            <a:r>
              <a:rPr lang="de-CH" sz="1100" dirty="0" err="1" smtClean="0"/>
              <a:t>file</a:t>
            </a:r>
            <a:r>
              <a:rPr lang="de-CH" sz="1100" dirty="0" smtClean="0"/>
              <a:t> </a:t>
            </a:r>
            <a:r>
              <a:rPr lang="de-CH" sz="1100" dirty="0" err="1" smtClean="0"/>
              <a:t>from</a:t>
            </a:r>
            <a:r>
              <a:rPr lang="de-CH" sz="1100" dirty="0" smtClean="0"/>
              <a:t> web </a:t>
            </a:r>
            <a:r>
              <a:rPr lang="de-CH" sz="1100" dirty="0" err="1" smtClean="0"/>
              <a:t>server</a:t>
            </a:r>
            <a:endParaRPr lang="de-CH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203513" y="2485611"/>
            <a:ext cx="2579918" cy="0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02165" y="2565031"/>
            <a:ext cx="12145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6. </a:t>
            </a:r>
            <a:r>
              <a:rPr lang="de-CH" sz="1100" dirty="0" err="1" smtClean="0"/>
              <a:t>Compute</a:t>
            </a:r>
            <a:r>
              <a:rPr lang="de-CH" sz="1100" dirty="0" smtClean="0"/>
              <a:t> </a:t>
            </a:r>
            <a:r>
              <a:rPr lang="de-CH" sz="1100" dirty="0" err="1" smtClean="0"/>
              <a:t>and</a:t>
            </a:r>
            <a:r>
              <a:rPr lang="de-CH" sz="1100" dirty="0" smtClean="0"/>
              <a:t> </a:t>
            </a:r>
            <a:r>
              <a:rPr lang="de-CH" sz="1100" dirty="0" err="1" smtClean="0"/>
              <a:t>return</a:t>
            </a:r>
            <a:r>
              <a:rPr lang="de-CH" sz="1100" dirty="0" smtClean="0"/>
              <a:t> </a:t>
            </a:r>
            <a:r>
              <a:rPr lang="de-CH" sz="1100" dirty="0" err="1" smtClean="0"/>
              <a:t>results</a:t>
            </a:r>
            <a:r>
              <a:rPr lang="de-CH" sz="1100" dirty="0" smtClean="0"/>
              <a:t> </a:t>
            </a:r>
            <a:r>
              <a:rPr lang="de-CH" sz="1100" dirty="0" err="1" smtClean="0"/>
              <a:t>as</a:t>
            </a:r>
            <a:r>
              <a:rPr lang="de-CH" sz="1100" dirty="0" smtClean="0"/>
              <a:t> JSON</a:t>
            </a:r>
            <a:endParaRPr lang="de-CH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6336745" y="4992936"/>
            <a:ext cx="1314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/>
              <a:t>5. </a:t>
            </a:r>
            <a:r>
              <a:rPr lang="de-CH" sz="1100" dirty="0" err="1" smtClean="0"/>
              <a:t>Retrieve</a:t>
            </a:r>
            <a:r>
              <a:rPr lang="de-CH" sz="1100" dirty="0" smtClean="0"/>
              <a:t> HAR File</a:t>
            </a:r>
            <a:br>
              <a:rPr lang="de-CH" sz="1100" dirty="0" smtClean="0"/>
            </a:br>
            <a:r>
              <a:rPr lang="de-CH" sz="1100" dirty="0" err="1" smtClean="0"/>
              <a:t>from</a:t>
            </a:r>
            <a:r>
              <a:rPr lang="de-CH" sz="1100" dirty="0" smtClean="0"/>
              <a:t> </a:t>
            </a:r>
            <a:r>
              <a:rPr lang="de-CH" sz="1100" dirty="0" err="1" smtClean="0"/>
              <a:t>cache</a:t>
            </a:r>
            <a:endParaRPr lang="de-CH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61099" y="2644164"/>
            <a:ext cx="12145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7</a:t>
            </a:r>
            <a:r>
              <a:rPr lang="de-CH" sz="1100" dirty="0" smtClean="0"/>
              <a:t>. Return HTML </a:t>
            </a:r>
            <a:r>
              <a:rPr lang="de-CH" sz="1100" dirty="0" err="1" smtClean="0"/>
              <a:t>including</a:t>
            </a:r>
            <a:r>
              <a:rPr lang="de-CH" sz="1100" dirty="0" smtClean="0"/>
              <a:t> JSON</a:t>
            </a:r>
            <a:br>
              <a:rPr lang="de-CH" sz="1100" dirty="0" smtClean="0"/>
            </a:br>
            <a:r>
              <a:rPr lang="de-CH" sz="1100" dirty="0" err="1" smtClean="0"/>
              <a:t>results</a:t>
            </a:r>
            <a:endParaRPr lang="de-CH" sz="1100" dirty="0"/>
          </a:p>
        </p:txBody>
      </p:sp>
      <p:cxnSp>
        <p:nvCxnSpPr>
          <p:cNvPr id="59" name="Straight Arrow Connector 58"/>
          <p:cNvCxnSpPr>
            <a:stCxn id="10" idx="2"/>
          </p:cNvCxnSpPr>
          <p:nvPr/>
        </p:nvCxnSpPr>
        <p:spPr>
          <a:xfrm>
            <a:off x="1892224" y="3494311"/>
            <a:ext cx="1890" cy="777116"/>
          </a:xfrm>
          <a:prstGeom prst="straightConnector1">
            <a:avLst/>
          </a:prstGeom>
          <a:ln w="571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4271427"/>
            <a:ext cx="3224991" cy="201779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949908" y="3571221"/>
            <a:ext cx="15075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8. </a:t>
            </a:r>
            <a:r>
              <a:rPr lang="de-CH" sz="1100" dirty="0" err="1" smtClean="0"/>
              <a:t>Render</a:t>
            </a:r>
            <a:r>
              <a:rPr lang="de-CH" sz="1100" dirty="0" smtClean="0"/>
              <a:t> Page </a:t>
            </a:r>
            <a:r>
              <a:rPr lang="de-CH" sz="1100" dirty="0" err="1" smtClean="0"/>
              <a:t>with</a:t>
            </a:r>
            <a:r>
              <a:rPr lang="de-CH" sz="1100" dirty="0" smtClean="0"/>
              <a:t> </a:t>
            </a:r>
            <a:r>
              <a:rPr lang="de-CH" sz="1100" dirty="0" err="1" smtClean="0"/>
              <a:t>Javascript</a:t>
            </a:r>
            <a:r>
              <a:rPr lang="de-CH" sz="1100" dirty="0" smtClean="0"/>
              <a:t> </a:t>
            </a:r>
            <a:r>
              <a:rPr lang="de-CH" sz="1100" dirty="0" err="1" smtClean="0"/>
              <a:t>based</a:t>
            </a:r>
            <a:r>
              <a:rPr lang="de-CH" sz="1100" dirty="0" smtClean="0"/>
              <a:t> on </a:t>
            </a:r>
            <a:r>
              <a:rPr lang="de-CH" sz="1100" dirty="0" err="1" smtClean="0"/>
              <a:t>the</a:t>
            </a:r>
            <a:r>
              <a:rPr lang="de-CH" sz="1100" dirty="0" smtClean="0"/>
              <a:t> JSON </a:t>
            </a:r>
            <a:r>
              <a:rPr lang="de-CH" sz="1100" dirty="0" err="1" smtClean="0"/>
              <a:t>Results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37221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Page Analyzer Architecture</vt:lpstr>
    </vt:vector>
  </TitlesOfParts>
  <Company>Julius Baer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Internal YSlow Setup</dc:title>
  <dc:creator/>
  <cp:lastModifiedBy>reto.scheiwiller@juliusbaer.com</cp:lastModifiedBy>
  <cp:revision>5</cp:revision>
  <dcterms:created xsi:type="dcterms:W3CDTF">2018-03-05T07:58:31Z</dcterms:created>
  <dcterms:modified xsi:type="dcterms:W3CDTF">2018-03-14T12:38:17Z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</Properties>
</file>