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9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5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1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50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97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0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71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39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7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2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5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8429-95BF-4192-89F7-D60C01087E41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C059-3988-4796-9684-CC38E9989A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/>
          <p:nvPr/>
        </p:nvSpPr>
        <p:spPr>
          <a:xfrm>
            <a:off x="4470257" y="4271428"/>
            <a:ext cx="3574285" cy="2162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 smtClean="0"/>
              <a:t>Database Server 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147" y="184055"/>
            <a:ext cx="10515600" cy="712237"/>
          </a:xfrm>
        </p:spPr>
        <p:txBody>
          <a:bodyPr anchor="ctr" anchorCtr="1"/>
          <a:lstStyle/>
          <a:p>
            <a:r>
              <a:rPr lang="de-CH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Analyzer </a:t>
            </a:r>
            <a:r>
              <a:rPr lang="de-CH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de-CH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rchitecture</a:t>
            </a:r>
            <a:endParaRPr lang="de-CH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714" y="1048262"/>
            <a:ext cx="3574285" cy="53851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4470257" y="1048262"/>
            <a:ext cx="3574285" cy="31231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Java Webserver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8323800" y="1048262"/>
            <a:ext cx="3574285" cy="24351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noProof="1" smtClean="0"/>
              <a:t>NodeJS</a:t>
            </a:r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911567" y="3113311"/>
            <a:ext cx="19613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Custom.js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911566" y="2120935"/>
            <a:ext cx="19613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/</a:t>
            </a:r>
            <a:r>
              <a:rPr lang="de-CH" dirty="0" err="1" smtClean="0"/>
              <a:t>harupload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5242199" y="2031126"/>
            <a:ext cx="1961315" cy="145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HAR Upload</a:t>
            </a:r>
            <a:br>
              <a:rPr lang="de-CH" dirty="0" smtClean="0"/>
            </a:br>
            <a:r>
              <a:rPr lang="de-CH" dirty="0" smtClean="0"/>
              <a:t>Servlet</a:t>
            </a:r>
            <a:endParaRPr lang="de-CH" dirty="0"/>
          </a:p>
        </p:txBody>
      </p:sp>
      <p:sp>
        <p:nvSpPr>
          <p:cNvPr id="13" name="Rectangle 12"/>
          <p:cNvSpPr/>
          <p:nvPr/>
        </p:nvSpPr>
        <p:spPr>
          <a:xfrm>
            <a:off x="9783431" y="2037510"/>
            <a:ext cx="1961315" cy="10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 yslow.js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872881" y="2311435"/>
            <a:ext cx="23693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42197" y="4906108"/>
            <a:ext cx="1961315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H2 Database</a:t>
            </a:r>
            <a:endParaRPr lang="de-CH" dirty="0"/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6222857" y="3483429"/>
            <a:ext cx="0" cy="1422679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3"/>
          </p:cNvCxnSpPr>
          <p:nvPr/>
        </p:nvCxnSpPr>
        <p:spPr>
          <a:xfrm flipH="1" flipV="1">
            <a:off x="2872881" y="3303811"/>
            <a:ext cx="2369318" cy="5446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03513" y="2311435"/>
            <a:ext cx="25799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3295" y="1804563"/>
            <a:ext cx="1045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Upload HAR</a:t>
            </a:r>
            <a:br>
              <a:rPr lang="en-US" sz="1100" dirty="0" smtClean="0"/>
            </a:br>
            <a:r>
              <a:rPr lang="en-US" sz="1100" dirty="0" smtClean="0"/>
              <a:t>to web server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294846" y="3676707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Store HAR File</a:t>
            </a:r>
            <a:br>
              <a:rPr lang="en-US" sz="1100" dirty="0" smtClean="0"/>
            </a:br>
            <a:r>
              <a:rPr lang="en-US" sz="1100" dirty="0" smtClean="0"/>
              <a:t>and result in DB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8472691" y="1780799"/>
            <a:ext cx="110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noProof="1" smtClean="0"/>
              <a:t>3. Send Request</a:t>
            </a:r>
          </a:p>
          <a:p>
            <a:r>
              <a:rPr lang="en-US" sz="1100" noProof="1" smtClean="0"/>
              <a:t>to YSlow</a:t>
            </a:r>
            <a:endParaRPr lang="en-US" sz="1100" noProof="1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203513" y="2485611"/>
            <a:ext cx="25799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02165" y="2565031"/>
            <a:ext cx="12145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r>
              <a:rPr lang="en-US" sz="1100" dirty="0" smtClean="0"/>
              <a:t>. Compute and return results as JSON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61099" y="2644164"/>
            <a:ext cx="12145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r>
              <a:rPr lang="en-US" sz="1100" dirty="0" smtClean="0"/>
              <a:t>. Return HTML including JSON</a:t>
            </a:r>
            <a:br>
              <a:rPr lang="en-US" sz="1100" dirty="0" smtClean="0"/>
            </a:br>
            <a:r>
              <a:rPr lang="en-US" sz="1100" dirty="0" smtClean="0"/>
              <a:t>results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10" idx="2"/>
          </p:cNvCxnSpPr>
          <p:nvPr/>
        </p:nvCxnSpPr>
        <p:spPr>
          <a:xfrm>
            <a:off x="1892224" y="3494311"/>
            <a:ext cx="1890" cy="1050888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35659" y="3683267"/>
            <a:ext cx="15075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</a:t>
            </a:r>
            <a:r>
              <a:rPr lang="en-US" sz="1100" dirty="0" smtClean="0"/>
              <a:t>. Render Page with JavaScript based on the JSON Results</a:t>
            </a:r>
            <a:endParaRPr lang="en-US" sz="1100" dirty="0"/>
          </a:p>
        </p:txBody>
      </p:sp>
      <p:sp>
        <p:nvSpPr>
          <p:cNvPr id="38" name="Rectangle 7"/>
          <p:cNvSpPr/>
          <p:nvPr/>
        </p:nvSpPr>
        <p:spPr>
          <a:xfrm>
            <a:off x="8322861" y="3571221"/>
            <a:ext cx="3574285" cy="28622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Phantom</a:t>
            </a:r>
            <a:r>
              <a:rPr lang="de-CH" dirty="0" smtClean="0"/>
              <a:t>JS.exe</a:t>
            </a:r>
            <a:endParaRPr lang="de-CH" dirty="0"/>
          </a:p>
        </p:txBody>
      </p:sp>
      <p:sp>
        <p:nvSpPr>
          <p:cNvPr id="39" name="Rectangle 12"/>
          <p:cNvSpPr/>
          <p:nvPr/>
        </p:nvSpPr>
        <p:spPr>
          <a:xfrm>
            <a:off x="9109457" y="5002339"/>
            <a:ext cx="1961315" cy="10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netsniff</a:t>
            </a:r>
            <a:r>
              <a:rPr lang="de-CH" dirty="0" smtClean="0"/>
              <a:t>.js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8502165" y="4035669"/>
            <a:ext cx="3121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/>
              <a:t>PhantomJS is used to create the .har-File when /analyzeurl is called. It will use netsniff.js for creating the HAR.</a:t>
            </a:r>
            <a:endParaRPr lang="en-US" sz="1400" noProof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1" y="4545199"/>
            <a:ext cx="3257550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1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Page Analyzer Architecture</vt:lpstr>
    </vt:vector>
  </TitlesOfParts>
  <Company>Julius Baer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Internal YSlow Setup</dc:title>
  <dc:creator/>
  <cp:lastModifiedBy>Reto</cp:lastModifiedBy>
  <cp:revision>7</cp:revision>
  <dcterms:created xsi:type="dcterms:W3CDTF">2018-03-05T07:58:31Z</dcterms:created>
  <dcterms:modified xsi:type="dcterms:W3CDTF">2019-12-03T08:50:36Z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</Properties>
</file>