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MY BARBERSHOP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Tu WEB GENERICA DE UNA PELUQUERIA de </a:t>
            </a:r>
            <a:r>
              <a:rPr lang="es-ES" dirty="0" smtClean="0"/>
              <a:t>confianza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743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PALETA DE COLORES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801224"/>
            <a:ext cx="9601200" cy="283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4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038" y="1095471"/>
            <a:ext cx="5826391" cy="478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8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520" y="1110132"/>
            <a:ext cx="5477428" cy="451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7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491" y="994611"/>
            <a:ext cx="5905486" cy="488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0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127" y="801851"/>
            <a:ext cx="3456213" cy="507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2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237673"/>
            <a:ext cx="9609666" cy="4144480"/>
          </a:xfrm>
        </p:spPr>
        <p:txBody>
          <a:bodyPr>
            <a:normAutofit/>
          </a:bodyPr>
          <a:lstStyle/>
          <a:p>
            <a:r>
              <a:rPr lang="es-ES" sz="23900" dirty="0" smtClean="0"/>
              <a:t>FIN</a:t>
            </a:r>
            <a:br>
              <a:rPr lang="es-ES" sz="23900" dirty="0" smtClean="0"/>
            </a:br>
            <a:r>
              <a:rPr lang="es-ES" sz="2200" dirty="0" smtClean="0"/>
              <a:t>(por ahora)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297679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</TotalTime>
  <Words>18</Words>
  <Application>Microsoft Office PowerPoint</Application>
  <PresentationFormat>Panorámica</PresentationFormat>
  <Paragraphs>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Orgánico</vt:lpstr>
      <vt:lpstr>MY BARBERSHOP</vt:lpstr>
      <vt:lpstr>PALETA DE COLORES</vt:lpstr>
      <vt:lpstr>Presentación de PowerPoint</vt:lpstr>
      <vt:lpstr>Presentación de PowerPoint</vt:lpstr>
      <vt:lpstr>Presentación de PowerPoint</vt:lpstr>
      <vt:lpstr>Presentación de PowerPoint</vt:lpstr>
      <vt:lpstr>FIN (por ahora)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BARBERSHOP</dc:title>
  <dc:creator>Cuenta Microsoft</dc:creator>
  <cp:lastModifiedBy>Cuenta Microsoft</cp:lastModifiedBy>
  <cp:revision>3</cp:revision>
  <dcterms:created xsi:type="dcterms:W3CDTF">2023-11-02T20:06:54Z</dcterms:created>
  <dcterms:modified xsi:type="dcterms:W3CDTF">2023-11-02T20:32:35Z</dcterms:modified>
</cp:coreProperties>
</file>