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10972800"/>
  <p:notesSz cx="10972800" cy="14630400"/>
  <p:embeddedFontLs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30124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自監督模型於非典型發音之音位變體評估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5068253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本簡報深入探討論文《Leveraging Allophony in Self-Supervised Speech Models for Atypical Pronunciation Assessment》的核心主題與研究成果。重點涵蓋音位異音現象、自監督語音模型（S3M）在異常發音評估的應用，以及提出的 MixGoP 方法如何突破傳統限制，提升評估準確性與魯棒性。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7270433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44" y="7278053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26687" y="7252573"/>
            <a:ext cx="2386727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投稿人：Rick Liao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70355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結論與Q&amp;A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766542"/>
            <a:ext cx="179427" cy="1261586"/>
          </a:xfrm>
          <a:prstGeom prst="roundRect">
            <a:avLst>
              <a:gd name="adj" fmla="val 20012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862524" y="37665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結論重點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862524" y="4262080"/>
            <a:ext cx="69301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MixGoP突破傳統單一分布假設，透過音位變體建模顯著提升異常發音評估效能。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683097" y="5267444"/>
            <a:ext cx="179427" cy="1261586"/>
          </a:xfrm>
          <a:prstGeom prst="roundRect">
            <a:avLst>
              <a:gd name="adj" fmla="val 20012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7221498" y="52674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S3M特徵優勢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21498" y="5762982"/>
            <a:ext cx="657117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S3M在異音建模與發音評估中展現卓越能力，為語音技術帶來新視野。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7042190" y="6768346"/>
            <a:ext cx="179427" cy="1261586"/>
          </a:xfrm>
          <a:prstGeom prst="roundRect">
            <a:avLst>
              <a:gd name="adj" fmla="val 20012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7580590" y="67683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未來展望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580590" y="7263884"/>
            <a:ext cx="62120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持續推動跨語言應用與方法改良，深化非典型發音自動評估研究。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71200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研究背景與動機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774996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40143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音位異音的重要性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4509849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音位異音指同一音位在不同語音環境下的多種發音，對非典型發音評估尤為關鍵，因需區分分布內外的變異。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774996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4930973" y="40143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傳統方法侷限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4509849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基於音位分類器的傳統方法假設單一聲學分布，無法有效處理語音障礙或非母語者的異常發音。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6520577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077039" y="67598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自監督模型突破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7255431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S3M如WavLM、XLS-R透過大量無標註資料預訓練，展現強大聲學特徵表徵能力，為音位變體建模帶來新契機。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40488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相關研究回顧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5351145"/>
            <a:ext cx="43418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Goodness of Pronunciation (GoP)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59424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GoP衡量語音片段與目標音位的匹配度，從HMM到DNN及S3M，方法逐步演進。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53511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異常語音與OOD偵測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59424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近年視異常發音為分布外偵測問題，提升非典型發音評估的有效性與準確度。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92143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研究目標與方法概述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425362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7101959" y="42536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研究目標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474916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提出能建模音位異音的新方法，提升異常發音評估準確性與魯棒性，驗證S3M特徵效益。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425362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10955893" y="42536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方法核心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55893" y="474916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MixGoP結合GMM建模多子分布與S3M特徵，透過對數似然分數評估發音異常程度。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678977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7101959" y="67897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工作流程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7285315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特徵萃取、音位分割、聚類初始化、GMM訓練、分數計算與評估。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8573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數學模型與比喻解析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GoP分數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57509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衡量語音片段屬於目標音位的機率對數，類似語音老師對學生發音的信心。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GMM建模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57509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將音位比喻為水果籃，子分布如不同品種蘋果，捕捉多樣音位變體。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Mahalanobis距離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57509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多維距離考慮變異，準確反映語音特徵與子分布的相似度。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4786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實驗設計與資料集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541633"/>
            <a:ext cx="3614618" cy="2972991"/>
          </a:xfrm>
          <a:prstGeom prst="roundRect">
            <a:avLst>
              <a:gd name="adj" fmla="val 120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78094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資料集種類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4276487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語音障礙：UASpeech, TORGO, SSNCE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5126236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非母語語音：speechocean762, L2-ARCTIC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541633"/>
            <a:ext cx="3614618" cy="2972991"/>
          </a:xfrm>
          <a:prstGeom prst="roundRect">
            <a:avLst>
              <a:gd name="adj" fmla="val 1208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10417373" y="378094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特徵比較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417373" y="4276487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S3M特徵普遍優於傳統MFCC、Mel spectrogram及TDNN-F。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6324124" y="6753939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12" name="Text 9"/>
          <p:cNvSpPr/>
          <p:nvPr/>
        </p:nvSpPr>
        <p:spPr>
          <a:xfrm>
            <a:off x="6563439" y="699325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基線與MixGoP表現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63439" y="7488793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MixGoP在多數資料集達到最先進性能，特別在語音障礙資料集表現顯著。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857387"/>
            <a:ext cx="565535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S3M特徵異音建模分析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UMAP聚類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57509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同一音位形成多個聚類，反映不同語音環境下的音位變體。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ANMI指標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57509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量化聚類索引與語音環境間的互信息，S3M特徵包含更多語音環境資訊。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51596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下游任務關聯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57509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語音環境資訊量與發音評估性能呈正相關，表現隨NMI飽和。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95239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MixGoP樣本效率與子分布敏感性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498860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7101959" y="49886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樣本數量影響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5484138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增加訓練樣本提升性能，但達一定數量後趨於飽和，顯示良好樣本效率。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675870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7101959" y="67587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子分布數量影響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01959" y="7254240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適度增加子分布數量可提升性能，過多可能導致過擬合，最佳約為32個子分布。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6061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討論與未來展望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9084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方法優勢與侷限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549973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有效建模音位變體，提升非典型發音評估準確性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9664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語言泛化性有限，依賴準確時間對齊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64331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全句評估方法有改進空間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9084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未來方向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549973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擴展多語言非典型發音評估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9664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改進音位時間對齊技術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64331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開發加權全句評分方法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689991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探索生成式模型與複雜GMM變體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2025-04-20T16:09:36Z</dcterms:created>
  <dcterms:modified xsi:type="dcterms:W3CDTF">2025-04-20T16:09:36Z</dcterms:modified>
</cp:coreProperties>
</file>