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68"/>
  </p:normalViewPr>
  <p:slideViewPr>
    <p:cSldViewPr snapToGrid="0">
      <p:cViewPr varScale="1">
        <p:scale>
          <a:sx n="153" d="100"/>
          <a:sy n="15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9B7D0-A0BD-6656-B7A5-D96140E8B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8B8EA4-3B36-53B1-8D3D-81ACD54AC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A5F37B-3D1A-E060-7EC3-7CBBC329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739B69-23D2-173E-1403-E7F2FD4B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96EC95-BE4C-C516-B488-8C8E1BEC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960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69B5A-27E3-3487-8C60-3FA50F56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E11A71-A1AF-08DE-955C-829BEB565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F06BCF-2C1F-D2F0-0BE8-1A1B0B05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6453FD-86D2-B271-B7CC-D7032725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A84C75-4709-EFB0-9F05-B87277EF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49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E10B69-958E-70D7-6100-6C09AF4AA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F8485F-90CA-5037-1DF1-AE907B3E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4C0952-0747-1B18-A910-0622643E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2153E-81A5-B7AA-BCDF-27CECFEE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FA0BEC-0F48-DAAE-9574-07CEBFA4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506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72E88-8F0F-C1A2-76DA-9E8935B5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92" y="193186"/>
            <a:ext cx="11433908" cy="674321"/>
          </a:xfrm>
        </p:spPr>
        <p:txBody>
          <a:bodyPr>
            <a:normAutofit/>
          </a:bodyPr>
          <a:lstStyle>
            <a:lvl1pPr>
              <a:defRPr sz="32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947B2E-CCA1-1E3C-8CA0-0C130136D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91" y="1012824"/>
            <a:ext cx="11433907" cy="5651989"/>
          </a:xfrm>
        </p:spPr>
        <p:txBody>
          <a:bodyPr/>
          <a:lstStyle>
            <a:lvl1pPr>
              <a:defRPr sz="24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>
              <a:defRPr sz="2200" b="0" i="0"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 b="0" i="0"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 b="0" i="0"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 b="0" i="0">
                <a:latin typeface="Kaiti SC" panose="02010600040101010101" pitchFamily="2" charset="-122"/>
                <a:ea typeface="Kaiti SC" panose="02010600040101010101" pitchFamily="2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9049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D5E0F-4FF7-256F-B088-8BD4F702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EB8CFB-2EFF-4537-444F-38E7D9AA2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44175A-8009-B776-E033-71E516CE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7EA1B3-05F9-6EE2-70D9-D9FA2898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D7C5DC-E7C7-79F8-1E19-DC933C42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075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BB3B8-B479-05D3-7B7C-90A9F0AD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16DE4-90D6-3811-3414-A0C960134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9E312D-1757-D525-9502-5877D5C46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8FD944-30EF-E11D-8E6B-88E912B8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D0028E-202C-841C-BBDB-61F14EF9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4FDCA8-B73E-6444-CFC8-A28DA44E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65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AF027-28CA-A8AD-67E8-8D861D52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B3F458-87C3-4C1F-EB3C-22A45F526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B27E82-BDCB-4CF6-6D36-28073A307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F140DE-8DAD-82DB-96CB-E9659F505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DB093C-A366-DE18-69CC-B702D69DE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2E0288-582B-8523-8B39-95E9C0EF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23C918-1721-DA4B-B888-29471FF7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FE5162-5063-9E9D-C4EF-3AB91A27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234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958A1-1C38-FF82-3B7E-8FE4DA6C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4A557B-7E3B-0267-6618-5B77DCD3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009C8A-7CF3-1736-4389-EE245208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735730-5059-16AC-CB8A-6EF9FBC9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477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5BE2FF-5E8B-8D9E-8ACC-6114DAD7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AA32A9-F371-8434-4C67-A7B63861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14CD76-B421-B50B-2856-E14F029A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85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8C8B6-E08B-FBA1-91C8-64148906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8C7BFB-D9FD-AB1A-F616-A65AF6F6F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1F02A2-19DF-D7EB-47AF-FD6456E09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FA2C55-3957-650E-6F5F-37AF6A03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300E64-81E5-1F58-582C-DDB8E4CA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5E1319-C4D0-3500-2BCA-3DB29724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02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5B743-1585-2467-2B78-82D3472D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457694-5E96-C1F2-899A-580F60487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2DCBE1-2E1C-269C-5A47-2165EA506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73BFD5-3F9A-D3F1-FA37-1F8EDE0A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19AAA2-D143-1CEC-6F42-AC153838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650166-1320-C2A5-A1DF-1A0E2C9F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462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BDE7F5-96B0-05C2-89A2-C2D57C07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EF89D9-4F5C-D0E2-3B8C-AC542E20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38C8A9-D830-21E5-FC46-95C1CF357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BC7C14-11B5-9A8D-0BCB-06DAB6EFD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C02B7-AC9D-D08B-F928-24553D2CF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33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5C4AF-67AF-C6A1-E189-45EFD16D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625E91-4BEE-8E94-D1EC-E3711379F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379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F4D62-6E47-CCA5-6D87-83E9B715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C3340B-9E10-8D0C-95C6-DC1ED93C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372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Kaiti SC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RickLiao</dc:creator>
  <cp:lastModifiedBy>RickLiao</cp:lastModifiedBy>
  <cp:revision>2</cp:revision>
  <dcterms:created xsi:type="dcterms:W3CDTF">2023-12-23T17:01:40Z</dcterms:created>
  <dcterms:modified xsi:type="dcterms:W3CDTF">2023-12-23T17:05:00Z</dcterms:modified>
</cp:coreProperties>
</file>