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 snapToGrid="0">
      <p:cViewPr varScale="1">
        <p:scale>
          <a:sx n="124" d="100"/>
          <a:sy n="124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af70f01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af70f01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b77e71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b77e71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f70f010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f70f010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af70f010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af70f010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af70f010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af70f010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af70f010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af70f010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d67a2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8d67a24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af70f010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af70f010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af70f01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af70f01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69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2020.09.18會議報告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26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Quantization Notes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11700" y="994225"/>
            <a:ext cx="86718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When using quanted weights and biases by calling ARM NN API, we need to pass each layers’ weight shift bits and bias shift bits to the api function.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This is because we need to align the input and output decimal and float format.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>
                <a:solidFill>
                  <a:srgbClr val="24292E"/>
                </a:solidFill>
                <a:highlight>
                  <a:srgbClr val="FFFFFF"/>
                </a:highlight>
              </a:rPr>
              <a:t>For example, from quantization sweeps we get the input to the first fully-connected layer in DNN model is of Q5.2 format or 2 bits after the decimal point (i.e. ranges from -32,31.75) and the expected output format for maximum accuracy is also Q5.2.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9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tf.fake_quant_with_min_max_vars note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666425"/>
            <a:ext cx="8520600" cy="33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Fake-quantize the inputs tensor of type float via global float scalars min and max to outputs tensor of same shape as inputs.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</a:rPr>
              <a:t>Attributes</a:t>
            </a:r>
            <a:endParaRPr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zh-TW">
                <a:solidFill>
                  <a:srgbClr val="000000"/>
                </a:solidFill>
              </a:rPr>
              <a:t>[min; max] define the clamping range for the inputs data.</a:t>
            </a:r>
            <a:endParaRPr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zh-TW">
                <a:solidFill>
                  <a:srgbClr val="000000"/>
                </a:solidFill>
              </a:rPr>
              <a:t>inputs values are quantized into the quantization range ( [0; 2^num_bits - 1] when narrow_range is false and [1; 2^num_bits - 1] when it is true) and then de-quantized and output as floats in [min; max] interval.</a:t>
            </a:r>
            <a:endParaRPr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zh-TW">
                <a:solidFill>
                  <a:srgbClr val="000000"/>
                </a:solidFill>
              </a:rPr>
              <a:t>num_bits is the bitwidth of the quantization; between 2 and 16, inclusive.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11700" y="9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tf.fake_quant_with_min_max_vars note Cont.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285175" y="754775"/>
            <a:ext cx="8520600" cy="3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Before quantization, min and max values are adjusted with the following logic. It is suggested to have min &lt;= 0 &lt;= max. If 0 is not in the range of values, the behavior can be unexpected: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If 0 &lt; min &lt; max: min_adj = 0 and max_adj = max - min.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If min &lt; max &lt; 0: min_adj = min - max and max_adj = 0.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If min &lt;= 0 &lt;= max: scale = (max - min) / (2^num_bits - 1), min_adj = scale * round(min / scale) and max_adj = max + min_adj - min.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17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本周進度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56900" cy="4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Post Quantization: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Weight Quantization.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Activation Quantization.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Output Layer and Bias Bits Shift.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17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Quantization Flow</a:t>
            </a:r>
            <a:endParaRPr/>
          </a:p>
        </p:txBody>
      </p:sp>
      <p:grpSp>
        <p:nvGrpSpPr>
          <p:cNvPr id="66" name="Google Shape;66;p15"/>
          <p:cNvGrpSpPr/>
          <p:nvPr/>
        </p:nvGrpSpPr>
        <p:grpSpPr>
          <a:xfrm>
            <a:off x="556775" y="1222825"/>
            <a:ext cx="6157675" cy="2733200"/>
            <a:chOff x="556775" y="1222825"/>
            <a:chExt cx="6157675" cy="2733200"/>
          </a:xfrm>
        </p:grpSpPr>
        <p:sp>
          <p:nvSpPr>
            <p:cNvPr id="67" name="Google Shape;67;p15"/>
            <p:cNvSpPr/>
            <p:nvPr/>
          </p:nvSpPr>
          <p:spPr>
            <a:xfrm>
              <a:off x="556775" y="1222825"/>
              <a:ext cx="1040700" cy="61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Saved Model</a:t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2260175" y="1267525"/>
              <a:ext cx="1657200" cy="5271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Create Model</a:t>
              </a:r>
              <a:endParaRPr/>
            </a:p>
          </p:txBody>
        </p:sp>
        <p:cxnSp>
          <p:nvCxnSpPr>
            <p:cNvPr id="69" name="Google Shape;69;p15"/>
            <p:cNvCxnSpPr>
              <a:stCxn id="67" idx="3"/>
              <a:endCxn id="68" idx="1"/>
            </p:cNvCxnSpPr>
            <p:nvPr/>
          </p:nvCxnSpPr>
          <p:spPr>
            <a:xfrm>
              <a:off x="1597475" y="1531075"/>
              <a:ext cx="662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Google Shape;70;p15"/>
            <p:cNvSpPr/>
            <p:nvPr/>
          </p:nvSpPr>
          <p:spPr>
            <a:xfrm>
              <a:off x="2876675" y="2132500"/>
              <a:ext cx="1040700" cy="6165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 Data</a:t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2172275" y="3165825"/>
              <a:ext cx="1745100" cy="7902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Get Best Act Max</a:t>
              </a:r>
              <a:endParaRPr/>
            </a:p>
          </p:txBody>
        </p:sp>
        <p:cxnSp>
          <p:nvCxnSpPr>
            <p:cNvPr id="72" name="Google Shape;72;p15"/>
            <p:cNvCxnSpPr/>
            <p:nvPr/>
          </p:nvCxnSpPr>
          <p:spPr>
            <a:xfrm>
              <a:off x="2551875" y="1816125"/>
              <a:ext cx="0" cy="1345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" name="Google Shape;73;p15"/>
            <p:cNvCxnSpPr>
              <a:stCxn id="70" idx="2"/>
            </p:cNvCxnSpPr>
            <p:nvPr/>
          </p:nvCxnSpPr>
          <p:spPr>
            <a:xfrm flipH="1">
              <a:off x="3393725" y="2749000"/>
              <a:ext cx="3300" cy="41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69350" y="2093775"/>
              <a:ext cx="1745100" cy="7902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Int8 Weights</a:t>
              </a:r>
              <a:br>
                <a:rPr lang="zh-TW"/>
              </a:br>
              <a:r>
                <a:rPr lang="zh-TW"/>
                <a:t>and</a:t>
              </a:r>
              <a:br>
                <a:rPr lang="zh-TW"/>
              </a:br>
              <a:r>
                <a:rPr lang="zh-TW"/>
                <a:t>Out &amp; Bias Shifts</a:t>
              </a:r>
              <a:endParaRPr/>
            </a:p>
          </p:txBody>
        </p:sp>
        <p:grpSp>
          <p:nvGrpSpPr>
            <p:cNvPr id="75" name="Google Shape;75;p15"/>
            <p:cNvGrpSpPr/>
            <p:nvPr/>
          </p:nvGrpSpPr>
          <p:grpSpPr>
            <a:xfrm>
              <a:off x="3917375" y="1524475"/>
              <a:ext cx="1711800" cy="576600"/>
              <a:chOff x="3917375" y="1524475"/>
              <a:chExt cx="1711800" cy="576600"/>
            </a:xfrm>
          </p:grpSpPr>
          <p:cxnSp>
            <p:nvCxnSpPr>
              <p:cNvPr id="76" name="Google Shape;76;p15"/>
              <p:cNvCxnSpPr/>
              <p:nvPr/>
            </p:nvCxnSpPr>
            <p:spPr>
              <a:xfrm rot="10800000" flipH="1">
                <a:off x="3917375" y="1528675"/>
                <a:ext cx="1711800" cy="2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 flipH="1">
                <a:off x="5616000" y="1524475"/>
                <a:ext cx="6600" cy="576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78" name="Google Shape;78;p15"/>
            <p:cNvCxnSpPr/>
            <p:nvPr/>
          </p:nvCxnSpPr>
          <p:spPr>
            <a:xfrm>
              <a:off x="3933825" y="2414600"/>
              <a:ext cx="985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3917375" y="3560925"/>
              <a:ext cx="1713600" cy="6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5"/>
            <p:cNvCxnSpPr/>
            <p:nvPr/>
          </p:nvCxnSpPr>
          <p:spPr>
            <a:xfrm rot="10800000">
              <a:off x="5624525" y="2909825"/>
              <a:ext cx="0" cy="657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102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Shift Bits Verification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17625" y="891025"/>
            <a:ext cx="43548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Shift Bits: [64, 64, 32, 32, 32, 32, 32,64]</a:t>
            </a:r>
            <a:endParaRPr sz="1800"/>
          </a:p>
        </p:txBody>
      </p:sp>
      <p:sp>
        <p:nvSpPr>
          <p:cNvPr id="87" name="Google Shape;87;p16"/>
          <p:cNvSpPr txBox="1"/>
          <p:nvPr/>
        </p:nvSpPr>
        <p:spPr>
          <a:xfrm>
            <a:off x="410925" y="1557600"/>
            <a:ext cx="56472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fc1_W_0 number of wts/bias: (520, 128) </a:t>
            </a:r>
            <a:r>
              <a:rPr lang="en-US" altLang="zh-TW" sz="1600" dirty="0" err="1"/>
              <a:t>frac</a:t>
            </a:r>
            <a:r>
              <a:rPr lang="zh-TW" sz="1600" dirty="0"/>
              <a:t> bits: </a:t>
            </a:r>
            <a:r>
              <a:rPr lang="zh-TW" sz="1600" b="1" dirty="0"/>
              <a:t>8</a:t>
            </a:r>
            <a:r>
              <a:rPr lang="zh-TW" sz="1600" dirty="0"/>
              <a:t> 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fc1_b_0 number of wts/bias: (128,) </a:t>
            </a:r>
            <a:r>
              <a:rPr lang="en-US" altLang="zh-TW" sz="1600" dirty="0" err="1"/>
              <a:t>frac</a:t>
            </a:r>
            <a:r>
              <a:rPr lang="zh-TW" sz="1600" dirty="0"/>
              <a:t> bits: </a:t>
            </a:r>
            <a:r>
              <a:rPr lang="zh-TW" sz="1600" b="1" dirty="0"/>
              <a:t>8</a:t>
            </a:r>
            <a:r>
              <a:rPr lang="zh-TW" sz="1600" dirty="0"/>
              <a:t> 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fc2_W_0 number of wts/bias: (128, 128) </a:t>
            </a:r>
            <a:r>
              <a:rPr lang="en-US" altLang="zh-TW" sz="1600" dirty="0" err="1"/>
              <a:t>frac</a:t>
            </a:r>
            <a:r>
              <a:rPr lang="zh-TW" sz="1600" dirty="0"/>
              <a:t> bits: </a:t>
            </a:r>
            <a:r>
              <a:rPr lang="zh-TW" sz="1600" b="1" dirty="0"/>
              <a:t>8</a:t>
            </a:r>
            <a:r>
              <a:rPr lang="zh-TW" sz="1600" dirty="0"/>
              <a:t> 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fc2_b_0 number of wts/bias: (128,) </a:t>
            </a:r>
            <a:r>
              <a:rPr lang="en-US" altLang="zh-TW" sz="1600" dirty="0" err="1"/>
              <a:t>frac</a:t>
            </a:r>
            <a:r>
              <a:rPr lang="zh-TW" sz="1600" dirty="0"/>
              <a:t> bits: </a:t>
            </a:r>
            <a:r>
              <a:rPr lang="zh-TW" sz="1600" b="1" dirty="0"/>
              <a:t>7</a:t>
            </a:r>
            <a:r>
              <a:rPr lang="zh-TW" sz="1600" dirty="0"/>
              <a:t> 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fc3_W_0 number of wts/bias: (128, 128) </a:t>
            </a:r>
            <a:r>
              <a:rPr lang="en-US" altLang="zh-TW" sz="1600" dirty="0" err="1"/>
              <a:t>frac</a:t>
            </a:r>
            <a:r>
              <a:rPr lang="zh-TW" sz="1600" dirty="0"/>
              <a:t> bits: </a:t>
            </a:r>
            <a:r>
              <a:rPr lang="zh-TW" sz="1600" b="1" dirty="0"/>
              <a:t>8</a:t>
            </a:r>
            <a:r>
              <a:rPr lang="zh-TW" sz="1600" dirty="0"/>
              <a:t> 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fc3_b_0 number of wts/bias: (128,) </a:t>
            </a:r>
            <a:r>
              <a:rPr lang="en-US" altLang="zh-TW" sz="1600" dirty="0" err="1"/>
              <a:t>frac</a:t>
            </a:r>
            <a:r>
              <a:rPr lang="zh-TW" sz="1600" dirty="0"/>
              <a:t> bits: </a:t>
            </a:r>
            <a:r>
              <a:rPr lang="zh-TW" sz="1600" b="1" dirty="0"/>
              <a:t>7</a:t>
            </a:r>
            <a:r>
              <a:rPr lang="zh-TW" sz="1600" dirty="0"/>
              <a:t> 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final_fc_0 number of wts/bias: (128, 12</a:t>
            </a:r>
            <a:r>
              <a:rPr lang="en-US" altLang="zh-TW" sz="1600" dirty="0"/>
              <a:t>8</a:t>
            </a:r>
            <a:r>
              <a:rPr lang="zh-TW" sz="1600" dirty="0"/>
              <a:t>) </a:t>
            </a:r>
            <a:r>
              <a:rPr lang="en-US" altLang="zh-TW" sz="1600" dirty="0" err="1"/>
              <a:t>frac</a:t>
            </a:r>
            <a:r>
              <a:rPr lang="zh-TW" sz="1600" dirty="0"/>
              <a:t> bits: </a:t>
            </a:r>
            <a:r>
              <a:rPr lang="zh-TW" sz="1600" b="1" dirty="0"/>
              <a:t>7</a:t>
            </a:r>
            <a:r>
              <a:rPr lang="zh-TW" sz="1600" dirty="0"/>
              <a:t> 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Variable_0 number of wts/bias: (12</a:t>
            </a:r>
            <a:r>
              <a:rPr lang="en-US" altLang="zh-TW" sz="1600" dirty="0"/>
              <a:t>8</a:t>
            </a:r>
            <a:r>
              <a:rPr lang="zh-TW" sz="1600" dirty="0"/>
              <a:t>,) </a:t>
            </a:r>
            <a:r>
              <a:rPr lang="en-US" altLang="zh-TW" sz="1600" dirty="0" err="1"/>
              <a:t>frac</a:t>
            </a:r>
            <a:r>
              <a:rPr lang="zh-TW" sz="1600" dirty="0"/>
              <a:t> bits: </a:t>
            </a:r>
            <a:r>
              <a:rPr lang="zh-TW" sz="1600" b="1" dirty="0"/>
              <a:t>8 </a:t>
            </a:r>
            <a:endParaRPr sz="1600" b="1" dirty="0"/>
          </a:p>
        </p:txBody>
      </p:sp>
      <p:cxnSp>
        <p:nvCxnSpPr>
          <p:cNvPr id="88" name="Google Shape;88;p16"/>
          <p:cNvCxnSpPr/>
          <p:nvPr/>
        </p:nvCxnSpPr>
        <p:spPr>
          <a:xfrm>
            <a:off x="1730700" y="1223200"/>
            <a:ext cx="530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/>
          <p:cNvCxnSpPr>
            <a:endCxn id="86" idx="2"/>
          </p:cNvCxnSpPr>
          <p:nvPr/>
        </p:nvCxnSpPr>
        <p:spPr>
          <a:xfrm>
            <a:off x="2021425" y="1295425"/>
            <a:ext cx="573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>
            <a:off x="2426050" y="1223200"/>
            <a:ext cx="573600" cy="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6"/>
          <p:cNvCxnSpPr/>
          <p:nvPr/>
        </p:nvCxnSpPr>
        <p:spPr>
          <a:xfrm>
            <a:off x="2789425" y="1295425"/>
            <a:ext cx="573600" cy="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6"/>
          <p:cNvCxnSpPr/>
          <p:nvPr/>
        </p:nvCxnSpPr>
        <p:spPr>
          <a:xfrm>
            <a:off x="3175275" y="1223200"/>
            <a:ext cx="57360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/>
          <p:nvPr/>
        </p:nvCxnSpPr>
        <p:spPr>
          <a:xfrm>
            <a:off x="3524350" y="1295425"/>
            <a:ext cx="573600" cy="0"/>
          </a:xfrm>
          <a:prstGeom prst="straightConnector1">
            <a:avLst/>
          </a:prstGeom>
          <a:noFill/>
          <a:ln w="28575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/>
          <p:cNvCxnSpPr/>
          <p:nvPr/>
        </p:nvCxnSpPr>
        <p:spPr>
          <a:xfrm>
            <a:off x="4656200" y="1113550"/>
            <a:ext cx="16488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6280025" y="957488"/>
            <a:ext cx="9345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分六組：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6270300" y="1388625"/>
            <a:ext cx="1305600" cy="20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1. (64 ,64)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</a:rPr>
              <a:t>2. (64 ,32)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</a:rPr>
              <a:t>3. (32 ,32)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</a:rPr>
              <a:t>4. (32 ,32)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</a:rPr>
              <a:t>5. (32 ,32)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</a:rPr>
              <a:t>6. (32 ,32)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 b="1">
                <a:solidFill>
                  <a:schemeClr val="dk1"/>
                </a:solidFill>
              </a:rPr>
              <a:t>7. (32 ,64)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3858625" y="1252725"/>
            <a:ext cx="573600" cy="0"/>
          </a:xfrm>
          <a:prstGeom prst="straightConnector1">
            <a:avLst/>
          </a:prstGeom>
          <a:noFill/>
          <a:ln w="2857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102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Shift Bits Verification (Cont.)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66700" y="2133150"/>
            <a:ext cx="2881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set fi</a:t>
            </a:r>
            <a:r>
              <a:rPr lang="zh-TW" sz="1200" baseline="-25000"/>
              <a:t>t</a:t>
            </a:r>
            <a:r>
              <a:rPr lang="zh-TW" sz="1200"/>
              <a:t> is fraction bits of input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set fw is fraction bits of weights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set fo</a:t>
            </a:r>
            <a:r>
              <a:rPr lang="zh-TW" sz="1200" baseline="-25000"/>
              <a:t>t</a:t>
            </a:r>
            <a:r>
              <a:rPr lang="zh-TW" sz="1200"/>
              <a:t> is fraction bits of output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set fi</a:t>
            </a:r>
            <a:r>
              <a:rPr lang="zh-TW" sz="1200" baseline="-25000"/>
              <a:t>t+1</a:t>
            </a:r>
            <a:r>
              <a:rPr lang="zh-TW" sz="1200"/>
              <a:t> is fraction bits of layer</a:t>
            </a:r>
            <a:r>
              <a:rPr lang="zh-TW" sz="1200" baseline="-25000"/>
              <a:t>t+1</a:t>
            </a:r>
            <a:r>
              <a:rPr lang="zh-TW" sz="1200"/>
              <a:t> input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4" name="Google Shape;104;p17"/>
          <p:cNvSpPr txBox="1"/>
          <p:nvPr/>
        </p:nvSpPr>
        <p:spPr>
          <a:xfrm>
            <a:off x="352450" y="895350"/>
            <a:ext cx="6743700" cy="1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consider the formula: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out = activation(in * w + b)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we use Qx.y format to represent the fractional part of each variable in the equation.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the N</a:t>
            </a:r>
            <a:r>
              <a:rPr lang="zh-TW" sz="1200" baseline="-25000"/>
              <a:t>t</a:t>
            </a:r>
            <a:r>
              <a:rPr lang="zh-TW" sz="1200"/>
              <a:t> layer out is N</a:t>
            </a:r>
            <a:r>
              <a:rPr lang="zh-TW" sz="1200" baseline="-25000"/>
              <a:t>(t+1)</a:t>
            </a:r>
            <a:r>
              <a:rPr lang="zh-TW" sz="1200"/>
              <a:t> input.</a:t>
            </a:r>
            <a:endParaRPr sz="1200"/>
          </a:p>
        </p:txBody>
      </p:sp>
      <p:sp>
        <p:nvSpPr>
          <p:cNvPr id="105" name="Google Shape;105;p17"/>
          <p:cNvSpPr txBox="1"/>
          <p:nvPr/>
        </p:nvSpPr>
        <p:spPr>
          <a:xfrm>
            <a:off x="3538525" y="2100150"/>
            <a:ext cx="3152700" cy="17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the fractional bits of product of in</a:t>
            </a:r>
            <a:r>
              <a:rPr lang="zh-TW" sz="1200" baseline="-25000"/>
              <a:t>t</a:t>
            </a:r>
            <a:r>
              <a:rPr lang="zh-TW" sz="1200"/>
              <a:t> * w is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fi</a:t>
            </a:r>
            <a:r>
              <a:rPr lang="zh-TW" sz="1200" baseline="-25000"/>
              <a:t>t</a:t>
            </a:r>
            <a:r>
              <a:rPr lang="zh-TW" sz="1200"/>
              <a:t> + fw bits long, as the product of </a:t>
            </a:r>
            <a:r>
              <a:rPr lang="zh-TW" sz="1200">
                <a:solidFill>
                  <a:schemeClr val="dk1"/>
                </a:solidFill>
              </a:rPr>
              <a:t>in</a:t>
            </a:r>
            <a:r>
              <a:rPr lang="zh-TW" sz="1200" baseline="-25000">
                <a:solidFill>
                  <a:schemeClr val="dk1"/>
                </a:solidFill>
              </a:rPr>
              <a:t>t</a:t>
            </a:r>
            <a:r>
              <a:rPr lang="zh-TW" sz="1200">
                <a:solidFill>
                  <a:schemeClr val="dk1"/>
                </a:solidFill>
              </a:rPr>
              <a:t> * w is input of next layer, and original next layer’s input fractional bits is fi</a:t>
            </a:r>
            <a:r>
              <a:rPr lang="zh-TW" sz="1200" baseline="-25000">
                <a:solidFill>
                  <a:schemeClr val="dk1"/>
                </a:solidFill>
              </a:rPr>
              <a:t>t+1</a:t>
            </a:r>
            <a:r>
              <a:rPr lang="zh-TW" sz="1200">
                <a:solidFill>
                  <a:schemeClr val="dk1"/>
                </a:solidFill>
              </a:rPr>
              <a:t> long, as a result, the out need to shift right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</a:rPr>
              <a:t>out_rshift = (fi</a:t>
            </a:r>
            <a:r>
              <a:rPr lang="zh-TW" sz="1200" baseline="-25000">
                <a:solidFill>
                  <a:schemeClr val="dk1"/>
                </a:solidFill>
              </a:rPr>
              <a:t>t</a:t>
            </a:r>
            <a:r>
              <a:rPr lang="zh-TW" sz="1200">
                <a:solidFill>
                  <a:schemeClr val="dk1"/>
                </a:solidFill>
              </a:rPr>
              <a:t> + fw)-fi</a:t>
            </a:r>
            <a:r>
              <a:rPr lang="zh-TW" sz="1200" baseline="-25000">
                <a:solidFill>
                  <a:schemeClr val="dk1"/>
                </a:solidFill>
              </a:rPr>
              <a:t>t+1</a:t>
            </a:r>
            <a:endParaRPr sz="1200" baseline="-25000">
              <a:solidFill>
                <a:schemeClr val="dk1"/>
              </a:solidFill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3319475" y="2181225"/>
            <a:ext cx="9600" cy="16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102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Shift Bits Verification (Cont.)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457800" y="978725"/>
            <a:ext cx="9795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(64, 64)</a:t>
            </a:r>
            <a:endParaRPr sz="1600" b="1"/>
          </a:p>
        </p:txBody>
      </p:sp>
      <p:cxnSp>
        <p:nvCxnSpPr>
          <p:cNvPr id="113" name="Google Shape;113;p18"/>
          <p:cNvCxnSpPr>
            <a:stCxn id="112" idx="3"/>
          </p:cNvCxnSpPr>
          <p:nvPr/>
        </p:nvCxnSpPr>
        <p:spPr>
          <a:xfrm rot="10800000" flipH="1">
            <a:off x="1437300" y="1174475"/>
            <a:ext cx="7626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2311775" y="845800"/>
            <a:ext cx="2571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Q6.1 (in)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Q6.1 </a:t>
            </a:r>
            <a:r>
              <a:rPr lang="zh-TW">
                <a:solidFill>
                  <a:schemeClr val="dk1"/>
                </a:solidFill>
              </a:rPr>
              <a:t>(out)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359075" y="2061475"/>
            <a:ext cx="2054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</a:rPr>
              <a:t>fc1_W_0 </a:t>
            </a:r>
            <a:r>
              <a:rPr lang="en-US" altLang="zh-TW" sz="1600" dirty="0" err="1">
                <a:solidFill>
                  <a:schemeClr val="dk1"/>
                </a:solidFill>
              </a:rPr>
              <a:t>frac</a:t>
            </a:r>
            <a:r>
              <a:rPr lang="zh-TW" sz="1600" dirty="0">
                <a:solidFill>
                  <a:schemeClr val="dk1"/>
                </a:solidFill>
              </a:rPr>
              <a:t> bits: </a:t>
            </a:r>
            <a:r>
              <a:rPr lang="zh-TW" sz="1600" b="1" dirty="0">
                <a:solidFill>
                  <a:schemeClr val="dk1"/>
                </a:solidFill>
              </a:rPr>
              <a:t>8</a:t>
            </a:r>
            <a:endParaRPr dirty="0"/>
          </a:p>
        </p:txBody>
      </p:sp>
      <p:cxnSp>
        <p:nvCxnSpPr>
          <p:cNvPr id="116" name="Google Shape;116;p18"/>
          <p:cNvCxnSpPr/>
          <p:nvPr/>
        </p:nvCxnSpPr>
        <p:spPr>
          <a:xfrm>
            <a:off x="762575" y="1378250"/>
            <a:ext cx="0" cy="4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8"/>
          <p:cNvCxnSpPr/>
          <p:nvPr/>
        </p:nvCxnSpPr>
        <p:spPr>
          <a:xfrm>
            <a:off x="1110875" y="1378250"/>
            <a:ext cx="0" cy="4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8"/>
          <p:cNvSpPr txBox="1"/>
          <p:nvPr/>
        </p:nvSpPr>
        <p:spPr>
          <a:xfrm>
            <a:off x="350575" y="1699710"/>
            <a:ext cx="8466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902525" y="1699710"/>
            <a:ext cx="8466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2311775" y="2251875"/>
            <a:ext cx="7626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8"/>
          <p:cNvSpPr txBox="1"/>
          <p:nvPr/>
        </p:nvSpPr>
        <p:spPr>
          <a:xfrm>
            <a:off x="3158375" y="2054325"/>
            <a:ext cx="2054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frac</a:t>
            </a:r>
            <a:r>
              <a:rPr lang="zh-TW" dirty="0"/>
              <a:t> bits is 8 (Weight)</a:t>
            </a:r>
            <a:endParaRPr dirty="0"/>
          </a:p>
        </p:txBody>
      </p:sp>
      <p:sp>
        <p:nvSpPr>
          <p:cNvPr id="122" name="Google Shape;122;p18"/>
          <p:cNvSpPr txBox="1"/>
          <p:nvPr/>
        </p:nvSpPr>
        <p:spPr>
          <a:xfrm>
            <a:off x="447750" y="3034075"/>
            <a:ext cx="4050900" cy="17841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Output Shift: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While input * weights will have 9 </a:t>
            </a:r>
            <a:r>
              <a:rPr lang="en-US" altLang="zh-TW" dirty="0" err="1"/>
              <a:t>frac</a:t>
            </a:r>
            <a:r>
              <a:rPr lang="zh-TW" dirty="0"/>
              <a:t> bits.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(Q6.1 x Q</a:t>
            </a:r>
            <a:r>
              <a:rPr lang="en-US" altLang="zh-TW" dirty="0"/>
              <a:t>0</a:t>
            </a:r>
            <a:r>
              <a:rPr lang="zh-TW" dirty="0"/>
              <a:t>.8), but the output is originally Q6.1 , as a result, output need to shift right 8 bits to get to same representation.</a:t>
            </a:r>
            <a:endParaRPr dirty="0"/>
          </a:p>
        </p:txBody>
      </p:sp>
      <p:sp>
        <p:nvSpPr>
          <p:cNvPr id="123" name="Google Shape;123;p18"/>
          <p:cNvSpPr txBox="1"/>
          <p:nvPr/>
        </p:nvSpPr>
        <p:spPr>
          <a:xfrm>
            <a:off x="371550" y="2397325"/>
            <a:ext cx="2054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fc1_b_0 </a:t>
            </a:r>
            <a:r>
              <a:rPr lang="en-US" altLang="zh-TW" sz="1600" dirty="0" err="1"/>
              <a:t>frac</a:t>
            </a:r>
            <a:r>
              <a:rPr lang="zh-TW" sz="1600" dirty="0"/>
              <a:t> bits: </a:t>
            </a:r>
            <a:r>
              <a:rPr lang="zh-TW" sz="1600" b="1" dirty="0"/>
              <a:t>8</a:t>
            </a:r>
            <a:endParaRPr sz="1600" b="1" dirty="0"/>
          </a:p>
        </p:txBody>
      </p:sp>
      <p:cxnSp>
        <p:nvCxnSpPr>
          <p:cNvPr id="124" name="Google Shape;124;p18"/>
          <p:cNvCxnSpPr/>
          <p:nvPr/>
        </p:nvCxnSpPr>
        <p:spPr>
          <a:xfrm rot="10800000" flipH="1">
            <a:off x="2311775" y="2615875"/>
            <a:ext cx="762600" cy="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8"/>
          <p:cNvSpPr txBox="1"/>
          <p:nvPr/>
        </p:nvSpPr>
        <p:spPr>
          <a:xfrm>
            <a:off x="3158375" y="2418325"/>
            <a:ext cx="20547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frac</a:t>
            </a:r>
            <a:r>
              <a:rPr lang="zh-TW" dirty="0"/>
              <a:t> bits is 8 (Bias)</a:t>
            </a:r>
            <a:endParaRPr dirty="0"/>
          </a:p>
        </p:txBody>
      </p:sp>
      <p:sp>
        <p:nvSpPr>
          <p:cNvPr id="126" name="Google Shape;126;p18"/>
          <p:cNvSpPr txBox="1"/>
          <p:nvPr/>
        </p:nvSpPr>
        <p:spPr>
          <a:xfrm>
            <a:off x="4713900" y="3034075"/>
            <a:ext cx="4050900" cy="17841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Bias Shift: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So, while input * weights will have 9 dec bits.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(Q6.1 x Q0.8), from above fc1_b_0 has </a:t>
            </a:r>
            <a:r>
              <a:rPr lang="en-US" altLang="zh-TW" dirty="0" err="1"/>
              <a:t>frac</a:t>
            </a:r>
            <a:r>
              <a:rPr lang="zh-TW" dirty="0"/>
              <a:t> bits is 8 bits, as a result , bias need to shift left 1 bits to get to the same representation.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C01A-9DA3-9A41-971D-C67F08F2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791"/>
            <a:ext cx="8520600" cy="572700"/>
          </a:xfrm>
        </p:spPr>
        <p:txBody>
          <a:bodyPr/>
          <a:lstStyle/>
          <a:p>
            <a:r>
              <a:rPr kumimoji="1" lang="en-US" altLang="zh-TW" dirty="0"/>
              <a:t>Q-Format Arithmetic</a:t>
            </a:r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0D5011A-9A08-4A4C-8775-B7936079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6" y="669199"/>
            <a:ext cx="5273782" cy="43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C01A-9DA3-9A41-971D-C67F08F2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kumimoji="1" lang="en-US" altLang="zh-TW" dirty="0"/>
              <a:t>Q-Format Arithmetic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F258AF-A828-6D49-9CC1-2759998B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0" y="734410"/>
            <a:ext cx="7767263" cy="43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7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0" y="421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Quantization Notes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99422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From Input to final output layer, all applying fake_quant_min_max_vars</a:t>
            </a:r>
            <a:br>
              <a:rPr lang="zh-TW"/>
            </a:br>
            <a:r>
              <a:rPr lang="zh-TW"/>
              <a:t>function to quantize the values.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Finally, write the weights and biases to .c file.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898</Words>
  <Application>Microsoft Macintosh PowerPoint</Application>
  <PresentationFormat>如螢幕大小 (16:9)</PresentationFormat>
  <Paragraphs>78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2020.09.18會議報告</vt:lpstr>
      <vt:lpstr>本周進度</vt:lpstr>
      <vt:lpstr>Quantization Flow</vt:lpstr>
      <vt:lpstr>Shift Bits Verification</vt:lpstr>
      <vt:lpstr>Shift Bits Verification (Cont.)</vt:lpstr>
      <vt:lpstr>Shift Bits Verification (Cont.)</vt:lpstr>
      <vt:lpstr>Q-Format Arithmetic</vt:lpstr>
      <vt:lpstr>Q-Format Arithmetic</vt:lpstr>
      <vt:lpstr>Quantization Notes</vt:lpstr>
      <vt:lpstr>Quantization Notes</vt:lpstr>
      <vt:lpstr>tf.fake_quant_with_min_max_vars note</vt:lpstr>
      <vt:lpstr>tf.fake_quant_with_min_max_vars note Cont.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2020.09.18會議報告</dc:title>
  <cp:lastModifiedBy>Microsoft Office User</cp:lastModifiedBy>
  <cp:revision>4</cp:revision>
  <dcterms:modified xsi:type="dcterms:W3CDTF">2021-07-13T22:08:24Z</dcterms:modified>
</cp:coreProperties>
</file>