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3"/>
    <p:restoredTop sz="94670"/>
  </p:normalViewPr>
  <p:slideViewPr>
    <p:cSldViewPr snapToGrid="0">
      <p:cViewPr varScale="1">
        <p:scale>
          <a:sx n="92" d="100"/>
          <a:sy n="92" d="100"/>
        </p:scale>
        <p:origin x="184" y="2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3485120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03485120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0beda57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0beda57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03485120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03485120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034851202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034851202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03485120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03485120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03485120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03485120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03485120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03485120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03485120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03485120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03485120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03485120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348512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348512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348512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348512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3485120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03485120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48512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48512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348512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348512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3485120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3485120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3485120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3485120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rick/Waho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42535"/>
            <a:ext cx="8520600" cy="10584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Rick's Self-Introduction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Rule-based + AI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將對話當時環境因素加入考量，增強對話更擬人化。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提升語句命令中關鍵詞補捉的容錯率。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個人化體驗。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結合知識圖譜，提供具建議性特質的回應。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356025"/>
            <a:ext cx="8520600" cy="4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/>
              <a:t>後語：</a:t>
            </a:r>
            <a:endParaRPr sz="24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Wahoo Chatbot Engine幾年前開放源碼，目的希望結合大家的力量，將這套引擎發展得更好：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網址：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https://github.com/xrick/Wahoo/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個人研究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Deep-Learning Based Speech Enhancement. (Dr.)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Deep-Learning Based Speech Separation. (Dr.)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Deep-Learning Model Quantization.(Personal)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Speech Separation and Speech Enhancement</a:t>
            </a:r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Speech Separation technology is the task of separating target speech from background interference.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As the deep learning become prosperous, speech separation is formulated as supervised problem.</a:t>
            </a:r>
            <a:endParaRPr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Speech Enhancement is aims to improve speech quality by using various algorithms. As a result, speech can be viewed as the specific application of speech separation.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Speech Separation and Speech Enhancement</a:t>
            </a:r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目前以深度學習為基礎的語音分離及增加研究可大致分為二類：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遮罩法：透過學習，產生遮罩，將不要的聲音遮閉。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頻譜映射方法：是讓模型通過有監督學習，自己學習有干擾的頻譜到無干擾的頻譜（乾淨語音）之間的映射關係。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Applications of Speech Separation</a:t>
            </a:r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會議語音辨識軟體：辨別不同人語音，並分離背景雜音。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語音增加。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異音偵測。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增進電子耳效能。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增強機器人對外界感知。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研發高級助聽器晶片。</a:t>
            </a:r>
            <a:br>
              <a:rPr lang="zh-TW"/>
            </a:br>
            <a:r>
              <a:rPr lang="zh-TW"/>
              <a:t>.</a:t>
            </a:r>
            <a:br>
              <a:rPr lang="zh-TW"/>
            </a:br>
            <a:r>
              <a:rPr lang="zh-TW"/>
              <a:t>.</a:t>
            </a:r>
            <a:br>
              <a:rPr lang="zh-TW"/>
            </a:br>
            <a:r>
              <a:rPr lang="zh-TW"/>
              <a:t>.</a:t>
            </a:r>
            <a:br>
              <a:rPr lang="zh-TW"/>
            </a:br>
            <a:r>
              <a:rPr lang="zh-TW"/>
              <a:t>.</a:t>
            </a:r>
            <a:br>
              <a:rPr lang="zh-TW"/>
            </a:br>
            <a:r>
              <a:rPr lang="zh-TW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Speech Separation and Speech Enhancement</a:t>
            </a:r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STOA Methods: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DCCRN: Deep Complex Convolutional Network (SE)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Conv-Tasnet.(SP)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DPT: Dual-Path Transformers.(SP)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FullSubNet+. (SE)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Speech Separation and Speech Enhancement</a:t>
            </a:r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Current method are all based on the “Encoder-Decoder” Architecture.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Use magnitude and phase infomation are essential.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In frequency domain, using full-band and sub-band information is the current trend.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Current researches process the full-band and sub-band information in a sequential manner.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One import point in my research is how to process these two infomation parallelly and find a way of fusion of them.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altLang="zh-TW" dirty="0"/>
              <a:t>Two</a:t>
            </a:r>
            <a:r>
              <a:rPr lang="zh-TW" dirty="0"/>
              <a:t> approach</a:t>
            </a:r>
            <a:r>
              <a:rPr lang="en-US" altLang="zh-TW" dirty="0"/>
              <a:t>s</a:t>
            </a:r>
            <a:r>
              <a:rPr lang="zh-TW" dirty="0"/>
              <a:t> </a:t>
            </a:r>
            <a:r>
              <a:rPr lang="en-US" altLang="zh-TW" dirty="0"/>
              <a:t>are</a:t>
            </a:r>
            <a:r>
              <a:rPr lang="zh-TW" dirty="0"/>
              <a:t> to apply “bi-projection fusion”</a:t>
            </a:r>
            <a:r>
              <a:rPr lang="en-US" altLang="zh-TW" dirty="0"/>
              <a:t> or “fusion network”.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 dirty="0"/>
              <a:t>As a researcher, the road is infinite, and lonely is my best friend.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08D5-F52A-DD49-9B19-1885E6D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10" y="1600381"/>
            <a:ext cx="8520600" cy="742125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sz="4400" dirty="0">
                <a:latin typeface="Weibei SC" panose="03000800000000000000" pitchFamily="66" charset="-128"/>
                <a:ea typeface="Weibei SC" panose="03000800000000000000" pitchFamily="66" charset="-128"/>
              </a:rPr>
              <a:t>報告結束</a:t>
            </a:r>
            <a:r>
              <a:rPr kumimoji="1" lang="en-US" altLang="zh-TW" sz="4400" dirty="0">
                <a:latin typeface="Weibei SC" panose="03000800000000000000" pitchFamily="66" charset="-128"/>
                <a:ea typeface="Weibei SC" panose="03000800000000000000" pitchFamily="66" charset="-128"/>
              </a:rPr>
              <a:t>,</a:t>
            </a:r>
            <a:r>
              <a:rPr kumimoji="1" lang="zh-TW" altLang="en-US" sz="4400" dirty="0">
                <a:latin typeface="Weibei SC" panose="03000800000000000000" pitchFamily="66" charset="-128"/>
                <a:ea typeface="Weibei SC" panose="03000800000000000000" pitchFamily="66" charset="-128"/>
              </a:rPr>
              <a:t>感謝各位面試長官</a:t>
            </a:r>
          </a:p>
        </p:txBody>
      </p:sp>
    </p:spTree>
    <p:extLst>
      <p:ext uri="{BB962C8B-B14F-4D97-AF65-F5344CB8AC3E}">
        <p14:creationId xmlns:p14="http://schemas.microsoft.com/office/powerpoint/2010/main" val="13471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130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823400"/>
            <a:ext cx="8520600" cy="4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Projects Introduction</a:t>
            </a:r>
            <a:endParaRPr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台灣歌爾：SmartMic with VAD+KWD</a:t>
            </a:r>
            <a:endParaRPr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威剛-隆宸星：Wahoo Chatbot Engine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Personal Researches</a:t>
            </a:r>
            <a:endParaRPr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Speech Enhancement</a:t>
            </a:r>
            <a:endParaRPr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/>
              <a:t>Speech Separation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SmartMic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48025" y="826175"/>
            <a:ext cx="8773200" cy="4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緣起</a:t>
            </a:r>
            <a:endParaRPr sz="20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語音助理無所不在； 手機、汽車、消費性電子產品、家電等。</a:t>
            </a:r>
            <a:endParaRPr sz="18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目的</a:t>
            </a:r>
            <a:endParaRPr sz="20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喚醒詞在麥克風端偵測，能低延遲和低功耗。</a:t>
            </a:r>
            <a:endParaRPr sz="1800">
              <a:solidFill>
                <a:srgbClr val="000000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zh-TW" sz="2000">
                <a:solidFill>
                  <a:srgbClr val="000000"/>
                </a:solidFill>
              </a:rPr>
              <a:t>功能</a:t>
            </a:r>
            <a:endParaRPr sz="20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VAD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 sz="1800">
                <a:solidFill>
                  <a:srgbClr val="000000"/>
                </a:solidFill>
              </a:rPr>
              <a:t>KWS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VAD及KWS開發簡介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248025" y="826175"/>
            <a:ext cx="8773200" cy="4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1. 以深度學習技行建構語音功能模型，並執行資源極限制的邊緣環境。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2. 研發離線低功耗、低資源具喚醒詞麥克風智能晶片。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3. 希望以此為基礎，未來研發具備離線命令詞的麥克風智能晶片。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VAD及KWS開發簡介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248025" y="826175"/>
            <a:ext cx="8773200" cy="40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1. Deep Learning Framework: Tensorflow and Pytorch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2. Deep Learning Model Architectures: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     VAD: Two-Layer Full Connected Neural Network.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     KWS: Three-Layer Full Connected Neural Network.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3. Training Speech Corpus: Keyword-spotting research datasets.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4. Compression Approach: Int8 Quantization.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dirty="0"/>
              <a:t>專案成果</a:t>
            </a:r>
            <a:endParaRPr dirty="0"/>
          </a:p>
        </p:txBody>
      </p:sp>
      <p:sp>
        <p:nvSpPr>
          <p:cNvPr id="84" name="Google Shape;84;p18"/>
          <p:cNvSpPr txBox="1"/>
          <p:nvPr/>
        </p:nvSpPr>
        <p:spPr>
          <a:xfrm>
            <a:off x="311700" y="744975"/>
            <a:ext cx="8773200" cy="3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VAD：</a:t>
            </a:r>
            <a:br>
              <a:rPr lang="zh-TW" sz="2000">
                <a:solidFill>
                  <a:schemeClr val="dk1"/>
                </a:solidFill>
              </a:rPr>
            </a:br>
            <a:r>
              <a:rPr lang="zh-TW" sz="2000">
                <a:solidFill>
                  <a:schemeClr val="dk1"/>
                </a:solidFill>
              </a:rPr>
              <a:t>1. 已完成。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2. 準確率：93%-96%。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3. 模型大小：10K。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KWS: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1. Float and Int8 KWS Model。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2. 準確率：85-95%。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3. 模型大小：36K。。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威剛-隆宸星：Wahoo Chatbot Engine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850549"/>
            <a:ext cx="85206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實現語音句字命令，連接在地服務，包含控制家中家電。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更人性化對話。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提供外接第三方NLP Engine。</a:t>
            </a:r>
            <a:endParaRPr/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zh-TW"/>
              <a:t>最適回應語句計算及輸出。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9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Wahoo Engine Architecture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950" y="744975"/>
            <a:ext cx="5893576" cy="43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Wahoo Engine Architecture</a:t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900" y="222825"/>
            <a:ext cx="4044826" cy="47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771</Words>
  <Application>Microsoft Macintosh PowerPoint</Application>
  <PresentationFormat>如螢幕大小 (16:9)</PresentationFormat>
  <Paragraphs>82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Weibei SC</vt:lpstr>
      <vt:lpstr>Arial</vt:lpstr>
      <vt:lpstr>Simple Light</vt:lpstr>
      <vt:lpstr>Rick's Self-Introduction</vt:lpstr>
      <vt:lpstr>Outline</vt:lpstr>
      <vt:lpstr>SmartMic</vt:lpstr>
      <vt:lpstr>VAD及KWS開發簡介</vt:lpstr>
      <vt:lpstr>VAD及KWS開發簡介</vt:lpstr>
      <vt:lpstr>專案成果</vt:lpstr>
      <vt:lpstr>威剛-隆宸星：Wahoo Chatbot Engine</vt:lpstr>
      <vt:lpstr>Wahoo Engine Architecture</vt:lpstr>
      <vt:lpstr>Wahoo Engine Architecture</vt:lpstr>
      <vt:lpstr>Rule-based + AI</vt:lpstr>
      <vt:lpstr>PowerPoint 簡報</vt:lpstr>
      <vt:lpstr>個人研究</vt:lpstr>
      <vt:lpstr>Speech Separation and Speech Enhancement</vt:lpstr>
      <vt:lpstr>Speech Separation and Speech Enhancement</vt:lpstr>
      <vt:lpstr>Applications of Speech Separation</vt:lpstr>
      <vt:lpstr>Speech Separation and Speech Enhancement</vt:lpstr>
      <vt:lpstr>Speech Separation and Speech Enhancement</vt:lpstr>
      <vt:lpstr>報告結束,感謝各位面試長官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Rick's Self-Introduction for Cooler Master</dc:title>
  <cp:lastModifiedBy>RickLiao</cp:lastModifiedBy>
  <cp:revision>4</cp:revision>
  <dcterms:modified xsi:type="dcterms:W3CDTF">2024-09-05T21:37:57Z</dcterms:modified>
</cp:coreProperties>
</file>