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/>
    <p:restoredTop sz="94726"/>
  </p:normalViewPr>
  <p:slideViewPr>
    <p:cSldViewPr snapToGrid="0">
      <p:cViewPr varScale="1">
        <p:scale>
          <a:sx n="155" d="100"/>
          <a:sy n="155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887995-5E00-16B2-6041-E2D8BC502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021" y="1813302"/>
            <a:ext cx="9144000" cy="991488"/>
          </a:xfrm>
        </p:spPr>
        <p:txBody>
          <a:bodyPr anchor="b">
            <a:normAutofit/>
          </a:bodyPr>
          <a:lstStyle>
            <a:lvl1pPr algn="ctr">
              <a:defRPr sz="4800" b="0" i="0"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F82384-01BF-1D60-50C1-4BFC157DD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8021" y="3547795"/>
            <a:ext cx="9144000" cy="636748"/>
          </a:xfrm>
        </p:spPr>
        <p:txBody>
          <a:bodyPr/>
          <a:lstStyle>
            <a:lvl1pPr marL="0" indent="0" algn="ctr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EED46E-2CFB-2C59-2FD6-8C2ED153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363" y="6356349"/>
            <a:ext cx="822649" cy="365125"/>
          </a:xfrm>
        </p:spPr>
        <p:txBody>
          <a:bodyPr/>
          <a:lstStyle/>
          <a:p>
            <a:fld id="{3D726FFC-0A29-3144-80C1-C69138E64A73}" type="datetimeFigureOut">
              <a:rPr kumimoji="1" lang="zh-TW" altLang="en-US" smtClean="0"/>
              <a:t>2024/4/4</a:t>
            </a:fld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9DB55C-020A-0CA5-BD0B-4D2BDD01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2508" y="6366142"/>
            <a:ext cx="621224" cy="365125"/>
          </a:xfrm>
        </p:spPr>
        <p:txBody>
          <a:bodyPr/>
          <a:lstStyle/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261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A71E5F-3A6A-17FB-6307-95C87BC4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5F390C-822C-41E0-6159-FCEAB3574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F92554-0B66-0ACC-E46F-858B44C1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6FFC-0A29-3144-80C1-C69138E64A73}" type="datetimeFigureOut">
              <a:rPr kumimoji="1" lang="zh-TW" altLang="en-US" smtClean="0"/>
              <a:t>2024/4/4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9B9F3F-04A1-3C3D-C9EC-31EBDCB0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030D50-F02A-A45E-A8C4-4C6F3873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273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83E5858-223D-80DB-1FA3-33FD50AA8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CCE25B-2FB6-3B34-77C8-EB087A655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0D8FB9-36D4-3A55-945E-07173C319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6FFC-0A29-3144-80C1-C69138E64A73}" type="datetimeFigureOut">
              <a:rPr kumimoji="1" lang="zh-TW" altLang="en-US" smtClean="0"/>
              <a:t>2024/4/4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D52CE0-A81E-74B4-2636-961D9B66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D6928D-358F-9B2E-93D0-04CB00A6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646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3CA509-549D-E27F-C35B-F6F2CFD9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872FDD-A3A3-0EDF-CCB6-0267649FB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F065D3-45FC-5419-48F5-0B1E9F45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6FFC-0A29-3144-80C1-C69138E64A73}" type="datetimeFigureOut">
              <a:rPr kumimoji="1" lang="zh-TW" altLang="en-US" smtClean="0"/>
              <a:t>2024/4/4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580FF7-1F12-B950-E1A4-516AF15B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4E6A1D-F1EC-CC82-F1ED-099EBA80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5550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E3F09E-ABC5-73A4-0553-743719BF3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B42F56-99A4-FA14-D5BD-E28BDA6DB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816D3F-C7B2-1176-2DE3-32F91C2D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6FFC-0A29-3144-80C1-C69138E64A73}" type="datetimeFigureOut">
              <a:rPr kumimoji="1" lang="zh-TW" altLang="en-US" smtClean="0"/>
              <a:t>2024/4/4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2009C4-6533-F014-5B59-4A806043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363F27-4CD5-1FE8-AE76-92EB3B31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5817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AD8924-0027-8354-FD2D-74BFD11F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DAD4AE-B607-5801-31F9-570F768E1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E2EE9C-8BEF-534E-2538-94F19DFF1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B7FFFA-5124-D0C7-AEE3-3E5168AB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6FFC-0A29-3144-80C1-C69138E64A73}" type="datetimeFigureOut">
              <a:rPr kumimoji="1" lang="zh-TW" altLang="en-US" smtClean="0"/>
              <a:t>2024/4/4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ECD6CF-CD85-AE8F-0F48-54D95B44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950F7E-6A72-7ED1-33C8-E3ACCA4C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134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A29D3-706B-7B91-F36B-E2306229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0DDC6D-852A-6563-FC2D-80061687A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91051C7-3220-4794-CDD6-0176A8269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807CC8C-5A79-5C2F-6478-3DCDEB5EF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90A70D5-D902-4ED3-906D-26A09C76B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E2C90C-D174-9BB9-8284-90F5CFE8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6FFC-0A29-3144-80C1-C69138E64A73}" type="datetimeFigureOut">
              <a:rPr kumimoji="1" lang="zh-TW" altLang="en-US" smtClean="0"/>
              <a:t>2024/4/4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73489D7-5A9B-E616-A59F-AC8A6986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1081034-5CE3-5C01-D091-27A971C6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8178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8E09F6-8E09-79BF-9FCF-121EE4F5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4537A3B-EA36-2933-0614-F786F35D1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6FFC-0A29-3144-80C1-C69138E64A73}" type="datetimeFigureOut">
              <a:rPr kumimoji="1" lang="zh-TW" altLang="en-US" smtClean="0"/>
              <a:t>2024/4/4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F53F279-204B-9A9F-1B4D-5C03D9C51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2B6EF1-B4B1-8060-0D88-12F7B894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40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85D3070-43A2-9625-98D1-069D4A0D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6FFC-0A29-3144-80C1-C69138E64A73}" type="datetimeFigureOut">
              <a:rPr kumimoji="1" lang="zh-TW" altLang="en-US" smtClean="0"/>
              <a:t>2024/4/4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0CBE043-112D-9359-C406-B8169CFB5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9054FB-9787-2E29-E57A-E54FE4AF6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82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D7252-E833-D057-20D9-2D553621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9D3FEF-4607-756E-F2D8-5607133F8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AB14CB-1983-EBE6-4886-D733AA4F8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E14A0C-DCE2-9B43-DBFC-8FCFEC263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6FFC-0A29-3144-80C1-C69138E64A73}" type="datetimeFigureOut">
              <a:rPr kumimoji="1" lang="zh-TW" altLang="en-US" smtClean="0"/>
              <a:t>2024/4/4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DDDB76-385E-1B91-25B4-633BDB3E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4B62CD-904A-F5BB-878F-882A08CB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753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B0C402-1B57-B399-C5FC-E1314DA8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1E98D77-7BFB-8AD1-8C6E-1C6CBA0CE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B666A7-3FD9-E923-0E10-F95444F01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A57ED8-61EF-4F5F-6E29-AC981F24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6FFC-0A29-3144-80C1-C69138E64A73}" type="datetimeFigureOut">
              <a:rPr kumimoji="1" lang="zh-TW" altLang="en-US" smtClean="0"/>
              <a:t>2024/4/4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6C071C-F311-903C-908A-2F5792DD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9EB434-60DB-C66E-6352-CA014466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866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E59EA28-E65B-CF79-7C1D-F02895E2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80" y="136526"/>
            <a:ext cx="11677972" cy="808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4EB729-FD85-FBE8-9176-75F61A4B7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5979" y="1128200"/>
            <a:ext cx="11677973" cy="5228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82BF3B-B37F-A316-A691-EE4C5C4CA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6238" y="6492875"/>
            <a:ext cx="11610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26FFC-0A29-3144-80C1-C69138E64A73}" type="datetimeFigureOut">
              <a:rPr kumimoji="1" lang="zh-TW" altLang="en-US" smtClean="0"/>
              <a:t>2024/4/4</a:t>
            </a:fld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B633F0-9DFC-8591-E936-7A6B0CC7E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8782" y="6492874"/>
            <a:ext cx="566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938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b="0" i="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251E96-692D-4095-5DD9-3AE9347DB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err="1"/>
              <a:t>BC-Learning+ProtoNet</a:t>
            </a:r>
            <a:r>
              <a:rPr kumimoji="1" lang="en-US" altLang="zh-TW" dirty="0"/>
              <a:t> Thought 1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A54EFD1-036B-02E5-025B-D69433F45A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Rick Liao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966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2B5A17-5DAE-8331-1912-FFB295FF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Draft Thoughts-step 5</a:t>
            </a:r>
            <a:endParaRPr kumimoji="1"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18E7372-EC92-6DE4-3206-53947F1EE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7202" y="387307"/>
            <a:ext cx="3919003" cy="6310136"/>
          </a:xfrm>
        </p:spPr>
      </p:pic>
    </p:spTree>
    <p:extLst>
      <p:ext uri="{BB962C8B-B14F-4D97-AF65-F5344CB8AC3E}">
        <p14:creationId xmlns:p14="http://schemas.microsoft.com/office/powerpoint/2010/main" val="3596163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E27BA-CB4C-DA26-19FA-F4BBC0C4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Draft Thoughts-step 5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64981-4128-F757-D0FF-4D0315B6D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1227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2B5A17-5DAE-8331-1912-FFB295FF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Draft Thoughts-step 6</a:t>
            </a:r>
            <a:endParaRPr kumimoji="1"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E01C456-A649-B174-7890-4589F9C5F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5403" y="271978"/>
            <a:ext cx="4033224" cy="6184437"/>
          </a:xfrm>
        </p:spPr>
      </p:pic>
    </p:spTree>
    <p:extLst>
      <p:ext uri="{BB962C8B-B14F-4D97-AF65-F5344CB8AC3E}">
        <p14:creationId xmlns:p14="http://schemas.microsoft.com/office/powerpoint/2010/main" val="535018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E27BA-CB4C-DA26-19FA-F4BBC0C4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Draft Thoughts-step 6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64981-4128-F757-D0FF-4D0315B6D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97738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2B5A17-5DAE-8331-1912-FFB295FF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Draft Thoughts-step 7</a:t>
            </a:r>
            <a:endParaRPr kumimoji="1"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725032B-7956-6D47-771B-D5C22E25C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8896" y="354356"/>
            <a:ext cx="3969687" cy="6167877"/>
          </a:xfrm>
        </p:spPr>
      </p:pic>
    </p:spTree>
    <p:extLst>
      <p:ext uri="{BB962C8B-B14F-4D97-AF65-F5344CB8AC3E}">
        <p14:creationId xmlns:p14="http://schemas.microsoft.com/office/powerpoint/2010/main" val="1768988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E27BA-CB4C-DA26-19FA-F4BBC0C4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Draft </a:t>
            </a:r>
            <a:r>
              <a:rPr kumimoji="1" lang="en-US" altLang="zh-TW"/>
              <a:t>Thoughts-step 7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64981-4128-F757-D0FF-4D0315B6D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3819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2B5A17-5DAE-8331-1912-FFB295FF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Draft Thoughts-step 2</a:t>
            </a:r>
            <a:endParaRPr kumimoji="1"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9059446-938B-CD8A-6EE0-AFD941DB9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7530" y="1128713"/>
            <a:ext cx="3334066" cy="5227637"/>
          </a:xfrm>
        </p:spPr>
      </p:pic>
    </p:spTree>
    <p:extLst>
      <p:ext uri="{BB962C8B-B14F-4D97-AF65-F5344CB8AC3E}">
        <p14:creationId xmlns:p14="http://schemas.microsoft.com/office/powerpoint/2010/main" val="2143448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E27BA-CB4C-DA26-19FA-F4BBC0C4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64981-4128-F757-D0FF-4D0315B6D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385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2B5A17-5DAE-8331-1912-FFB295FF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Draft Thoughts-step 1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8076F60-B017-AA17-CCA4-A178BA6DF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9093" y="222550"/>
            <a:ext cx="4176583" cy="6629457"/>
          </a:xfrm>
        </p:spPr>
      </p:pic>
    </p:spTree>
    <p:extLst>
      <p:ext uri="{BB962C8B-B14F-4D97-AF65-F5344CB8AC3E}">
        <p14:creationId xmlns:p14="http://schemas.microsoft.com/office/powerpoint/2010/main" val="340486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E27BA-CB4C-DA26-19FA-F4BBC0C4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Draft Thoughts-step1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64981-4128-F757-D0FF-4D0315B6D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5319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2B5A17-5DAE-8331-1912-FFB295FF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Draft Thoughts-step 2</a:t>
            </a:r>
            <a:endParaRPr kumimoji="1" lang="zh-TW" altLang="en-US" dirty="0"/>
          </a:p>
        </p:txBody>
      </p:sp>
      <p:pic>
        <p:nvPicPr>
          <p:cNvPr id="23" name="內容版面配置區 22">
            <a:extLst>
              <a:ext uri="{FF2B5EF4-FFF2-40B4-BE49-F238E27FC236}">
                <a16:creationId xmlns:a16="http://schemas.microsoft.com/office/drawing/2014/main" id="{498186E6-DD5D-32C3-D854-798756C5E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2988" y="501832"/>
            <a:ext cx="3847357" cy="6032450"/>
          </a:xfrm>
        </p:spPr>
      </p:pic>
    </p:spTree>
    <p:extLst>
      <p:ext uri="{BB962C8B-B14F-4D97-AF65-F5344CB8AC3E}">
        <p14:creationId xmlns:p14="http://schemas.microsoft.com/office/powerpoint/2010/main" val="210892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E27BA-CB4C-DA26-19FA-F4BBC0C4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Draft Thoughts-step 2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64981-4128-F757-D0FF-4D0315B6D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07832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2B5A17-5DAE-8331-1912-FFB295FF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Draft Thoughts-step  3</a:t>
            </a:r>
            <a:endParaRPr kumimoji="1"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3F4F1EFF-FD00-2320-7BEB-AD19D26E5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6149" y="346118"/>
            <a:ext cx="4000716" cy="6253855"/>
          </a:xfrm>
        </p:spPr>
      </p:pic>
    </p:spTree>
    <p:extLst>
      <p:ext uri="{BB962C8B-B14F-4D97-AF65-F5344CB8AC3E}">
        <p14:creationId xmlns:p14="http://schemas.microsoft.com/office/powerpoint/2010/main" val="232924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E27BA-CB4C-DA26-19FA-F4BBC0C4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Draft Thoughts-step 3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64981-4128-F757-D0FF-4D0315B6D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692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2B5A17-5DAE-8331-1912-FFB295FF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Draft Thoughts-step 4</a:t>
            </a:r>
            <a:endParaRPr kumimoji="1"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250A9EE1-2341-6875-7D5C-28F1C18F1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8357" y="1128713"/>
            <a:ext cx="3612412" cy="5227637"/>
          </a:xfrm>
        </p:spPr>
      </p:pic>
    </p:spTree>
    <p:extLst>
      <p:ext uri="{BB962C8B-B14F-4D97-AF65-F5344CB8AC3E}">
        <p14:creationId xmlns:p14="http://schemas.microsoft.com/office/powerpoint/2010/main" val="339386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E27BA-CB4C-DA26-19FA-F4BBC0C4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Draft Thoughts-step 4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64981-4128-F757-D0FF-4D0315B6D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480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51</Words>
  <Application>Microsoft Macintosh PowerPoint</Application>
  <PresentationFormat>寬螢幕</PresentationFormat>
  <Paragraphs>17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Kaiti SC</vt:lpstr>
      <vt:lpstr>Arial</vt:lpstr>
      <vt:lpstr>Calibri</vt:lpstr>
      <vt:lpstr>Office 佈景主題</vt:lpstr>
      <vt:lpstr>BC-Learning+ProtoNet Thought 1</vt:lpstr>
      <vt:lpstr>Draft Thoughts-step 1</vt:lpstr>
      <vt:lpstr>Draft Thoughts-step1</vt:lpstr>
      <vt:lpstr>Draft Thoughts-step 2</vt:lpstr>
      <vt:lpstr>Draft Thoughts-step 2</vt:lpstr>
      <vt:lpstr>Draft Thoughts-step  3</vt:lpstr>
      <vt:lpstr>Draft Thoughts-step 3</vt:lpstr>
      <vt:lpstr>Draft Thoughts-step 4</vt:lpstr>
      <vt:lpstr>Draft Thoughts-step 4</vt:lpstr>
      <vt:lpstr>Draft Thoughts-step 5</vt:lpstr>
      <vt:lpstr>Draft Thoughts-step 5</vt:lpstr>
      <vt:lpstr>Draft Thoughts-step 6</vt:lpstr>
      <vt:lpstr>Draft Thoughts-step 6</vt:lpstr>
      <vt:lpstr>Draft Thoughts-step 7</vt:lpstr>
      <vt:lpstr>Draft Thoughts-step 7</vt:lpstr>
      <vt:lpstr>Draft Thoughts-step 2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RickLiao</dc:creator>
  <cp:lastModifiedBy>RickLiao</cp:lastModifiedBy>
  <cp:revision>4</cp:revision>
  <dcterms:created xsi:type="dcterms:W3CDTF">2024-04-04T12:58:31Z</dcterms:created>
  <dcterms:modified xsi:type="dcterms:W3CDTF">2024-04-04T13:14:40Z</dcterms:modified>
</cp:coreProperties>
</file>