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055"/>
    <p:restoredTop sz="94726"/>
  </p:normalViewPr>
  <p:slideViewPr>
    <p:cSldViewPr snapToGrid="0">
      <p:cViewPr varScale="1">
        <p:scale>
          <a:sx n="165" d="100"/>
          <a:sy n="165" d="100"/>
        </p:scale>
        <p:origin x="36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3887995-5E00-16B2-6041-E2D8BC5026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021" y="1813302"/>
            <a:ext cx="9144000" cy="991488"/>
          </a:xfrm>
        </p:spPr>
        <p:txBody>
          <a:bodyPr anchor="b">
            <a:normAutofit/>
          </a:bodyPr>
          <a:lstStyle>
            <a:lvl1pPr algn="ctr">
              <a:defRPr sz="48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7F82384-01BF-1D60-50C1-4BFC157DDD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38021" y="3547795"/>
            <a:ext cx="9144000" cy="636748"/>
          </a:xfrm>
        </p:spPr>
        <p:txBody>
          <a:bodyPr/>
          <a:lstStyle>
            <a:lvl1pPr marL="0" indent="0" algn="ctr">
              <a:buNone/>
              <a:defRPr sz="2400" b="0" i="0">
                <a:latin typeface="Kaiti SC" panose="02010600040101010101" pitchFamily="2" charset="-122"/>
                <a:ea typeface="Kaiti SC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EEED46E-2CFB-2C59-2FD6-8C2ED15346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78363" y="6356349"/>
            <a:ext cx="822649" cy="365125"/>
          </a:xfrm>
        </p:spPr>
        <p:txBody>
          <a:bodyPr/>
          <a:lstStyle/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F9DB55C-020A-0CA5-BD0B-4D2BDD01E4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52508" y="6366142"/>
            <a:ext cx="621224" cy="365125"/>
          </a:xfrm>
        </p:spPr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92613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1A71E5F-3A6A-17FB-6307-95C87BC40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25F390C-822C-41E0-6159-FCEAB35745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BF92554-0B66-0ACC-E46F-858B44C150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19B9F3F-04A1-3C3D-C9EC-31EBDCB0F2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7030D50-F02A-A45E-A8C4-4C6F3873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02730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783E5858-223D-80DB-1FA3-33FD50AA825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CCE25B-2FB6-3B34-77C8-EB087A6553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90D8FB9-36D4-3A55-945E-07173C3193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BD52CE0-A81E-74B4-2636-961D9B6674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DED6928D-358F-9B2E-93D0-04CB00A6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026461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D3CA509-549D-E27F-C35B-F6F2CFD95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872FDD-A3A3-0EDF-CCB6-0267649FB2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DF065D3-45FC-5419-48F5-0B1E9F45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B580FF7-1F12-B950-E1A4-516AF15BA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5A4E6A1D-F1EC-CC82-F1ED-099EBA80E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1555066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E3F09E-ABC5-73A4-0553-743719BF3A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DB42F56-99A4-FA14-D5BD-E28BDA6DB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D816D3F-C7B2-1176-2DE3-32F91C2DA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2009C4-6533-F014-5B59-4A806043D0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4363F27-4CD5-1FE8-AE76-92EB3B312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9581723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7AD8924-0027-8354-FD2D-74BFD11F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1DAD4AE-B607-5801-31F9-570F768E107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2E2EE9C-8BEF-534E-2538-94F19DFF169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D1B7FFFA-5124-D0C7-AEE3-3E5168ABE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1ECD6CF-CD85-AE8F-0F48-54D95B4409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3950F7E-6A72-7ED1-33C8-E3ACCA4C7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8613467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A29D3-706B-7B91-F36B-E230622965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80DDC6D-852A-6563-FC2D-80061687A8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91051C7-3220-4794-CDD6-0176A8269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807CC8C-5A79-5C2F-6478-3DCDEB5EFFB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90A70D5-D902-4ED3-906D-26A09C76BB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AAE2C90C-D174-9BB9-8284-90F5CFE8D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F73489D7-5A9B-E616-A59F-AC8A69865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01081034-5CE3-5C01-D091-27A971C6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181783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08E09F6-8E09-79BF-9FCF-121EE4F5D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B4537A3B-EA36-2933-0614-F786F35D1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EF53F279-204B-9A9F-1B4D-5C03D9C51C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2B6EF1-B4B1-8060-0D88-12F7B8942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3474078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585D3070-43A2-9625-98D1-069D4A0DB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0CBE043-112D-9359-C406-B8169CFB5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E9054FB-9787-2E29-E57A-E54FE4AF6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268283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5D7252-E833-D057-20D9-2D553621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9D3FEF-4607-756E-F2D8-5607133F8A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  <a:p>
            <a:pPr lvl="1"/>
            <a:r>
              <a:rPr kumimoji="1" lang="zh-TW" altLang="en-US"/>
              <a:t>第二層</a:t>
            </a:r>
          </a:p>
          <a:p>
            <a:pPr lvl="2"/>
            <a:r>
              <a:rPr kumimoji="1" lang="zh-TW" altLang="en-US"/>
              <a:t>第三層</a:t>
            </a:r>
          </a:p>
          <a:p>
            <a:pPr lvl="3"/>
            <a:r>
              <a:rPr kumimoji="1" lang="zh-TW" altLang="en-US"/>
              <a:t>第四層</a:t>
            </a:r>
          </a:p>
          <a:p>
            <a:pPr lvl="4"/>
            <a:r>
              <a:rPr kumimoji="1"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AB14CB-1983-EBE6-4886-D733AA4F86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BE14A0C-DCE2-9B43-DBFC-8FCFEC263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BEDDDB76-385E-1B91-25B4-633BDB3EE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404B62CD-904A-F5BB-878F-882A08CBE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7575385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CB0C402-1B57-B399-C5FC-E1314DA8A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1E98D77-7BFB-8AD1-8C6E-1C6CBA0CEF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1B666A7-3FD9-E923-0E10-F95444F01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B6A57ED8-61EF-4F5F-6E29-AC981F24D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6C071C-F311-903C-908A-2F5792DD0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kumimoji="1"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19EB434-60DB-C66E-6352-CA0144663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16086683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E59EA28-E65B-CF79-7C1D-F02895E25B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5980" y="136526"/>
            <a:ext cx="11677972" cy="8088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TW" altLang="en-US" dirty="0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604EB729-FD85-FBE8-9176-75F61A4B7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5979" y="1128200"/>
            <a:ext cx="11677973" cy="522814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TW" altLang="en-US" dirty="0"/>
              <a:t>按一下以編輯母片文字樣式</a:t>
            </a:r>
          </a:p>
          <a:p>
            <a:pPr lvl="1"/>
            <a:r>
              <a:rPr kumimoji="1" lang="zh-TW" altLang="en-US" dirty="0"/>
              <a:t>第二層</a:t>
            </a:r>
          </a:p>
          <a:p>
            <a:pPr lvl="2"/>
            <a:r>
              <a:rPr kumimoji="1" lang="zh-TW" altLang="en-US" dirty="0"/>
              <a:t>第三層</a:t>
            </a:r>
          </a:p>
          <a:p>
            <a:pPr lvl="3"/>
            <a:r>
              <a:rPr kumimoji="1" lang="zh-TW" altLang="en-US" dirty="0"/>
              <a:t>第四層</a:t>
            </a:r>
          </a:p>
          <a:p>
            <a:pPr lvl="4"/>
            <a:r>
              <a:rPr kumimoji="1" lang="zh-TW" altLang="en-US" dirty="0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B82BF3B-B37F-A316-A691-EE4C5C4CAF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6238" y="6492875"/>
            <a:ext cx="11610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726FFC-0A29-3144-80C1-C69138E64A73}" type="datetimeFigureOut">
              <a:rPr kumimoji="1" lang="zh-TW" altLang="en-US" smtClean="0"/>
              <a:t>2024/4/4</a:t>
            </a:fld>
            <a:endParaRPr kumimoji="1"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BB633F0-9DFC-8591-E936-7A6B0CC7E5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08782" y="6492874"/>
            <a:ext cx="5669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64CDF-BCB7-FC40-87D8-09B22783210A}" type="slidenum">
              <a:rPr kumimoji="1" lang="zh-TW" altLang="en-US" smtClean="0"/>
              <a:t>‹#›</a:t>
            </a:fld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8793818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2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Kaiti SC" panose="02010600040101010101" pitchFamily="2" charset="-122"/>
          <a:ea typeface="Kaiti SC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251E96-692D-4095-5DD9-3AE9347DB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A54EFD1-036B-02E5-025B-D69433F45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3296698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58E27BA-CB4C-DA26-19FA-F4BBC0C4A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664981-4128-F757-D0FF-4D0315B6D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TW" altLang="en-US"/>
          </a:p>
        </p:txBody>
      </p:sp>
    </p:spTree>
    <p:extLst>
      <p:ext uri="{BB962C8B-B14F-4D97-AF65-F5344CB8AC3E}">
        <p14:creationId xmlns:p14="http://schemas.microsoft.com/office/powerpoint/2010/main" val="27531941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0</Words>
  <Application>Microsoft Macintosh PowerPoint</Application>
  <PresentationFormat>寬螢幕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</vt:i4>
      </vt:variant>
    </vt:vector>
  </HeadingPairs>
  <TitlesOfParts>
    <vt:vector size="6" baseType="lpstr">
      <vt:lpstr>Kaiti SC</vt:lpstr>
      <vt:lpstr>Arial</vt:lpstr>
      <vt:lpstr>Calibri</vt:lpstr>
      <vt:lpstr>Office 佈景主題</vt:lpstr>
      <vt:lpstr>PowerPoint 簡報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RickLiao</dc:creator>
  <cp:lastModifiedBy>RickLiao</cp:lastModifiedBy>
  <cp:revision>3</cp:revision>
  <dcterms:created xsi:type="dcterms:W3CDTF">2024-04-04T12:58:31Z</dcterms:created>
  <dcterms:modified xsi:type="dcterms:W3CDTF">2024-04-04T13:03:35Z</dcterms:modified>
</cp:coreProperties>
</file>