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2"/>
    <p:restoredTop sz="94726"/>
  </p:normalViewPr>
  <p:slideViewPr>
    <p:cSldViewPr snapToGrid="0">
      <p:cViewPr varScale="1">
        <p:scale>
          <a:sx n="155" d="100"/>
          <a:sy n="155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87995-5E00-16B2-6041-E2D8BC502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021" y="1813302"/>
            <a:ext cx="9144000" cy="991488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F82384-01BF-1D60-50C1-4BFC157D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021" y="3547795"/>
            <a:ext cx="9144000" cy="636748"/>
          </a:xfrm>
        </p:spPr>
        <p:txBody>
          <a:bodyPr/>
          <a:lstStyle>
            <a:lvl1pPr marL="0" indent="0" algn="ctr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ED46E-2CFB-2C59-2FD6-8C2ED153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363" y="6356349"/>
            <a:ext cx="822649" cy="365125"/>
          </a:xfrm>
        </p:spPr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DB55C-020A-0CA5-BD0B-4D2BDD01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508" y="6366142"/>
            <a:ext cx="621224" cy="365125"/>
          </a:xfrm>
        </p:spPr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2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71E5F-3A6A-17FB-6307-95C87BC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5F390C-822C-41E0-6159-FCEAB357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92554-0B66-0ACC-E46F-858B44C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B9F3F-04A1-3C3D-C9EC-31EBDCB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30D50-F02A-A45E-A8C4-4C6F387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73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3E5858-223D-80DB-1FA3-33FD50AA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CCE25B-2FB6-3B34-77C8-EB087A655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D8FB9-36D4-3A55-945E-07173C31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52CE0-A81E-74B4-2636-961D9B66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6928D-358F-9B2E-93D0-04CB00A6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4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CA509-549D-E27F-C35B-F6F2CFD9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872FDD-A3A3-0EDF-CCB6-0267649F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F065D3-45FC-5419-48F5-0B1E9F45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80FF7-1F12-B950-E1A4-516AF15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6A1D-F1EC-CC82-F1ED-099EBA80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55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3F09E-ABC5-73A4-0553-743719BF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B42F56-99A4-FA14-D5BD-E28BDA6D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16D3F-C7B2-1176-2DE3-32F91C2D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009C4-6533-F014-5B59-4A80604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63F27-4CD5-1FE8-AE76-92EB3B31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81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D8924-0027-8354-FD2D-74BFD11F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AD4AE-B607-5801-31F9-570F768E1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E2EE9C-8BEF-534E-2538-94F19DFF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7FFFA-5124-D0C7-AEE3-3E5168AB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ECD6CF-CD85-AE8F-0F48-54D95B44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950F7E-6A72-7ED1-33C8-E3ACCA4C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13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A29D3-706B-7B91-F36B-E2306229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DDC6D-852A-6563-FC2D-80061687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1051C7-3220-4794-CDD6-0176A8269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07CC8C-5A79-5C2F-6478-3DCDEB5E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0A70D5-D902-4ED3-906D-26A09C76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E2C90C-D174-9BB9-8284-90F5CFE8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3489D7-5A9B-E616-A59F-AC8A6986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81034-5CE3-5C01-D091-27A971C6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17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E09F6-8E09-79BF-9FCF-121EE4F5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537A3B-EA36-2933-0614-F786F35D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53F279-204B-9A9F-1B4D-5C03D9C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2B6EF1-B4B1-8060-0D88-12F7B894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40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5D3070-43A2-9625-98D1-069D4A0D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CBE043-112D-9359-C406-B8169CFB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9054FB-9787-2E29-E57A-E54FE4AF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2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D7252-E833-D057-20D9-2D553621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D3FEF-4607-756E-F2D8-5607133F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AB14CB-1983-EBE6-4886-D733AA4F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14A0C-DCE2-9B43-DBFC-8FCFEC26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DDDB76-385E-1B91-25B4-633BDB3E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4B62CD-904A-F5BB-878F-882A08CB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5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0C402-1B57-B399-C5FC-E1314DA8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E98D77-7BFB-8AD1-8C6E-1C6CBA0CE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B666A7-3FD9-E923-0E10-F95444F0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A57ED8-61EF-4F5F-6E29-AC981F24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C071C-F311-903C-908A-2F5792DD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EB434-60DB-C66E-6352-CA014466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6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59EA28-E65B-CF79-7C1D-F02895E2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36526"/>
            <a:ext cx="11677972" cy="80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4EB729-FD85-FBE8-9176-75F61A4B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79" y="1128200"/>
            <a:ext cx="11677973" cy="522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82BF3B-B37F-A316-A691-EE4C5C4C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38" y="6492875"/>
            <a:ext cx="1161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6FFC-0A29-3144-80C1-C69138E64A73}" type="datetimeFigureOut">
              <a:rPr kumimoji="1" lang="zh-TW" altLang="en-US" smtClean="0"/>
              <a:t>2024/4/6</a:t>
            </a:fld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633F0-9DFC-8591-E936-7A6B0CC7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782" y="6492874"/>
            <a:ext cx="56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93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51E96-692D-4095-5DD9-3AE9347DB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 err="1"/>
              <a:t>BC-Learning+ProtoNet</a:t>
            </a:r>
            <a:r>
              <a:rPr kumimoji="1" lang="en-US" altLang="zh-TW" dirty="0"/>
              <a:t> Thought 1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54EFD1-036B-02E5-025B-D69433F45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TW" dirty="0"/>
              <a:t>Rick Liao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66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4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480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5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18E7372-EC92-6DE4-3206-53947F1EEE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7202" y="387307"/>
            <a:ext cx="3919003" cy="6310136"/>
          </a:xfrm>
        </p:spPr>
      </p:pic>
    </p:spTree>
    <p:extLst>
      <p:ext uri="{BB962C8B-B14F-4D97-AF65-F5344CB8AC3E}">
        <p14:creationId xmlns:p14="http://schemas.microsoft.com/office/powerpoint/2010/main" val="359616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BC-Learning + </a:t>
            </a:r>
            <a:r>
              <a:rPr kumimoji="1" lang="en-US" altLang="zh-TW" dirty="0" err="1"/>
              <a:t>ProtoNet</a:t>
            </a:r>
            <a:r>
              <a:rPr kumimoji="1" lang="en-US" altLang="zh-TW" dirty="0"/>
              <a:t> Thoughts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79" y="1029730"/>
            <a:ext cx="11677973" cy="5326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800" dirty="0"/>
              <a:t>假設給予</a:t>
            </a:r>
            <a:r>
              <a:rPr kumimoji="1" lang="en-US" altLang="zh-TW" sz="1800" dirty="0">
                <a:latin typeface="GungSeo" pitchFamily="2" charset="-127"/>
                <a:ea typeface="GungSeo" pitchFamily="2" charset="-127"/>
              </a:rPr>
              <a:t>K</a:t>
            </a:r>
            <a:r>
              <a:rPr kumimoji="1" lang="zh-TW" altLang="en-US" sz="1800" dirty="0"/>
              <a:t>個類別</a:t>
            </a:r>
            <a:r>
              <a:rPr kumimoji="1" lang="en-US" altLang="zh-TW" sz="1800" dirty="0"/>
              <a:t>(Class)</a:t>
            </a:r>
            <a:r>
              <a:rPr kumimoji="1" lang="zh-TW" altLang="en-US" sz="1800" dirty="0"/>
              <a:t>，在此我們採用</a:t>
            </a:r>
            <a:r>
              <a:rPr kumimoji="1" lang="en-US" altLang="zh-TW" sz="1800" dirty="0" err="1"/>
              <a:t>ProtoNet</a:t>
            </a:r>
            <a:r>
              <a:rPr kumimoji="1" lang="zh-TW" altLang="en-US" sz="1800" dirty="0"/>
              <a:t>原論文中的符號定義；則，</a:t>
            </a:r>
            <a:br>
              <a:rPr kumimoji="1" lang="en-US" altLang="zh-TW" sz="1800" dirty="0"/>
            </a:br>
            <a:endParaRPr kumimoji="1"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220122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6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E01C456-A649-B174-7890-4589F9C5F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5403" y="271978"/>
            <a:ext cx="4033224" cy="6184437"/>
          </a:xfrm>
        </p:spPr>
      </p:pic>
    </p:spTree>
    <p:extLst>
      <p:ext uri="{BB962C8B-B14F-4D97-AF65-F5344CB8AC3E}">
        <p14:creationId xmlns:p14="http://schemas.microsoft.com/office/powerpoint/2010/main" val="53501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6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97738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7</a:t>
            </a:r>
            <a:endParaRPr kumimoji="1"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725032B-7956-6D47-771B-D5C22E25C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8896" y="354356"/>
            <a:ext cx="3969687" cy="6167877"/>
          </a:xfrm>
        </p:spPr>
      </p:pic>
    </p:spTree>
    <p:extLst>
      <p:ext uri="{BB962C8B-B14F-4D97-AF65-F5344CB8AC3E}">
        <p14:creationId xmlns:p14="http://schemas.microsoft.com/office/powerpoint/2010/main" val="176898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</a:t>
            </a:r>
            <a:r>
              <a:rPr kumimoji="1" lang="en-US" altLang="zh-TW"/>
              <a:t>Thoughts-step 7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381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2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9059446-938B-CD8A-6EE0-AFD941DB9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57530" y="1128713"/>
            <a:ext cx="3334066" cy="5227637"/>
          </a:xfrm>
        </p:spPr>
      </p:pic>
    </p:spTree>
    <p:extLst>
      <p:ext uri="{BB962C8B-B14F-4D97-AF65-F5344CB8AC3E}">
        <p14:creationId xmlns:p14="http://schemas.microsoft.com/office/powerpoint/2010/main" val="2143448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385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36E7A-1007-B54E-9218-BFCE144D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Fisher’s Criteria</a:t>
            </a:r>
            <a:endParaRPr kumimoji="1"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6E4E4C0-EB40-C63F-B29D-BFEF4EC3B2B6}"/>
                  </a:ext>
                </a:extLst>
              </p:cNvPr>
              <p:cNvSpPr txBox="1"/>
              <p:nvPr/>
            </p:nvSpPr>
            <p:spPr>
              <a:xfrm>
                <a:off x="362464" y="1317816"/>
                <a:ext cx="3921212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𝑅𝑎𝑡𝑖𝑜</m:t>
                      </m:r>
                      <m:r>
                        <a:rPr lang="zh-TW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𝐵𝑒𝑡𝑤𝑒𝑒𝑛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𝐼𝑛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𝐶𝑙𝑎𝑠𝑠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𝑉𝑎𝑟𝑖𝑎𝑛𝑐𝑒</m:t>
                          </m:r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6E4E4C0-EB40-C63F-B29D-BFEF4EC3B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4" y="1317816"/>
                <a:ext cx="3921212" cy="618311"/>
              </a:xfrm>
              <a:prstGeom prst="rect">
                <a:avLst/>
              </a:prstGeom>
              <a:blipFill>
                <a:blip r:embed="rId2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橢圓 5">
            <a:extLst>
              <a:ext uri="{FF2B5EF4-FFF2-40B4-BE49-F238E27FC236}">
                <a16:creationId xmlns:a16="http://schemas.microsoft.com/office/drawing/2014/main" id="{44BBA2DE-F746-8865-65C4-1467E247AB1A}"/>
              </a:ext>
            </a:extLst>
          </p:cNvPr>
          <p:cNvSpPr/>
          <p:nvPr/>
        </p:nvSpPr>
        <p:spPr>
          <a:xfrm>
            <a:off x="5255739" y="800217"/>
            <a:ext cx="2594920" cy="2190118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CC34AAE-EB1D-C5EA-471C-F96429F38DE1}"/>
              </a:ext>
            </a:extLst>
          </p:cNvPr>
          <p:cNvSpPr/>
          <p:nvPr/>
        </p:nvSpPr>
        <p:spPr>
          <a:xfrm>
            <a:off x="6096000" y="1029730"/>
            <a:ext cx="337751" cy="28808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1DDEADB7-710B-790F-7BF6-58D2B05A2185}"/>
              </a:ext>
            </a:extLst>
          </p:cNvPr>
          <p:cNvSpPr/>
          <p:nvPr/>
        </p:nvSpPr>
        <p:spPr>
          <a:xfrm>
            <a:off x="6024966" y="1928124"/>
            <a:ext cx="337751" cy="288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A33A3267-9DFA-A8CA-13F4-C2DAA5166413}"/>
              </a:ext>
            </a:extLst>
          </p:cNvPr>
          <p:cNvSpPr/>
          <p:nvPr/>
        </p:nvSpPr>
        <p:spPr>
          <a:xfrm>
            <a:off x="6886866" y="2262798"/>
            <a:ext cx="337751" cy="28808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D71F7CA-2C6B-7A66-A28B-7620C44AEB92}"/>
              </a:ext>
            </a:extLst>
          </p:cNvPr>
          <p:cNvSpPr/>
          <p:nvPr/>
        </p:nvSpPr>
        <p:spPr>
          <a:xfrm>
            <a:off x="7006280" y="1502548"/>
            <a:ext cx="337751" cy="28808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669D527-E651-157E-4992-56CE2B8774BB}"/>
              </a:ext>
            </a:extLst>
          </p:cNvPr>
          <p:cNvCxnSpPr>
            <a:stCxn id="7" idx="5"/>
            <a:endCxn id="10" idx="1"/>
          </p:cNvCxnSpPr>
          <p:nvPr/>
        </p:nvCxnSpPr>
        <p:spPr>
          <a:xfrm>
            <a:off x="6384289" y="1275627"/>
            <a:ext cx="671453" cy="269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69FD0C1C-45E0-B96B-96C8-AAE3801EDE0D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6193842" y="1317816"/>
            <a:ext cx="71034" cy="6103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E5C804DB-8F59-B5A9-3CB0-A1558A347D63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6384289" y="1275627"/>
            <a:ext cx="552039" cy="10293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三角形 18">
            <a:extLst>
              <a:ext uri="{FF2B5EF4-FFF2-40B4-BE49-F238E27FC236}">
                <a16:creationId xmlns:a16="http://schemas.microsoft.com/office/drawing/2014/main" id="{8C6DCBEB-2456-87F9-DDF0-58EECA797BC9}"/>
              </a:ext>
            </a:extLst>
          </p:cNvPr>
          <p:cNvSpPr/>
          <p:nvPr/>
        </p:nvSpPr>
        <p:spPr>
          <a:xfrm>
            <a:off x="3295135" y="3226352"/>
            <a:ext cx="3517557" cy="2356021"/>
          </a:xfrm>
          <a:prstGeom prst="triangl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857EA07-F5CC-155C-663D-BE2B7B8B5918}"/>
              </a:ext>
            </a:extLst>
          </p:cNvPr>
          <p:cNvSpPr/>
          <p:nvPr/>
        </p:nvSpPr>
        <p:spPr>
          <a:xfrm rot="3956060">
            <a:off x="4707924" y="4020065"/>
            <a:ext cx="345989" cy="255373"/>
          </a:xfrm>
          <a:prstGeom prst="triangle">
            <a:avLst/>
          </a:prstGeom>
          <a:solidFill>
            <a:srgbClr val="92D05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E63E935-337E-C5EC-C5AA-94C0F353F5D5}"/>
              </a:ext>
            </a:extLst>
          </p:cNvPr>
          <p:cNvSpPr/>
          <p:nvPr/>
        </p:nvSpPr>
        <p:spPr>
          <a:xfrm rot="19646911">
            <a:off x="4283676" y="4847968"/>
            <a:ext cx="345989" cy="255373"/>
          </a:xfrm>
          <a:prstGeom prst="triangle">
            <a:avLst/>
          </a:prstGeom>
          <a:solidFill>
            <a:srgbClr val="0070C0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CACCF970-E4BD-151F-E68A-66A5F5B70495}"/>
              </a:ext>
            </a:extLst>
          </p:cNvPr>
          <p:cNvSpPr/>
          <p:nvPr/>
        </p:nvSpPr>
        <p:spPr>
          <a:xfrm rot="4237976">
            <a:off x="5568947" y="4847967"/>
            <a:ext cx="345989" cy="25537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B0CCE8A7-CB5F-553A-6C6C-AD98FE3264A7}"/>
              </a:ext>
            </a:extLst>
          </p:cNvPr>
          <p:cNvCxnSpPr>
            <a:stCxn id="20" idx="5"/>
            <a:endCxn id="22" idx="2"/>
          </p:cNvCxnSpPr>
          <p:nvPr/>
        </p:nvCxnSpPr>
        <p:spPr>
          <a:xfrm>
            <a:off x="4916190" y="4226731"/>
            <a:ext cx="647922" cy="62806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627B15FE-6AB9-17E2-D268-621396B3D560}"/>
              </a:ext>
            </a:extLst>
          </p:cNvPr>
          <p:cNvCxnSpPr>
            <a:stCxn id="20" idx="4"/>
            <a:endCxn id="21" idx="5"/>
          </p:cNvCxnSpPr>
          <p:nvPr/>
        </p:nvCxnSpPr>
        <p:spPr>
          <a:xfrm flipH="1">
            <a:off x="4529580" y="4357778"/>
            <a:ext cx="305295" cy="57133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4A379896-1615-06C0-CF0A-3BC5056C2EA6}"/>
              </a:ext>
            </a:extLst>
          </p:cNvPr>
          <p:cNvSpPr/>
          <p:nvPr/>
        </p:nvSpPr>
        <p:spPr>
          <a:xfrm>
            <a:off x="8921578" y="3097427"/>
            <a:ext cx="2512541" cy="24849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圓角矩形 39">
            <a:extLst>
              <a:ext uri="{FF2B5EF4-FFF2-40B4-BE49-F238E27FC236}">
                <a16:creationId xmlns:a16="http://schemas.microsoft.com/office/drawing/2014/main" id="{26A03B40-527F-16A7-FD36-6180D1DBB391}"/>
              </a:ext>
            </a:extLst>
          </p:cNvPr>
          <p:cNvSpPr/>
          <p:nvPr/>
        </p:nvSpPr>
        <p:spPr>
          <a:xfrm>
            <a:off x="9242854" y="3429000"/>
            <a:ext cx="337751" cy="302741"/>
          </a:xfrm>
          <a:prstGeom prst="round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4E28755F-55DB-D8D0-115D-31431C41B5A3}"/>
              </a:ext>
            </a:extLst>
          </p:cNvPr>
          <p:cNvSpPr/>
          <p:nvPr/>
        </p:nvSpPr>
        <p:spPr>
          <a:xfrm rot="2649935">
            <a:off x="9667102" y="4340705"/>
            <a:ext cx="337751" cy="30274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2C775ED1-97FE-7A16-EE51-3879DD8BA7DC}"/>
              </a:ext>
            </a:extLst>
          </p:cNvPr>
          <p:cNvSpPr/>
          <p:nvPr/>
        </p:nvSpPr>
        <p:spPr>
          <a:xfrm rot="19049896">
            <a:off x="10556789" y="3698790"/>
            <a:ext cx="337751" cy="3027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圓角矩形 43">
            <a:extLst>
              <a:ext uri="{FF2B5EF4-FFF2-40B4-BE49-F238E27FC236}">
                <a16:creationId xmlns:a16="http://schemas.microsoft.com/office/drawing/2014/main" id="{A9BC5EE4-E643-17A4-BD6D-9FE74F2F7AE6}"/>
              </a:ext>
            </a:extLst>
          </p:cNvPr>
          <p:cNvSpPr/>
          <p:nvPr/>
        </p:nvSpPr>
        <p:spPr>
          <a:xfrm rot="17124675">
            <a:off x="10725664" y="4777743"/>
            <a:ext cx="337751" cy="30274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378E4F26-421F-3AF1-50F4-8AD317EAE129}"/>
              </a:ext>
            </a:extLst>
          </p:cNvPr>
          <p:cNvCxnSpPr>
            <a:stCxn id="40" idx="2"/>
            <a:endCxn id="41" idx="1"/>
          </p:cNvCxnSpPr>
          <p:nvPr/>
        </p:nvCxnSpPr>
        <p:spPr>
          <a:xfrm>
            <a:off x="9411730" y="3731741"/>
            <a:ext cx="303108" cy="64267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直線接點 47">
            <a:extLst>
              <a:ext uri="{FF2B5EF4-FFF2-40B4-BE49-F238E27FC236}">
                <a16:creationId xmlns:a16="http://schemas.microsoft.com/office/drawing/2014/main" id="{34F0055E-2AFA-D850-0CB7-4C2D3F2276D3}"/>
              </a:ext>
            </a:extLst>
          </p:cNvPr>
          <p:cNvCxnSpPr>
            <a:stCxn id="40" idx="3"/>
          </p:cNvCxnSpPr>
          <p:nvPr/>
        </p:nvCxnSpPr>
        <p:spPr>
          <a:xfrm>
            <a:off x="9580605" y="3580371"/>
            <a:ext cx="918287" cy="2620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321C4CFE-19EF-560E-A143-79BE38F85003}"/>
              </a:ext>
            </a:extLst>
          </p:cNvPr>
          <p:cNvCxnSpPr>
            <a:stCxn id="41" idx="3"/>
            <a:endCxn id="44" idx="0"/>
          </p:cNvCxnSpPr>
          <p:nvPr/>
        </p:nvCxnSpPr>
        <p:spPr>
          <a:xfrm>
            <a:off x="9957116" y="4609737"/>
            <a:ext cx="791496" cy="27915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253669D8-E681-EDFB-6379-AC4CEC7468ED}"/>
              </a:ext>
            </a:extLst>
          </p:cNvPr>
          <p:cNvCxnSpPr>
            <a:stCxn id="19" idx="0"/>
            <a:endCxn id="6" idx="3"/>
          </p:cNvCxnSpPr>
          <p:nvPr/>
        </p:nvCxnSpPr>
        <p:spPr>
          <a:xfrm flipV="1">
            <a:off x="5053914" y="2669600"/>
            <a:ext cx="581842" cy="556752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BEA1E874-C2AF-F235-9CD0-671386D4F27A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7470642" y="2669600"/>
            <a:ext cx="1508601" cy="556752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2EDB2CBE-46A7-BBCA-A85C-04FD80B69EC3}"/>
              </a:ext>
            </a:extLst>
          </p:cNvPr>
          <p:cNvCxnSpPr>
            <a:stCxn id="19" idx="5"/>
            <a:endCxn id="39" idx="1"/>
          </p:cNvCxnSpPr>
          <p:nvPr/>
        </p:nvCxnSpPr>
        <p:spPr>
          <a:xfrm flipV="1">
            <a:off x="5933303" y="4339900"/>
            <a:ext cx="2988275" cy="64463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306F887-8EF5-A621-C0C5-90F61285BD0D}"/>
              </a:ext>
            </a:extLst>
          </p:cNvPr>
          <p:cNvSpPr txBox="1"/>
          <p:nvPr/>
        </p:nvSpPr>
        <p:spPr>
          <a:xfrm>
            <a:off x="8398410" y="1343372"/>
            <a:ext cx="242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Between-Class Variance</a:t>
            </a:r>
            <a:endParaRPr kumimoji="1" lang="zh-TW" altLang="en-US" dirty="0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74B367C8-9115-0F84-72C2-6680A3496E44}"/>
              </a:ext>
            </a:extLst>
          </p:cNvPr>
          <p:cNvSpPr txBox="1"/>
          <p:nvPr/>
        </p:nvSpPr>
        <p:spPr>
          <a:xfrm>
            <a:off x="6003833" y="3405519"/>
            <a:ext cx="1835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In-Class Variance</a:t>
            </a:r>
            <a:endParaRPr kumimoji="1" lang="zh-TW" altLang="en-US" dirty="0"/>
          </a:p>
        </p:txBody>
      </p:sp>
      <p:cxnSp>
        <p:nvCxnSpPr>
          <p:cNvPr id="61" name="直線箭頭接點 60">
            <a:extLst>
              <a:ext uri="{FF2B5EF4-FFF2-40B4-BE49-F238E27FC236}">
                <a16:creationId xmlns:a16="http://schemas.microsoft.com/office/drawing/2014/main" id="{ACD4D9C4-AA87-8732-7468-F5D8BFBF6804}"/>
              </a:ext>
            </a:extLst>
          </p:cNvPr>
          <p:cNvCxnSpPr>
            <a:stCxn id="58" idx="1"/>
          </p:cNvCxnSpPr>
          <p:nvPr/>
        </p:nvCxnSpPr>
        <p:spPr>
          <a:xfrm flipH="1">
            <a:off x="7692449" y="1528038"/>
            <a:ext cx="705961" cy="3117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直線箭頭接點 61">
            <a:extLst>
              <a:ext uri="{FF2B5EF4-FFF2-40B4-BE49-F238E27FC236}">
                <a16:creationId xmlns:a16="http://schemas.microsoft.com/office/drawing/2014/main" id="{450C448F-650C-525F-DE7F-F3EE0C1DEF4D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9609373" y="1712704"/>
            <a:ext cx="453209" cy="15567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200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1</a:t>
            </a:r>
            <a:endParaRPr kumimoji="1"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8076F60-B017-AA17-CCA4-A178BA6DF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9093" y="222550"/>
            <a:ext cx="4176583" cy="6629457"/>
          </a:xfrm>
        </p:spPr>
      </p:pic>
    </p:spTree>
    <p:extLst>
      <p:ext uri="{BB962C8B-B14F-4D97-AF65-F5344CB8AC3E}">
        <p14:creationId xmlns:p14="http://schemas.microsoft.com/office/powerpoint/2010/main" val="340486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ProtoNet</a:t>
            </a:r>
            <a:r>
              <a:rPr kumimoji="1" lang="en-US" altLang="zh-TW" dirty="0"/>
              <a:t>: Terminology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N</a:t>
            </a:r>
          </a:p>
          <a:p>
            <a:r>
              <a:rPr kumimoji="1" lang="en-US" altLang="zh-TW" dirty="0"/>
              <a:t>N</a:t>
            </a:r>
            <a:r>
              <a:rPr kumimoji="1" lang="en-US" altLang="zh-TW" baseline="-25000" dirty="0"/>
              <a:t>C</a:t>
            </a:r>
            <a:r>
              <a:rPr kumimoji="1" lang="en-US" altLang="zh-TW" dirty="0"/>
              <a:t> :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31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2</a:t>
            </a:r>
            <a:endParaRPr kumimoji="1" lang="zh-TW" altLang="en-US" dirty="0"/>
          </a:p>
        </p:txBody>
      </p:sp>
      <p:pic>
        <p:nvPicPr>
          <p:cNvPr id="23" name="內容版面配置區 22">
            <a:extLst>
              <a:ext uri="{FF2B5EF4-FFF2-40B4-BE49-F238E27FC236}">
                <a16:creationId xmlns:a16="http://schemas.microsoft.com/office/drawing/2014/main" id="{498186E6-DD5D-32C3-D854-798756C5E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988" y="501832"/>
            <a:ext cx="3847357" cy="6032450"/>
          </a:xfrm>
        </p:spPr>
      </p:pic>
    </p:spTree>
    <p:extLst>
      <p:ext uri="{BB962C8B-B14F-4D97-AF65-F5344CB8AC3E}">
        <p14:creationId xmlns:p14="http://schemas.microsoft.com/office/powerpoint/2010/main" val="210892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2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783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 3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3F4F1EFF-FD00-2320-7BEB-AD19D26E5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6149" y="346118"/>
            <a:ext cx="4000716" cy="6253855"/>
          </a:xfrm>
        </p:spPr>
      </p:pic>
    </p:spTree>
    <p:extLst>
      <p:ext uri="{BB962C8B-B14F-4D97-AF65-F5344CB8AC3E}">
        <p14:creationId xmlns:p14="http://schemas.microsoft.com/office/powerpoint/2010/main" val="2329246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3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692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2B5A17-5DAE-8331-1912-FFB295F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Draft Thoughts-step 4</a:t>
            </a:r>
            <a:endParaRPr kumimoji="1"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250A9EE1-2341-6875-7D5C-28F1C18F1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8357" y="1128713"/>
            <a:ext cx="3612412" cy="5227637"/>
          </a:xfrm>
        </p:spPr>
      </p:pic>
    </p:spTree>
    <p:extLst>
      <p:ext uri="{BB962C8B-B14F-4D97-AF65-F5344CB8AC3E}">
        <p14:creationId xmlns:p14="http://schemas.microsoft.com/office/powerpoint/2010/main" val="339386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89</Words>
  <Application>Microsoft Macintosh PowerPoint</Application>
  <PresentationFormat>寬螢幕</PresentationFormat>
  <Paragraphs>24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GungSeo</vt:lpstr>
      <vt:lpstr>Kaiti SC</vt:lpstr>
      <vt:lpstr>Arial</vt:lpstr>
      <vt:lpstr>Calibri</vt:lpstr>
      <vt:lpstr>Cambria Math</vt:lpstr>
      <vt:lpstr>Office 佈景主題</vt:lpstr>
      <vt:lpstr>BC-Learning+ProtoNet Thought 1</vt:lpstr>
      <vt:lpstr>Fisher’s Criteria</vt:lpstr>
      <vt:lpstr>Draft Thoughts-step 1</vt:lpstr>
      <vt:lpstr>ProtoNet: Terminology</vt:lpstr>
      <vt:lpstr>Draft Thoughts-step 2</vt:lpstr>
      <vt:lpstr>Draft Thoughts-step 2</vt:lpstr>
      <vt:lpstr>Draft Thoughts-step  3</vt:lpstr>
      <vt:lpstr>Draft Thoughts-step 3</vt:lpstr>
      <vt:lpstr>Draft Thoughts-step 4</vt:lpstr>
      <vt:lpstr>Draft Thoughts-step 4</vt:lpstr>
      <vt:lpstr>Draft Thoughts-step 5</vt:lpstr>
      <vt:lpstr>BC-Learning + ProtoNet Thoughts</vt:lpstr>
      <vt:lpstr>Draft Thoughts-step 6</vt:lpstr>
      <vt:lpstr>Draft Thoughts-step 6</vt:lpstr>
      <vt:lpstr>Draft Thoughts-step 7</vt:lpstr>
      <vt:lpstr>Draft Thoughts-step 7</vt:lpstr>
      <vt:lpstr>Draft Thoughts-step 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14</cp:revision>
  <dcterms:created xsi:type="dcterms:W3CDTF">2024-04-04T12:58:31Z</dcterms:created>
  <dcterms:modified xsi:type="dcterms:W3CDTF">2024-04-07T00:07:14Z</dcterms:modified>
</cp:coreProperties>
</file>