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10972800"/>
  <p:notesSz cx="10972800" cy="14630400"/>
  <p:embeddedFontLst>
    <p:embeddedFont>
      <p:font typeface="Roboto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94132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Agent 結合自動化流程的革命性效益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699046"/>
            <a:ext cx="75564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人工智能與自動化流程的結合正在徹底改變企業運營方式。本簡報將探討這種結合如何提升效率、優化研發流程，並以手機製造為實例。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65142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6659047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634520"/>
            <a:ext cx="229933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投稿人：Rick Liao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585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提升效率與生產力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66340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6676549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6711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Agent 的能力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7202329"/>
            <a:ext cx="342149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自主理解任務、規劃並執行複雜工作。24/7 不間斷運作，持續學習優化。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35893" y="66340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63" y="6676549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3008" y="6711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自動化流程 (n8n)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73008" y="7202329"/>
            <a:ext cx="342149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視覺化拖曳介面串聯不同應用與服務。消除手動操作，減少重複性勞動。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77995" y="66340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65" y="6676549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15111" y="6711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結合效益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415111" y="7202329"/>
            <a:ext cx="342149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作為自動化流程的「大腦」，執行需要智能判斷的環節。實現過去難以自動化的複雜任務。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57719"/>
            <a:ext cx="80851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Agent 在自動化流程中的應用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706660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49334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分析郵件內容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5423892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判斷郵件意圖與緊急程度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067544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629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觸發處理流程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6784777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n8n 自動啟動相應工作流程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7428428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76552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執行後續動作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8145661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自動回覆郵件、建立任務、通知相關人員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8789313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9016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釋放人力資源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9506545"/>
            <a:ext cx="1156858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人員專注於更具創造性和策略性的工作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19036"/>
            <a:ext cx="73706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設計、研發與測試流程的優化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994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Agent 的貢獻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575935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輔助設計驗證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995392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智能生成測試案例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414849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分析用戶反饋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834307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識別潛在設計缺陷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94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n8n 自動化流程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5575935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自動化文件版本控制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995392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自動創建問題任務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6414849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收集測試數據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834307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生成分析報告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227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效益：研發流程的革新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43409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縮短研發週期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831318"/>
            <a:ext cx="389870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自動化流程加速各環節進度，減少等待時間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37851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45481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45110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提升設計品質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5001458"/>
            <a:ext cx="3898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輔助分析提供更全面的設計考量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37851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49366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6963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降低測試成本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7454027"/>
            <a:ext cx="3898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智能測試減少人工測試需求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37851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71625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6963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促進創新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7454027"/>
            <a:ext cx="3898702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團隊可專注於創新而非重複性工作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37851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67740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17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手機堆疊製造流程概述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3414117"/>
            <a:ext cx="1614011" cy="128420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4015502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3640931"/>
            <a:ext cx="23520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10個主要製作階段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088255" y="4131350"/>
            <a:ext cx="235208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構成完整製造流程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4918115" y="4711422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24" y="4754999"/>
            <a:ext cx="3228022" cy="1284208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519779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5261" y="4981813"/>
            <a:ext cx="2068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80個階段性工作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895261" y="5472232"/>
            <a:ext cx="206871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細分的具體任務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5725120" y="60523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6095881"/>
            <a:ext cx="4842034" cy="1284208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6538674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02266" y="6322695"/>
            <a:ext cx="25504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審核程序與設計規範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6702266" y="6813113"/>
            <a:ext cx="255043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確保品質與標準</a:t>
            </a:r>
            <a:endParaRPr lang="en-US" sz="1750" dirty="0"/>
          </a:p>
        </p:txBody>
      </p:sp>
      <p:sp>
        <p:nvSpPr>
          <p:cNvPr id="17" name="Shape 9"/>
          <p:cNvSpPr/>
          <p:nvPr/>
        </p:nvSpPr>
        <p:spPr>
          <a:xfrm>
            <a:off x="6532126" y="7393186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7436763"/>
            <a:ext cx="6456164" cy="1284208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7879556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09272" y="7663577"/>
            <a:ext cx="20403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階段性輸出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509272" y="8153995"/>
            <a:ext cx="2040374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每個主要階段的成果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5130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階段一：資料收集及傳遞自動化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09028"/>
            <a:ext cx="170021" cy="1170742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4609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自動化資料收集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5099447"/>
            <a:ext cx="704623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10大製作階段、80個階段性工作的資料自動收集。提高效率，減少人為錯誤。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6006584"/>
            <a:ext cx="170021" cy="83058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60065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人工審核環節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6497003"/>
            <a:ext cx="670607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自動化流程將資料送至對應負責人。通過郵件或指定資料夾傳遞。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7063978"/>
            <a:ext cx="170021" cy="830580"/>
          </a:xfrm>
          <a:prstGeom prst="roundRect">
            <a:avLst>
              <a:gd name="adj" fmla="val 5603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7063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綜合審核流程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7554397"/>
            <a:ext cx="636579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人工審核結果經由自動化流程整合。生成最終輸出報告。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7715"/>
            <a:ext cx="7227927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階段二：審核流程自動化及經驗數字化</a:t>
            </a:r>
            <a:endParaRPr lang="en-US" sz="3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639491"/>
            <a:ext cx="4252913" cy="26284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259348" y="1639491"/>
            <a:ext cx="212645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人工審核轉為AI審核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5259348" y="2007275"/>
            <a:ext cx="857726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大語言模型取代階段一中的人工審核環節。提高審核速度與一致性。</a:t>
            </a:r>
            <a:endParaRPr lang="en-US" sz="13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608076"/>
            <a:ext cx="4252913" cy="26284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9348" y="4608076"/>
            <a:ext cx="212645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AI綜合審核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5259348" y="4975860"/>
            <a:ext cx="857726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大語言模型完成綜合審核流程。整合多方面數據，提供全面分析。</a:t>
            </a:r>
            <a:endParaRPr lang="en-US" sz="13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7576661"/>
            <a:ext cx="4252913" cy="262842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259348" y="7576661"/>
            <a:ext cx="2126456" cy="265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經驗數字化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5259348" y="7944445"/>
            <a:ext cx="857726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將人類專家經驗轉化為數字資產。建立可持續使用的知識庫。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2025-05-21T06:39:19Z</dcterms:created>
  <dcterms:modified xsi:type="dcterms:W3CDTF">2025-05-21T06:39:19Z</dcterms:modified>
</cp:coreProperties>
</file>