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37"/>
  </p:normalViewPr>
  <p:slideViewPr>
    <p:cSldViewPr snapToGrid="0">
      <p:cViewPr varScale="1">
        <p:scale>
          <a:sx n="155" d="100"/>
          <a:sy n="155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2833D-8B66-EEC6-A6EA-006EE8061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7219"/>
            <a:ext cx="9144000" cy="952743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Charter Roman" panose="02040503050506020203" pitchFamily="18" charset="0"/>
                <a:ea typeface="Kaiti SC" panose="02010600040101010101" pitchFamily="2" charset="-122"/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4410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0862B-558C-8168-1ED8-640313FCC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238B9BE-41D6-320C-4014-A470E3EF1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9B9F89-0F70-BFDE-30A9-8FDEECC6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F20CF-2A88-0647-9C78-E423D2026BC3}" type="datetimeFigureOut">
              <a:rPr kumimoji="1" lang="zh-TW" altLang="en-US" smtClean="0"/>
              <a:t>2024/7/29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BC2FF7-12C6-FE4D-5A3F-6B353F39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931C91-E144-1261-F246-989E0F013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8D42B4-377A-8D4A-8DCA-545A5938B4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905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64AB32-C494-44F3-B172-A0EFCA34F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475E6F-5005-7917-A0BE-D1C5A3590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BACF59-AAD6-BD5D-50A7-40899C2B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F20CF-2A88-0647-9C78-E423D2026BC3}" type="datetimeFigureOut">
              <a:rPr kumimoji="1" lang="zh-TW" altLang="en-US" smtClean="0"/>
              <a:t>2024/7/29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A126DF-2ADA-4AE6-A5A2-4C2DF249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DBC325-8F82-614A-D0FD-1F99D943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8D42B4-377A-8D4A-8DCA-545A5938B4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127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B0203B-0260-548C-5FC7-82B96954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66645-009D-EF8C-C11E-DCC820F3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715" y="1170123"/>
            <a:ext cx="11546238" cy="541665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/>
            </a:lvl1pPr>
            <a:lvl2pPr>
              <a:lnSpc>
                <a:spcPct val="100000"/>
              </a:lnSpc>
              <a:spcAft>
                <a:spcPts val="600"/>
              </a:spcAft>
              <a:defRPr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/>
            </a:lvl4pPr>
            <a:lvl5pPr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9FA952-2713-C9EF-915D-BA0E5455B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4984" y="6425071"/>
            <a:ext cx="396498" cy="323419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B98D42B4-377A-8D4A-8DCA-545A5938B4C3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382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8B0917-0959-B19A-537C-82EE7312F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5C8C7C-481F-D8FE-FD56-CEC635447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52EC4E-2608-8FA6-9AD9-0AF64D58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F20CF-2A88-0647-9C78-E423D2026BC3}" type="datetimeFigureOut">
              <a:rPr kumimoji="1" lang="zh-TW" altLang="en-US" smtClean="0"/>
              <a:t>2024/7/29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A76C9E-2855-56FC-769F-B5AA495E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A30CFA-89A7-C63B-241C-3E219990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8D42B4-377A-8D4A-8DCA-545A5938B4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0688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8D136C-76FF-B1D6-9940-AD901720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D51F04-E47C-5F67-B071-348988454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2E7DED-78E7-DDF4-3989-5970FA381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AC8CE7-507A-ADA3-C472-1EE64289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F20CF-2A88-0647-9C78-E423D2026BC3}" type="datetimeFigureOut">
              <a:rPr kumimoji="1" lang="zh-TW" altLang="en-US" smtClean="0"/>
              <a:t>2024/7/29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94CF71-DDF7-E772-F931-21084B3E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31033C-72DD-50CC-BBFA-E8A6A10B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8D42B4-377A-8D4A-8DCA-545A5938B4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9009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25C02-8C67-61D4-68F1-F7AAD3C3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A6FADC-2B99-28F6-084D-66EE3C22B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E03720-2C87-BB41-DDA8-DD2A76620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7208804-C089-935E-105F-6792028B4C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E38B60F-4857-2CEF-4F1E-8AB112E53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76E3A2-9526-9713-E443-7839DA12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F20CF-2A88-0647-9C78-E423D2026BC3}" type="datetimeFigureOut">
              <a:rPr kumimoji="1" lang="zh-TW" altLang="en-US" smtClean="0"/>
              <a:t>2024/7/29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2DDA5EE-00C4-5C21-360F-8C5C9E2D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5F07E0-5BB8-FCF3-FBC7-4965C4FB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8D42B4-377A-8D4A-8DCA-545A5938B4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831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E8E1F9-6C77-6CBC-694B-39049896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1BCBE57-6ABD-A452-679B-0F1A7D01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F20CF-2A88-0647-9C78-E423D2026BC3}" type="datetimeFigureOut">
              <a:rPr kumimoji="1" lang="zh-TW" altLang="en-US" smtClean="0"/>
              <a:t>2024/7/29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698C12-0BE1-8AC1-21D6-B87116DBB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51C241-2729-3F5F-2BD1-F9F0E9B4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8D42B4-377A-8D4A-8DCA-545A5938B4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6067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54131EF-6742-1E1F-05F0-C3723C36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F20CF-2A88-0647-9C78-E423D2026BC3}" type="datetimeFigureOut">
              <a:rPr kumimoji="1" lang="zh-TW" altLang="en-US" smtClean="0"/>
              <a:t>2024/7/29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2FE155-DA7A-D230-AF58-7C78ABA50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F4F5AD1-CBB3-562C-5E77-314B1B68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8D42B4-377A-8D4A-8DCA-545A5938B4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0217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AF7055-2BB7-CA9E-7E03-E60B59E4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6B0A45-A9BD-E3F1-2932-05CB3514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8F70CA-4BBF-51C4-14C7-00BE75190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A9C5DD-F86B-A439-5233-5E2FA368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F20CF-2A88-0647-9C78-E423D2026BC3}" type="datetimeFigureOut">
              <a:rPr kumimoji="1" lang="zh-TW" altLang="en-US" smtClean="0"/>
              <a:t>2024/7/29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4AB795F-5D8C-F924-A335-77036C8E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B19067-63FF-93A9-B73E-DBCEF756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8D42B4-377A-8D4A-8DCA-545A5938B4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484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DE45E6-8112-8FE2-712F-FD6182DD5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C1391C9-1C46-D026-9D47-84D711EAE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CCD988-7C02-1A5B-99E8-7EC96C754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2DB740-997E-A81F-58B7-25F29E91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A1F20CF-2A88-0647-9C78-E423D2026BC3}" type="datetimeFigureOut">
              <a:rPr kumimoji="1" lang="zh-TW" altLang="en-US" smtClean="0"/>
              <a:t>2024/7/29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299DBBE-F43F-5871-5614-BBC41E2A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726BDA-6AE2-C8D7-CB39-A0E04F659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98D42B4-377A-8D4A-8DCA-545A5938B4C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5166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E6EEED-C33C-FEDC-90D9-A230A8E0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714" y="178231"/>
            <a:ext cx="11546237" cy="789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E4FF04-5C35-6407-687F-707665A79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715" y="1170122"/>
            <a:ext cx="11546238" cy="5509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93735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9C2274-2F6D-B895-EF75-DE5307716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TW" sz="4200" dirty="0"/>
              <a:t>UEC-IOT DL Model Training Flow</a:t>
            </a:r>
            <a:endParaRPr kumimoji="1" lang="zh-TW" altLang="en-US" sz="4200" dirty="0"/>
          </a:p>
        </p:txBody>
      </p:sp>
    </p:spTree>
    <p:extLst>
      <p:ext uri="{BB962C8B-B14F-4D97-AF65-F5344CB8AC3E}">
        <p14:creationId xmlns:p14="http://schemas.microsoft.com/office/powerpoint/2010/main" val="415200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9B9F5D-9BC6-14C9-1CA6-BAAC0DFE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91A164-50B2-7668-9515-12C82E32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深度學習模型開發概觀。</a:t>
            </a:r>
            <a:endParaRPr kumimoji="1" lang="en-US" altLang="zh-TW" dirty="0"/>
          </a:p>
          <a:p>
            <a:r>
              <a:rPr kumimoji="1" lang="zh-TW" altLang="en-US" dirty="0"/>
              <a:t>資料收集</a:t>
            </a:r>
            <a:r>
              <a:rPr kumimoji="1" lang="zh-TW" altLang="en-US"/>
              <a:t>與分析</a:t>
            </a:r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511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</Words>
  <Application>Microsoft Macintosh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Kaiti SC</vt:lpstr>
      <vt:lpstr>Arial</vt:lpstr>
      <vt:lpstr>Calibri</vt:lpstr>
      <vt:lpstr>Charter Roman</vt:lpstr>
      <vt:lpstr>Office 佈景主題</vt:lpstr>
      <vt:lpstr>UEC-IOT DL Model Training Flow</vt:lpstr>
      <vt:lpstr>大綱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RickLiao</dc:creator>
  <cp:lastModifiedBy>RickLiao</cp:lastModifiedBy>
  <cp:revision>5</cp:revision>
  <dcterms:created xsi:type="dcterms:W3CDTF">2024-07-29T08:03:23Z</dcterms:created>
  <dcterms:modified xsi:type="dcterms:W3CDTF">2024-07-29T08:14:21Z</dcterms:modified>
</cp:coreProperties>
</file>