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828C-7765-B192-9C3C-BE9796A91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A3628-28A8-803E-36F9-433651B3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26D7-A2C8-4AAF-A4DD-70D7909C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3DD4-729B-670B-8CC0-C18D41BC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67CB-250F-D293-32AC-498F8DA3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D644-8364-EF54-F2E1-3B42F9A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0716F-AE39-11D5-016C-4868EE9C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A83F-1417-0E56-18BD-76517C9C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ED06-1F52-7A2D-BD8A-D880F36B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B347-075B-1A69-D67D-8F465B33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2EEB0-D6D9-DA23-A1AE-CCD4B23DD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63D69-BC88-67CA-8C0D-19C69411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18CF-D5FF-DE6E-F533-8CAA32F6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5915-C54A-E276-7099-BA643F22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614F-8C28-FC19-557D-132C11BE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8C09-74F0-BC20-D1AC-E0B156B0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0D25-E9FD-2E11-0BDD-76C6A8A4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13C-6195-75CC-0312-7F61933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BDF1-987E-6A48-C4DF-C878D0B8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E573-5DB5-381D-3C3F-7272A13A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1FA0-016D-E476-5EE2-2876F890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90FB-50F0-2AD0-D077-3B94D1AC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E826-F1F4-C900-BE76-8CEFFE8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F80E-78DF-25B7-35D2-DB616236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C45B-3BC0-F515-A1FC-E8ACAC08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83B-AECD-B6A0-6FC7-76889F9C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E59E-9BD1-7EA7-9140-CEE757D6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9396D-7AB0-7157-96BD-77FB6866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4A0A-1FCE-220D-FCF0-85AF9C49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4C878-EB47-DA1F-C823-13288B64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03DE-0BE5-154A-B7EE-0289EF21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5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8518-0FBE-E707-AC7B-3B335483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9CCE3-E94D-AEC0-3B89-75D64E65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1163-D20B-20FD-501B-D94F216BE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10901-F091-EB04-E7D9-D4E124B3C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658E7-93B2-4B6D-0FDA-FBC8F11C9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AE2A0-5261-3769-C29E-F6251117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55DCE-A6C3-855F-716D-B8BC51CF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200D4-64A4-3FAF-BE1B-8B5F2CE4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F58B-15E1-5EF6-9AAF-DE5DAFCE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EBA44-C66E-0B66-04AC-03EDFCDB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5FEA7-BEDF-B428-858E-EFF151B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36C03-3DC2-479D-F811-BA3B85FB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98E99-FF93-D21B-3E59-15F7B96C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4A130-E510-AEEC-0FD1-E93DE8D9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48011-D8A1-9BEE-2CF5-6262AF55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28DA-863D-2671-BD72-CFED957D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24E2-6AA7-D44F-283E-6AD8E538B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4D54F-0E88-442C-9BE7-AD56842A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F9D-A6FA-8FFB-CCE0-09F5EA50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BB29-CFA1-8E38-CC08-D7F1A4CC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9881-DCE9-F5C6-1015-50726886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7177-BBEE-0751-D9CB-0327622E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FAFD9-DBCD-6285-7728-8BBF22B79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AAC01-97E5-1239-52ED-60CE5DE5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2DEED-C143-37D3-54CC-889F1612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835D-4D80-3206-DA6A-ADB8F1DE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98AEC-59DF-C814-78B6-23EF18E6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B9BCF-1FA5-B66B-833C-C7BD37B7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BD9A5-7AD7-4E71-CCE7-1F509850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6AE5-F862-F886-0E72-41A4240A4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5DA70-FF47-0B40-BBF1-C94A922FB0C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D543-177D-E3A8-1CF5-6F064592D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038D-C614-E821-63BC-67917D1B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35E81-482F-CA41-963D-A88F3DF6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0E95C1-625F-22AC-882E-A9D3D15C1A87}"/>
              </a:ext>
            </a:extLst>
          </p:cNvPr>
          <p:cNvGrpSpPr/>
          <p:nvPr/>
        </p:nvGrpSpPr>
        <p:grpSpPr>
          <a:xfrm>
            <a:off x="1120240" y="132106"/>
            <a:ext cx="2800876" cy="2482596"/>
            <a:chOff x="216408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66844F-131D-69B5-EE4F-044E07901408}"/>
                </a:ext>
              </a:extLst>
            </p:cNvPr>
            <p:cNvSpPr/>
            <p:nvPr/>
          </p:nvSpPr>
          <p:spPr>
            <a:xfrm>
              <a:off x="384881" y="1578174"/>
              <a:ext cx="1774443" cy="1671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F9A5EC-37DE-C75F-F2A1-36A1F389013A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AAEC1A-50F6-58DC-FD37-79DFB838354F}"/>
                </a:ext>
              </a:extLst>
            </p:cNvPr>
            <p:cNvSpPr txBox="1"/>
            <p:nvPr/>
          </p:nvSpPr>
          <p:spPr>
            <a:xfrm>
              <a:off x="356616" y="234171"/>
              <a:ext cx="1360015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EDDB86-3469-CFD6-55A5-8BFD800EBD86}"/>
              </a:ext>
            </a:extLst>
          </p:cNvPr>
          <p:cNvGrpSpPr/>
          <p:nvPr/>
        </p:nvGrpSpPr>
        <p:grpSpPr>
          <a:xfrm>
            <a:off x="7016496" y="59436"/>
            <a:ext cx="3548198" cy="2627937"/>
            <a:chOff x="7016496" y="59436"/>
            <a:chExt cx="4108704" cy="37536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F6D89-9854-D592-4235-90F450B0043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27A5F7-EE3B-D9F1-5527-CE4DD712FD2E}"/>
                </a:ext>
              </a:extLst>
            </p:cNvPr>
            <p:cNvSpPr txBox="1"/>
            <p:nvPr/>
          </p:nvSpPr>
          <p:spPr>
            <a:xfrm>
              <a:off x="7156704" y="234172"/>
              <a:ext cx="102129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A7675F-1ABA-6B1B-4DE4-D12400978A07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E59C6B-57D2-0B72-FFF8-4471CE275953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65A909-02CC-D6E3-F9A8-68A337586868}"/>
              </a:ext>
            </a:extLst>
          </p:cNvPr>
          <p:cNvGrpSpPr/>
          <p:nvPr/>
        </p:nvGrpSpPr>
        <p:grpSpPr>
          <a:xfrm>
            <a:off x="3793137" y="3003370"/>
            <a:ext cx="4020312" cy="3672860"/>
            <a:chOff x="311987" y="2947652"/>
            <a:chExt cx="4020312" cy="36728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57914C-803E-497E-0FD5-82B9309A26DE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BDB15E-E42B-0DF9-8314-7B228CF93CC7}"/>
                </a:ext>
              </a:extLst>
            </p:cNvPr>
            <p:cNvSpPr txBox="1"/>
            <p:nvPr/>
          </p:nvSpPr>
          <p:spPr>
            <a:xfrm>
              <a:off x="449179" y="3118629"/>
              <a:ext cx="1108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482CFE-8B45-11D5-DB74-EBFA0A4334DD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B087DD-C5C2-7F73-A03E-5D7AED8422D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10EF0E-072E-9EC7-A08A-3F3D5F3EE6C9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8240D-28E7-E7B6-FD01-54A4BE4DE0E7}"/>
              </a:ext>
            </a:extLst>
          </p:cNvPr>
          <p:cNvSpPr/>
          <p:nvPr/>
        </p:nvSpPr>
        <p:spPr>
          <a:xfrm>
            <a:off x="2651299" y="1136582"/>
            <a:ext cx="1209626" cy="110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</a:t>
            </a:r>
          </a:p>
        </p:txBody>
      </p:sp>
    </p:spTree>
    <p:extLst>
      <p:ext uri="{BB962C8B-B14F-4D97-AF65-F5344CB8AC3E}">
        <p14:creationId xmlns:p14="http://schemas.microsoft.com/office/powerpoint/2010/main" val="6175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AC6771-5F26-97EC-71E3-4B5CFA15AF5D}"/>
              </a:ext>
            </a:extLst>
          </p:cNvPr>
          <p:cNvGrpSpPr/>
          <p:nvPr/>
        </p:nvGrpSpPr>
        <p:grpSpPr>
          <a:xfrm>
            <a:off x="7029748" y="2014620"/>
            <a:ext cx="2800876" cy="2482596"/>
            <a:chOff x="216408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F41FB2-8691-B42D-DD63-B118B662FA75}"/>
                </a:ext>
              </a:extLst>
            </p:cNvPr>
            <p:cNvSpPr/>
            <p:nvPr/>
          </p:nvSpPr>
          <p:spPr>
            <a:xfrm>
              <a:off x="384881" y="1578174"/>
              <a:ext cx="1774443" cy="1671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D0A6E1-6AE8-8F1C-3315-398A187ABF0F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35C3FB-DD8D-9ABF-C66B-471EFE74FCEA}"/>
                </a:ext>
              </a:extLst>
            </p:cNvPr>
            <p:cNvSpPr txBox="1"/>
            <p:nvPr/>
          </p:nvSpPr>
          <p:spPr>
            <a:xfrm>
              <a:off x="356616" y="234171"/>
              <a:ext cx="1360015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725746A-7988-41CD-F23E-F37A4A0A110D}"/>
              </a:ext>
            </a:extLst>
          </p:cNvPr>
          <p:cNvSpPr/>
          <p:nvPr/>
        </p:nvSpPr>
        <p:spPr>
          <a:xfrm>
            <a:off x="8560807" y="3019096"/>
            <a:ext cx="1209626" cy="110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0C28A7-9179-545C-D7A2-F5BAB5107D60}"/>
              </a:ext>
            </a:extLst>
          </p:cNvPr>
          <p:cNvGrpSpPr/>
          <p:nvPr/>
        </p:nvGrpSpPr>
        <p:grpSpPr>
          <a:xfrm>
            <a:off x="386170" y="2150546"/>
            <a:ext cx="3548198" cy="2627937"/>
            <a:chOff x="7016496" y="59436"/>
            <a:chExt cx="4108704" cy="37536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D3CE09-7678-16A9-2FDE-D948E8EC33B8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F2FF1F-0066-7108-A2FB-E4CCBA86929A}"/>
                </a:ext>
              </a:extLst>
            </p:cNvPr>
            <p:cNvSpPr txBox="1"/>
            <p:nvPr/>
          </p:nvSpPr>
          <p:spPr>
            <a:xfrm>
              <a:off x="7156704" y="234172"/>
              <a:ext cx="102129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9FD8E1-02B2-DAAF-D2C8-300942B14E44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EA51D3-43D0-7E1B-817F-7DDD4CA5767A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90FBC3-36D7-D75B-E691-865CE2B2FD3B}"/>
              </a:ext>
            </a:extLst>
          </p:cNvPr>
          <p:cNvCxnSpPr>
            <a:cxnSpLocks/>
          </p:cNvCxnSpPr>
          <p:nvPr/>
        </p:nvCxnSpPr>
        <p:spPr>
          <a:xfrm>
            <a:off x="3934368" y="3007581"/>
            <a:ext cx="3095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B5A2BA-9317-E5ED-6778-54DF7BB9EF1D}"/>
              </a:ext>
            </a:extLst>
          </p:cNvPr>
          <p:cNvSpPr txBox="1"/>
          <p:nvPr/>
        </p:nvSpPr>
        <p:spPr>
          <a:xfrm>
            <a:off x="4097357" y="1807372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9A4EF0-792E-52FF-E751-BFEE037445BC}"/>
              </a:ext>
            </a:extLst>
          </p:cNvPr>
          <p:cNvGrpSpPr/>
          <p:nvPr/>
        </p:nvGrpSpPr>
        <p:grpSpPr>
          <a:xfrm>
            <a:off x="748218" y="2487646"/>
            <a:ext cx="2800876" cy="2482596"/>
            <a:chOff x="216408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076D90-5433-01CB-BD89-475330C763E9}"/>
                </a:ext>
              </a:extLst>
            </p:cNvPr>
            <p:cNvSpPr/>
            <p:nvPr/>
          </p:nvSpPr>
          <p:spPr>
            <a:xfrm>
              <a:off x="384881" y="1578174"/>
              <a:ext cx="1774443" cy="1671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457428-530C-4C3B-3DC9-6E3B5E0BB9B9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014DD6-C627-8EE4-F5E6-6AD91B626E8B}"/>
                </a:ext>
              </a:extLst>
            </p:cNvPr>
            <p:cNvSpPr txBox="1"/>
            <p:nvPr/>
          </p:nvSpPr>
          <p:spPr>
            <a:xfrm>
              <a:off x="356616" y="234171"/>
              <a:ext cx="1360015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8625F13-8424-90CA-7384-0249899CAE1C}"/>
              </a:ext>
            </a:extLst>
          </p:cNvPr>
          <p:cNvSpPr/>
          <p:nvPr/>
        </p:nvSpPr>
        <p:spPr>
          <a:xfrm>
            <a:off x="2279277" y="3492122"/>
            <a:ext cx="1209626" cy="110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Habitat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A10A3C-C08C-B538-9C07-B8F6E60AD8E2}"/>
              </a:ext>
            </a:extLst>
          </p:cNvPr>
          <p:cNvGrpSpPr/>
          <p:nvPr/>
        </p:nvGrpSpPr>
        <p:grpSpPr>
          <a:xfrm>
            <a:off x="7026668" y="1928142"/>
            <a:ext cx="4020312" cy="3672860"/>
            <a:chOff x="311987" y="2947652"/>
            <a:chExt cx="4020312" cy="3672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19C68-203C-D79B-CD38-43196715234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5F9F68-3FDF-6AEC-4ECA-CDBEBF527B9A}"/>
                </a:ext>
              </a:extLst>
            </p:cNvPr>
            <p:cNvSpPr txBox="1"/>
            <p:nvPr/>
          </p:nvSpPr>
          <p:spPr>
            <a:xfrm>
              <a:off x="449179" y="3118629"/>
              <a:ext cx="1108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64506E-2BD5-8F77-CA46-70F886FB01B2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006A98-90BB-5273-FC9C-1971AABA806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74A6D2-65B0-FB1F-BB3B-019CF72CD06E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307A4D-8ECC-3576-E3C2-3031B213B2D5}"/>
              </a:ext>
            </a:extLst>
          </p:cNvPr>
          <p:cNvCxnSpPr>
            <a:cxnSpLocks/>
          </p:cNvCxnSpPr>
          <p:nvPr/>
        </p:nvCxnSpPr>
        <p:spPr>
          <a:xfrm>
            <a:off x="3549094" y="3630434"/>
            <a:ext cx="3477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9CB1FC-F382-FD06-BF16-2111C1B8F2E1}"/>
              </a:ext>
            </a:extLst>
          </p:cNvPr>
          <p:cNvSpPr txBox="1"/>
          <p:nvPr/>
        </p:nvSpPr>
        <p:spPr>
          <a:xfrm>
            <a:off x="3048762" y="1428855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et_migration_paths_by_destination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Get_migration_paths_by_</a:t>
            </a:r>
            <a:r>
              <a:rPr lang="en-US" sz="160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start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_locations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9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71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Asija, Krish</dc:creator>
  <cp:lastModifiedBy>Asija, Krish</cp:lastModifiedBy>
  <cp:revision>2</cp:revision>
  <dcterms:created xsi:type="dcterms:W3CDTF">2024-10-07T22:10:48Z</dcterms:created>
  <dcterms:modified xsi:type="dcterms:W3CDTF">2024-10-07T22:45:35Z</dcterms:modified>
</cp:coreProperties>
</file>