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FD8CCB-946C-495F-9B3C-A8BF91634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Comparison of Region Based on Sales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No. of Orders">
            <a:extLst>
              <a:ext uri="{FF2B5EF4-FFF2-40B4-BE49-F238E27FC236}">
                <a16:creationId xmlns:a16="http://schemas.microsoft.com/office/drawing/2014/main" id="{B2F1C1EA-5BBE-46A3-98CF-D864DB77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No. of Orders #2">
            <a:extLst>
              <a:ext uri="{FF2B5EF4-FFF2-40B4-BE49-F238E27FC236}">
                <a16:creationId xmlns:a16="http://schemas.microsoft.com/office/drawing/2014/main" id="{D6A92A1F-6F68-43B7-8A24-2044329F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o. of Products in Sale">
            <a:extLst>
              <a:ext uri="{FF2B5EF4-FFF2-40B4-BE49-F238E27FC236}">
                <a16:creationId xmlns:a16="http://schemas.microsoft.com/office/drawing/2014/main" id="{A8E1E7C1-FC4B-43A1-B4AD-C72367293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o. of Products in Sale #2">
            <a:extLst>
              <a:ext uri="{FF2B5EF4-FFF2-40B4-BE49-F238E27FC236}">
                <a16:creationId xmlns:a16="http://schemas.microsoft.com/office/drawing/2014/main" id="{7FC560FD-028E-4715-9200-0EB8C2E81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imary Region">
            <a:extLst>
              <a:ext uri="{FF2B5EF4-FFF2-40B4-BE49-F238E27FC236}">
                <a16:creationId xmlns:a16="http://schemas.microsoft.com/office/drawing/2014/main" id="{E373A9C7-49A7-458D-A1A8-8896C5BF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4" y="0"/>
            <a:ext cx="10788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econdary Region">
            <a:extLst>
              <a:ext uri="{FF2B5EF4-FFF2-40B4-BE49-F238E27FC236}">
                <a16:creationId xmlns:a16="http://schemas.microsoft.com/office/drawing/2014/main" id="{EE7B4419-FA73-4F20-89A1-B301DEC3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4" y="0"/>
            <a:ext cx="10788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Line Graph">
            <a:extLst>
              <a:ext uri="{FF2B5EF4-FFF2-40B4-BE49-F238E27FC236}">
                <a16:creationId xmlns:a16="http://schemas.microsoft.com/office/drawing/2014/main" id="{62AC1D34-1914-471B-B64D-303D5565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2" y="0"/>
            <a:ext cx="11742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Line Graph #2">
            <a:extLst>
              <a:ext uri="{FF2B5EF4-FFF2-40B4-BE49-F238E27FC236}">
                <a16:creationId xmlns:a16="http://schemas.microsoft.com/office/drawing/2014/main" id="{A9262EEB-058D-4C32-8124-CB1DD006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2" y="0"/>
            <a:ext cx="11742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Bar Graph">
            <a:extLst>
              <a:ext uri="{FF2B5EF4-FFF2-40B4-BE49-F238E27FC236}">
                <a16:creationId xmlns:a16="http://schemas.microsoft.com/office/drawing/2014/main" id="{113CB848-933D-4806-A672-C4D9A41E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23"/>
            <a:ext cx="12192000" cy="60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Bar Graph #2">
            <a:extLst>
              <a:ext uri="{FF2B5EF4-FFF2-40B4-BE49-F238E27FC236}">
                <a16:creationId xmlns:a16="http://schemas.microsoft.com/office/drawing/2014/main" id="{F37B5C52-3AA0-4918-B1C4-C8CAF3A52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23"/>
            <a:ext cx="12192000" cy="60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rst Order Date">
            <a:extLst>
              <a:ext uri="{FF2B5EF4-FFF2-40B4-BE49-F238E27FC236}">
                <a16:creationId xmlns:a16="http://schemas.microsoft.com/office/drawing/2014/main" id="{66BF2A06-E533-4FF8-9DA7-EABE2C06A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ashboard ">
            <a:extLst>
              <a:ext uri="{FF2B5EF4-FFF2-40B4-BE49-F238E27FC236}">
                <a16:creationId xmlns:a16="http://schemas.microsoft.com/office/drawing/2014/main" id="{8C705E42-5DEC-4D92-8B4E-A63DEFCC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rst Order Date #2">
            <a:extLst>
              <a:ext uri="{FF2B5EF4-FFF2-40B4-BE49-F238E27FC236}">
                <a16:creationId xmlns:a16="http://schemas.microsoft.com/office/drawing/2014/main" id="{0F4BE612-F0EB-4C0A-9B00-97AE69D5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Sales">
            <a:extLst>
              <a:ext uri="{FF2B5EF4-FFF2-40B4-BE49-F238E27FC236}">
                <a16:creationId xmlns:a16="http://schemas.microsoft.com/office/drawing/2014/main" id="{07B763A8-58F8-4EC4-9A15-2AE3743B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Sales #2">
            <a:extLst>
              <a:ext uri="{FF2B5EF4-FFF2-40B4-BE49-F238E27FC236}">
                <a16:creationId xmlns:a16="http://schemas.microsoft.com/office/drawing/2014/main" id="{226BCF39-031E-4681-89E0-6EE4E59F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g Sales per Order">
            <a:extLst>
              <a:ext uri="{FF2B5EF4-FFF2-40B4-BE49-F238E27FC236}">
                <a16:creationId xmlns:a16="http://schemas.microsoft.com/office/drawing/2014/main" id="{E768DF07-5C8D-4AC7-84B2-2348D5AB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vg Sales per Order #2">
            <a:extLst>
              <a:ext uri="{FF2B5EF4-FFF2-40B4-BE49-F238E27FC236}">
                <a16:creationId xmlns:a16="http://schemas.microsoft.com/office/drawing/2014/main" id="{80F7C5C4-B566-4503-B90E-886E2312E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o. of Customers">
            <a:extLst>
              <a:ext uri="{FF2B5EF4-FFF2-40B4-BE49-F238E27FC236}">
                <a16:creationId xmlns:a16="http://schemas.microsoft.com/office/drawing/2014/main" id="{58ABA413-03DD-4045-AA6A-7F5F58E2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No. of Customers #2">
            <a:extLst>
              <a:ext uri="{FF2B5EF4-FFF2-40B4-BE49-F238E27FC236}">
                <a16:creationId xmlns:a16="http://schemas.microsoft.com/office/drawing/2014/main" id="{6EEEB934-51F1-4D37-9319-DDDDF81C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" y="0"/>
            <a:ext cx="1078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Comparison of Region Based on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Region Based on Sales</dc:title>
  <dc:creator/>
  <cp:lastModifiedBy>CHRISTOS KOROPOULIS</cp:lastModifiedBy>
  <cp:revision>1</cp:revision>
  <dcterms:created xsi:type="dcterms:W3CDTF">2022-08-24T06:14:00Z</dcterms:created>
  <dcterms:modified xsi:type="dcterms:W3CDTF">2022-08-24T06:15:21Z</dcterms:modified>
</cp:coreProperties>
</file>