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4" d="100"/>
          <a:sy n="134" d="100"/>
        </p:scale>
        <p:origin x="-142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8742B-66FD-E748-BAC2-3D559B57EC05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0F32-9684-614C-8EC6-A7A716F862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1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80F32-9684-614C-8EC6-A7A716F862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3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85F32-BC66-F55A-3A3D-E1437665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62A73D-CEED-DED8-7F49-ECC8053D5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362DC-5000-AB4D-4BF5-56A9F8D4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3796B-30DA-01EE-4A53-B5285475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DEBA36-3AC1-46E8-85C4-E2D19065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555AE-B7F5-CA66-A224-58F6A77D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6CB228-EE8F-D762-E045-D8393A1F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D0907-B096-E944-342E-4CDF815E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C6B56-9D84-9231-B28B-4362C1CD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173B5-0BEB-A73F-D67C-A22A3938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99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558342-0BA9-4582-58C9-D230792D4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915CB1-4372-6302-5565-EF6A7A30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F2467-1B96-DABA-0320-989DFDE1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D70BA-D175-8D82-B95C-B6754E59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31097-BCE5-B095-49ED-0F19F23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1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C6CF1-2A8B-CF04-8130-57158A4E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84CFD-48DF-EA1F-C9FA-A0EB62CF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903F9-A065-75F9-CBEF-84B1B4A9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89C8A-6A9E-6EAA-75B7-62875254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179CB-E835-85A5-D1D6-8C415EC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FC1FD-78FE-E95B-E089-31AD1001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F6EF8E-3DB5-08B3-A8A8-3201C0E5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DE0C0-EC0F-0390-DA99-6DD998E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9FF2C-2FEB-0ACE-67FD-FF78F181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9FEF8-98DE-3648-786F-FD120ECD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9DC62-319D-ABA3-4AFD-DCA69FE4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455A1-196E-7293-A35F-718E6D9F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60A11F-7D08-5283-8F1F-4F882D7A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AD2E9-3248-7543-1306-3B8B281F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C93DBD-3811-A93E-9373-25FF450E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AAE3A-1AF8-CB46-2D03-04A1B814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43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322A-4634-F47B-2AD2-CC747A86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575B68-D405-3275-DF8A-EE5155C4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BF8913-99B6-A060-CA7C-A09262FC2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8A7F18-C6EF-4570-7BEF-DCC731A88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172BB2-7382-39A3-2947-982958974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FC03AA-CE21-E0A1-5BD6-1CA6E900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71CF2C-5D83-5A00-720D-F4BEF2E5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C9698D-7A59-F6F5-97EA-C4A55A4B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43266-DC25-3852-6E68-468AA065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64AE1C-EDA1-B0C9-0F8C-1CD0AA20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252F9D-E807-2138-F209-16CD403C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D9C004-A053-A732-4C51-22A0AF03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5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991BF-6D8D-242A-57CD-F8B6BFCB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2E6470-0C86-96BC-AB71-072467E7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28E9D-F002-776F-0D14-97EBEBA1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7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611E0-943A-59A0-4316-C432A355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F0E34-05F1-F15D-480D-DB425D86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04FE5B-DA16-2D19-4F0A-BBEE321D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449AAC-0459-098A-06AF-CED3A6CF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B2002D-09CA-F68D-CF2F-6206637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27EC01-47FC-36F5-196A-BA0F8059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D4B40-2D6F-97F5-E743-42B4405F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C776FF-CEAD-2505-1BE3-4B2B5231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CB7AB3-E478-F252-ED2A-9ABF80BD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01D0C-EABC-9DF0-0359-30666EA3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573AEE-3041-31EC-3408-929E9B1C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DB581-31B2-D9BC-D968-4297D044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38195E-4B90-F4CE-2AD8-95BA7C0E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AF920-A0C8-FDD0-599E-AB10A9AD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A53F9-9C5B-51C0-11F0-B7BF6E410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2CF9-E19C-2549-984C-714E23E50BBE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69263-E93B-0AD7-7FC8-3D6C7FA32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59AF6-2A8C-96E4-0B45-A0A8EEE1D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15EE-275B-E24C-A490-018F9C906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66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reçu, ligne, capture d’écran&#10;&#10;Description générée automatiquement">
            <a:extLst>
              <a:ext uri="{FF2B5EF4-FFF2-40B4-BE49-F238E27FC236}">
                <a16:creationId xmlns:a16="http://schemas.microsoft.com/office/drawing/2014/main" id="{B493767E-E88F-B5C2-6D77-6833638B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2209800"/>
            <a:ext cx="5613400" cy="24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ACEA3-83C5-F6E4-2690-4CFD823AAF08}"/>
              </a:ext>
            </a:extLst>
          </p:cNvPr>
          <p:cNvSpPr/>
          <p:nvPr/>
        </p:nvSpPr>
        <p:spPr>
          <a:xfrm>
            <a:off x="7996790" y="4139514"/>
            <a:ext cx="905907" cy="21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000" dirty="0">
              <a:solidFill>
                <a:schemeClr val="bg2">
                  <a:lumMod val="25000"/>
                </a:schemeClr>
              </a:solidFill>
              <a:latin typeface="Raleway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9265F-B127-6B3D-D6F4-F1A48AEFBF43}"/>
              </a:ext>
            </a:extLst>
          </p:cNvPr>
          <p:cNvSpPr/>
          <p:nvPr/>
        </p:nvSpPr>
        <p:spPr>
          <a:xfrm>
            <a:off x="3473409" y="2495229"/>
            <a:ext cx="267010" cy="190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DD689-93FE-CDE5-5D4F-75F1B1F76995}"/>
              </a:ext>
            </a:extLst>
          </p:cNvPr>
          <p:cNvSpPr/>
          <p:nvPr/>
        </p:nvSpPr>
        <p:spPr>
          <a:xfrm rot="5400000">
            <a:off x="6086177" y="1988891"/>
            <a:ext cx="151748" cy="4843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7F9D4EA-42E7-F99A-7912-F8230DD85E08}"/>
              </a:ext>
            </a:extLst>
          </p:cNvPr>
          <p:cNvCxnSpPr>
            <a:cxnSpLocks/>
          </p:cNvCxnSpPr>
          <p:nvPr/>
        </p:nvCxnSpPr>
        <p:spPr>
          <a:xfrm flipV="1">
            <a:off x="3677753" y="2552235"/>
            <a:ext cx="0" cy="16560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AD81A0-AC10-5095-AEF7-5AC3E20EC9AA}"/>
              </a:ext>
            </a:extLst>
          </p:cNvPr>
          <p:cNvCxnSpPr>
            <a:cxnSpLocks/>
          </p:cNvCxnSpPr>
          <p:nvPr/>
        </p:nvCxnSpPr>
        <p:spPr>
          <a:xfrm>
            <a:off x="3668228" y="2747705"/>
            <a:ext cx="7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DED79BF-2244-5DFC-5EFA-4F9EE9046527}"/>
              </a:ext>
            </a:extLst>
          </p:cNvPr>
          <p:cNvCxnSpPr>
            <a:cxnSpLocks/>
          </p:cNvCxnSpPr>
          <p:nvPr/>
        </p:nvCxnSpPr>
        <p:spPr>
          <a:xfrm>
            <a:off x="3668228" y="4201885"/>
            <a:ext cx="7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3B164F-7C05-F55D-A039-FEB522D68B72}"/>
              </a:ext>
            </a:extLst>
          </p:cNvPr>
          <p:cNvSpPr/>
          <p:nvPr/>
        </p:nvSpPr>
        <p:spPr>
          <a:xfrm>
            <a:off x="3289300" y="2203456"/>
            <a:ext cx="838562" cy="318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000" dirty="0">
              <a:solidFill>
                <a:schemeClr val="bg2">
                  <a:lumMod val="25000"/>
                </a:schemeClr>
              </a:solidFill>
              <a:latin typeface="Raleway" panose="020B0503030101060003" pitchFamily="34" charset="77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DFD864C-5981-7941-3E36-FFA486EDEA04}"/>
              </a:ext>
            </a:extLst>
          </p:cNvPr>
          <p:cNvCxnSpPr>
            <a:cxnSpLocks/>
          </p:cNvCxnSpPr>
          <p:nvPr/>
        </p:nvCxnSpPr>
        <p:spPr>
          <a:xfrm>
            <a:off x="3846786" y="4311451"/>
            <a:ext cx="0" cy="72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663287-9BDC-00FE-48AA-4AAE99A939B5}"/>
              </a:ext>
            </a:extLst>
          </p:cNvPr>
          <p:cNvCxnSpPr>
            <a:cxnSpLocks/>
          </p:cNvCxnSpPr>
          <p:nvPr/>
        </p:nvCxnSpPr>
        <p:spPr>
          <a:xfrm>
            <a:off x="7871939" y="4311451"/>
            <a:ext cx="0" cy="72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8A91EB8-6614-8590-6249-63040E7AA080}"/>
              </a:ext>
            </a:extLst>
          </p:cNvPr>
          <p:cNvSpPr txBox="1"/>
          <p:nvPr/>
        </p:nvSpPr>
        <p:spPr>
          <a:xfrm>
            <a:off x="3417966" y="261690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wline" pitchFamily="2" charset="77"/>
              </a:rPr>
              <a:t>12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47FEB5-BAE4-2A78-B159-234144F54872}"/>
              </a:ext>
            </a:extLst>
          </p:cNvPr>
          <p:cNvSpPr txBox="1"/>
          <p:nvPr/>
        </p:nvSpPr>
        <p:spPr>
          <a:xfrm>
            <a:off x="3475146" y="407255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wline" pitchFamily="2" charset="77"/>
              </a:rPr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6A7659F-D672-8E48-A86A-ADDAD25D51C8}"/>
              </a:ext>
            </a:extLst>
          </p:cNvPr>
          <p:cNvSpPr txBox="1"/>
          <p:nvPr/>
        </p:nvSpPr>
        <p:spPr>
          <a:xfrm>
            <a:off x="3749780" y="4398667"/>
            <a:ext cx="23756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wline" pitchFamily="2" charset="77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4AAA6F-610A-5E20-7DC8-DFA6E6D09D8A}"/>
              </a:ext>
            </a:extLst>
          </p:cNvPr>
          <p:cNvSpPr/>
          <p:nvPr/>
        </p:nvSpPr>
        <p:spPr>
          <a:xfrm>
            <a:off x="4032571" y="4407691"/>
            <a:ext cx="666000" cy="285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bg2">
                    <a:lumMod val="75000"/>
                  </a:schemeClr>
                </a:solidFill>
                <a:latin typeface="Raleway" panose="020B0503030101060003" pitchFamily="34" charset="77"/>
              </a:rPr>
              <a:t>Winter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24AECE-816E-F130-866D-6A949881D51D}"/>
              </a:ext>
            </a:extLst>
          </p:cNvPr>
          <p:cNvSpPr/>
          <p:nvPr/>
        </p:nvSpPr>
        <p:spPr>
          <a:xfrm>
            <a:off x="4995663" y="4407691"/>
            <a:ext cx="666000" cy="285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bg2">
                    <a:lumMod val="75000"/>
                  </a:schemeClr>
                </a:solidFill>
                <a:latin typeface="Raleway" panose="020B0503030101060003" pitchFamily="34" charset="77"/>
              </a:rPr>
              <a:t>Spring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A06625-DEE2-CF6D-8A17-659EF6DA9EA8}"/>
              </a:ext>
            </a:extLst>
          </p:cNvPr>
          <p:cNvSpPr/>
          <p:nvPr/>
        </p:nvSpPr>
        <p:spPr>
          <a:xfrm>
            <a:off x="5958755" y="4407691"/>
            <a:ext cx="665986" cy="285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bg2">
                    <a:lumMod val="75000"/>
                  </a:schemeClr>
                </a:solidFill>
                <a:latin typeface="Raleway" panose="020B0503030101060003" pitchFamily="34" charset="77"/>
              </a:rPr>
              <a:t>Summer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3B8081-5853-AE4E-CA69-0FB9D1327F22}"/>
              </a:ext>
            </a:extLst>
          </p:cNvPr>
          <p:cNvSpPr/>
          <p:nvPr/>
        </p:nvSpPr>
        <p:spPr>
          <a:xfrm>
            <a:off x="6921832" y="4407691"/>
            <a:ext cx="665986" cy="285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900" dirty="0" err="1">
                <a:solidFill>
                  <a:schemeClr val="bg2">
                    <a:lumMod val="75000"/>
                  </a:schemeClr>
                </a:solidFill>
                <a:latin typeface="Raleway" panose="020B0503030101060003" pitchFamily="34" charset="77"/>
              </a:rPr>
              <a:t>Fall</a:t>
            </a:r>
            <a:endParaRPr lang="fr-FR" sz="900" dirty="0">
              <a:solidFill>
                <a:schemeClr val="bg2">
                  <a:lumMod val="75000"/>
                </a:schemeClr>
              </a:solidFill>
              <a:latin typeface="Raleway" panose="020B0503030101060003" pitchFamily="34" charset="77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9F9E2D-5849-BABF-77B7-5B6C4A727EEC}"/>
              </a:ext>
            </a:extLst>
          </p:cNvPr>
          <p:cNvSpPr txBox="1"/>
          <p:nvPr/>
        </p:nvSpPr>
        <p:spPr>
          <a:xfrm>
            <a:off x="7678268" y="4398667"/>
            <a:ext cx="4074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wline" pitchFamily="2" charset="77"/>
              </a:rPr>
              <a:t>365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8AF78B-CB0C-3F89-487F-196200D61678}"/>
              </a:ext>
            </a:extLst>
          </p:cNvPr>
          <p:cNvSpPr/>
          <p:nvPr/>
        </p:nvSpPr>
        <p:spPr>
          <a:xfrm>
            <a:off x="3310317" y="2199883"/>
            <a:ext cx="1116491" cy="337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Associated </a:t>
            </a:r>
          </a:p>
          <a:p>
            <a:r>
              <a:rPr lang="fr-FR" sz="1000" dirty="0" err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typical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day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 (TD)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F31690-B0D0-6066-73EC-1BDC5CB4B1F6}"/>
              </a:ext>
            </a:extLst>
          </p:cNvPr>
          <p:cNvCxnSpPr>
            <a:cxnSpLocks/>
          </p:cNvCxnSpPr>
          <p:nvPr/>
        </p:nvCxnSpPr>
        <p:spPr>
          <a:xfrm flipV="1">
            <a:off x="3843611" y="4379767"/>
            <a:ext cx="4259145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0937E22-4AD8-0DEB-11F8-C28AD575DE42}"/>
              </a:ext>
            </a:extLst>
          </p:cNvPr>
          <p:cNvSpPr/>
          <p:nvPr/>
        </p:nvSpPr>
        <p:spPr>
          <a:xfrm>
            <a:off x="7919116" y="4147213"/>
            <a:ext cx="1098992" cy="217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Day of the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year</a:t>
            </a:r>
            <a:endParaRPr lang="fr-FR" sz="1000" dirty="0">
              <a:solidFill>
                <a:schemeClr val="bg2">
                  <a:lumMod val="25000"/>
                </a:schemeClr>
              </a:solidFill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9427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</Words>
  <Application>Microsoft Macintosh PowerPoint</Application>
  <PresentationFormat>Grand écran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Rawline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Rixhon</dc:creator>
  <cp:lastModifiedBy>Xavier Rixhon</cp:lastModifiedBy>
  <cp:revision>3</cp:revision>
  <dcterms:created xsi:type="dcterms:W3CDTF">2024-02-05T10:44:23Z</dcterms:created>
  <dcterms:modified xsi:type="dcterms:W3CDTF">2024-02-05T11:23:46Z</dcterms:modified>
</cp:coreProperties>
</file>