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674" r:id="rId2"/>
    <p:sldMasterId id="2147483703" r:id="rId3"/>
  </p:sldMasterIdLst>
  <p:notesMasterIdLst>
    <p:notesMasterId r:id="rId101"/>
  </p:notesMasterIdLst>
  <p:sldIdLst>
    <p:sldId id="385" r:id="rId4"/>
    <p:sldId id="864" r:id="rId5"/>
    <p:sldId id="658" r:id="rId6"/>
    <p:sldId id="474" r:id="rId7"/>
    <p:sldId id="320" r:id="rId8"/>
    <p:sldId id="323" r:id="rId9"/>
    <p:sldId id="324" r:id="rId10"/>
    <p:sldId id="317" r:id="rId11"/>
    <p:sldId id="257" r:id="rId12"/>
    <p:sldId id="260" r:id="rId13"/>
    <p:sldId id="327" r:id="rId14"/>
    <p:sldId id="579" r:id="rId15"/>
    <p:sldId id="337" r:id="rId16"/>
    <p:sldId id="328" r:id="rId17"/>
    <p:sldId id="329" r:id="rId18"/>
    <p:sldId id="330" r:id="rId19"/>
    <p:sldId id="331" r:id="rId20"/>
    <p:sldId id="332" r:id="rId21"/>
    <p:sldId id="333" r:id="rId22"/>
    <p:sldId id="334" r:id="rId23"/>
    <p:sldId id="335" r:id="rId24"/>
    <p:sldId id="336" r:id="rId25"/>
    <p:sldId id="261" r:id="rId26"/>
    <p:sldId id="262" r:id="rId27"/>
    <p:sldId id="263" r:id="rId28"/>
    <p:sldId id="341" r:id="rId29"/>
    <p:sldId id="339" r:id="rId30"/>
    <p:sldId id="342" r:id="rId31"/>
    <p:sldId id="343" r:id="rId32"/>
    <p:sldId id="344" r:id="rId33"/>
    <p:sldId id="345" r:id="rId34"/>
    <p:sldId id="264" r:id="rId35"/>
    <p:sldId id="265" r:id="rId36"/>
    <p:sldId id="266" r:id="rId37"/>
    <p:sldId id="267" r:id="rId38"/>
    <p:sldId id="313" r:id="rId39"/>
    <p:sldId id="286" r:id="rId40"/>
    <p:sldId id="287" r:id="rId41"/>
    <p:sldId id="288" r:id="rId42"/>
    <p:sldId id="365" r:id="rId43"/>
    <p:sldId id="366" r:id="rId44"/>
    <p:sldId id="367" r:id="rId45"/>
    <p:sldId id="290" r:id="rId46"/>
    <p:sldId id="291" r:id="rId47"/>
    <p:sldId id="873" r:id="rId48"/>
    <p:sldId id="660" r:id="rId49"/>
    <p:sldId id="661" r:id="rId50"/>
    <p:sldId id="662" r:id="rId51"/>
    <p:sldId id="663" r:id="rId52"/>
    <p:sldId id="664" r:id="rId53"/>
    <p:sldId id="665" r:id="rId54"/>
    <p:sldId id="672" r:id="rId55"/>
    <p:sldId id="673" r:id="rId56"/>
    <p:sldId id="677" r:id="rId57"/>
    <p:sldId id="678" r:id="rId58"/>
    <p:sldId id="674" r:id="rId59"/>
    <p:sldId id="675" r:id="rId60"/>
    <p:sldId id="676" r:id="rId61"/>
    <p:sldId id="562" r:id="rId62"/>
    <p:sldId id="564" r:id="rId63"/>
    <p:sldId id="684" r:id="rId64"/>
    <p:sldId id="865" r:id="rId65"/>
    <p:sldId id="683" r:id="rId66"/>
    <p:sldId id="585" r:id="rId67"/>
    <p:sldId id="582" r:id="rId68"/>
    <p:sldId id="866" r:id="rId69"/>
    <p:sldId id="867" r:id="rId70"/>
    <p:sldId id="868" r:id="rId71"/>
    <p:sldId id="869" r:id="rId72"/>
    <p:sldId id="870" r:id="rId73"/>
    <p:sldId id="679" r:id="rId74"/>
    <p:sldId id="871" r:id="rId75"/>
    <p:sldId id="574" r:id="rId76"/>
    <p:sldId id="575" r:id="rId77"/>
    <p:sldId id="576" r:id="rId78"/>
    <p:sldId id="577" r:id="rId79"/>
    <p:sldId id="578" r:id="rId80"/>
    <p:sldId id="680" r:id="rId81"/>
    <p:sldId id="681"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64" r:id="rId99"/>
    <p:sldId id="874" r:id="rId10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8" autoAdjust="0"/>
    <p:restoredTop sz="74275" autoAdjust="0"/>
  </p:normalViewPr>
  <p:slideViewPr>
    <p:cSldViewPr>
      <p:cViewPr varScale="1">
        <p:scale>
          <a:sx n="201" d="100"/>
          <a:sy n="201" d="100"/>
        </p:scale>
        <p:origin x="5552" y="184"/>
      </p:cViewPr>
      <p:guideLst>
        <p:guide orient="horz" pos="2160"/>
        <p:guide pos="291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15.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4CE39B0-5F87-FA43-A486-D1BAD3CE8A88}"/>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8963" name="Rectangle 3">
            <a:extLst>
              <a:ext uri="{FF2B5EF4-FFF2-40B4-BE49-F238E27FC236}">
                <a16:creationId xmlns:a16="http://schemas.microsoft.com/office/drawing/2014/main" id="{86D0AE58-C392-FC44-92E4-84758C6DBF40}"/>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47108" name="Rectangle 4">
            <a:extLst>
              <a:ext uri="{FF2B5EF4-FFF2-40B4-BE49-F238E27FC236}">
                <a16:creationId xmlns:a16="http://schemas.microsoft.com/office/drawing/2014/main" id="{18B2C0AA-3348-0748-B671-F3D8043BF545}"/>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5" name="Rectangle 5">
            <a:extLst>
              <a:ext uri="{FF2B5EF4-FFF2-40B4-BE49-F238E27FC236}">
                <a16:creationId xmlns:a16="http://schemas.microsoft.com/office/drawing/2014/main" id="{5D75A57B-B2D5-444D-B224-B24EC8DB7E0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8966" name="Rectangle 6">
            <a:extLst>
              <a:ext uri="{FF2B5EF4-FFF2-40B4-BE49-F238E27FC236}">
                <a16:creationId xmlns:a16="http://schemas.microsoft.com/office/drawing/2014/main" id="{B694FD2F-8385-3E48-8B66-35114B73E967}"/>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8967" name="Rectangle 7">
            <a:extLst>
              <a:ext uri="{FF2B5EF4-FFF2-40B4-BE49-F238E27FC236}">
                <a16:creationId xmlns:a16="http://schemas.microsoft.com/office/drawing/2014/main" id="{517B5FC2-8134-EA45-B534-216E3D86703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276DDF8-148F-5A4F-B241-D2D4E4BD114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0AB3EDA8-D5D1-0C44-AD9E-B5438BA2B49D}"/>
              </a:ext>
            </a:extLst>
          </p:cNvPr>
          <p:cNvSpPr>
            <a:spLocks noGrp="1" noRot="1" noChangeAspect="1" noChangeArrowheads="1" noTextEdit="1"/>
          </p:cNvSpPr>
          <p:nvPr>
            <p:ph type="sldImg" idx="4294967295"/>
          </p:nvPr>
        </p:nvSpPr>
        <p:spPr>
          <a:ln/>
        </p:spPr>
      </p:sp>
      <p:sp>
        <p:nvSpPr>
          <p:cNvPr id="53250" name="备注占位符 2">
            <a:extLst>
              <a:ext uri="{FF2B5EF4-FFF2-40B4-BE49-F238E27FC236}">
                <a16:creationId xmlns:a16="http://schemas.microsoft.com/office/drawing/2014/main" id="{4B4981B2-BF8F-694A-9A8F-5DF616C02CB0}"/>
              </a:ext>
            </a:extLst>
          </p:cNvPr>
          <p:cNvSpPr>
            <a:spLocks noGrp="1" noChangeArrowheads="1"/>
          </p:cNvSpPr>
          <p:nvPr>
            <p:ph type="body" idx="4294967295"/>
          </p:nvPr>
        </p:nvSpPr>
        <p:spPr/>
        <p:txBody>
          <a:bodyPr/>
          <a:lstStyle/>
          <a:p>
            <a:r>
              <a:rPr lang="zh-CN" altLang="en-US" i="1"/>
              <a:t>离散量</a:t>
            </a:r>
            <a:r>
              <a:rPr lang="zh-CN" altLang="en-US"/>
              <a:t>是指分散开来的、不存在中间值的量，与连续量相对。</a:t>
            </a:r>
          </a:p>
        </p:txBody>
      </p:sp>
      <p:sp>
        <p:nvSpPr>
          <p:cNvPr id="53251" name="灯片编号占位符 3">
            <a:extLst>
              <a:ext uri="{FF2B5EF4-FFF2-40B4-BE49-F238E27FC236}">
                <a16:creationId xmlns:a16="http://schemas.microsoft.com/office/drawing/2014/main" id="{94B66804-D239-3441-8B26-5CAAFF093A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3E75A1-543F-B248-AEFF-9DC12132D0EB}" type="slidenum">
              <a:rPr altLang="zh-CN" noProof="1" smtClean="0"/>
              <a:pPr/>
              <a:t>5</a:t>
            </a:fld>
            <a:endParaRPr lang="en-CN" altLang="zh-CN"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9276DDF8-148F-5A4F-B241-D2D4E4BD1141}" type="slidenum">
              <a:rPr lang="en-US" altLang="zh-CN" smtClean="0"/>
              <a:pPr>
                <a:defRPr/>
              </a:pPr>
              <a:t>87</a:t>
            </a:fld>
            <a:endParaRPr lang="en-US" altLang="zh-CN"/>
          </a:p>
        </p:txBody>
      </p:sp>
    </p:spTree>
    <p:extLst>
      <p:ext uri="{BB962C8B-B14F-4D97-AF65-F5344CB8AC3E}">
        <p14:creationId xmlns:p14="http://schemas.microsoft.com/office/powerpoint/2010/main" val="349151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0645D424-E617-2D4F-838B-B7FECD7BC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AD5D83-8440-DC4A-9063-B74E2DF91358}" type="slidenum">
              <a:rPr altLang="en-US" noProof="1" smtClean="0"/>
              <a:pPr/>
              <a:t>12</a:t>
            </a:fld>
            <a:endParaRPr lang="en-CN" altLang="en-US" noProof="1"/>
          </a:p>
        </p:txBody>
      </p:sp>
      <p:sp>
        <p:nvSpPr>
          <p:cNvPr id="61442" name="Rectangle 2">
            <a:extLst>
              <a:ext uri="{FF2B5EF4-FFF2-40B4-BE49-F238E27FC236}">
                <a16:creationId xmlns:a16="http://schemas.microsoft.com/office/drawing/2014/main" id="{96569A0F-67CA-6840-A810-699303264E60}"/>
              </a:ext>
            </a:extLst>
          </p:cNvPr>
          <p:cNvSpPr>
            <a:spLocks noGrp="1" noRot="1" noChangeAspect="1" noChangeArrowheads="1" noTextEdit="1"/>
          </p:cNvSpPr>
          <p:nvPr>
            <p:ph type="sldImg" idx="4294967295"/>
          </p:nvPr>
        </p:nvSpPr>
        <p:spPr>
          <a:ln/>
        </p:spPr>
      </p:sp>
      <p:sp>
        <p:nvSpPr>
          <p:cNvPr id="61443" name="Rectangle 3">
            <a:extLst>
              <a:ext uri="{FF2B5EF4-FFF2-40B4-BE49-F238E27FC236}">
                <a16:creationId xmlns:a16="http://schemas.microsoft.com/office/drawing/2014/main" id="{7E8D614C-EA01-5E4F-B4A0-35D1DD57DA43}"/>
              </a:ext>
            </a:extLst>
          </p:cNvPr>
          <p:cNvSpPr>
            <a:spLocks noGrp="1" noChangeArrowheads="1"/>
          </p:cNvSpPr>
          <p:nvPr>
            <p:ph type="body" idx="4294967295"/>
          </p:nvPr>
        </p:nvSpPr>
        <p:spPr/>
        <p:txBody>
          <a:bodyPr/>
          <a:lstStyle/>
          <a:p>
            <a:pPr eaLnBrk="1" hangingPunct="1"/>
            <a:r>
              <a:rPr lang="zh-CN" altLang="en-US"/>
              <a:t>不研究多重集合。</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0DB14287-AFFF-B243-AF2D-72DC220F14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F61559-55E6-8943-8CD8-0B9578C618B3}" type="slidenum">
              <a:rPr altLang="en-US" noProof="1" smtClean="0"/>
              <a:pPr/>
              <a:t>15</a:t>
            </a:fld>
            <a:endParaRPr lang="en-CN" altLang="en-US" noProof="1"/>
          </a:p>
        </p:txBody>
      </p:sp>
      <p:sp>
        <p:nvSpPr>
          <p:cNvPr id="65538" name="Rectangle 2">
            <a:extLst>
              <a:ext uri="{FF2B5EF4-FFF2-40B4-BE49-F238E27FC236}">
                <a16:creationId xmlns:a16="http://schemas.microsoft.com/office/drawing/2014/main" id="{F66B3F55-F0C8-004E-9D96-3CAEA3D1B9B0}"/>
              </a:ext>
            </a:extLst>
          </p:cNvPr>
          <p:cNvSpPr>
            <a:spLocks noGrp="1" noRot="1" noChangeAspect="1" noChangeArrowheads="1" noTextEdit="1"/>
          </p:cNvSpPr>
          <p:nvPr>
            <p:ph type="sldImg" idx="4294967295"/>
          </p:nvPr>
        </p:nvSpPr>
        <p:spPr>
          <a:ln/>
        </p:spPr>
      </p:sp>
      <p:sp>
        <p:nvSpPr>
          <p:cNvPr id="65539" name="Rectangle 3">
            <a:extLst>
              <a:ext uri="{FF2B5EF4-FFF2-40B4-BE49-F238E27FC236}">
                <a16:creationId xmlns:a16="http://schemas.microsoft.com/office/drawing/2014/main" id="{352B043C-DAEB-7945-AED5-483BA42D8560}"/>
              </a:ext>
            </a:extLst>
          </p:cNvPr>
          <p:cNvSpPr>
            <a:spLocks noGrp="1" noChangeArrowheads="1"/>
          </p:cNvSpPr>
          <p:nvPr>
            <p:ph type="body" idx="4294967295"/>
          </p:nvPr>
        </p:nvSpPr>
        <p:spPr/>
        <p:txBody>
          <a:bodyPr/>
          <a:lstStyle/>
          <a:p>
            <a:pPr eaLnBrk="1" hangingPunct="1"/>
            <a:r>
              <a:rPr lang="en-US" altLang="zh-CN"/>
              <a:t>1 </a:t>
            </a:r>
            <a:r>
              <a:rPr lang="zh-CN" altLang="en-US"/>
              <a:t>元素之间用逗号分隔，用花括号括起来</a:t>
            </a:r>
          </a:p>
          <a:p>
            <a:pPr eaLnBrk="1" hangingPunct="1"/>
            <a:r>
              <a:rPr lang="en-US" altLang="zh-CN"/>
              <a:t>2.</a:t>
            </a:r>
            <a:r>
              <a:rPr lang="zh-CN" altLang="en-US"/>
              <a:t>当元素的一般形式很明显时可用省略号</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25355FB-A932-A744-AAC5-0326493454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3B3AB4-1F82-9041-B1B4-643A5FB7F220}" type="slidenum">
              <a:rPr altLang="en-US" noProof="1" smtClean="0"/>
              <a:pPr/>
              <a:t>17</a:t>
            </a:fld>
            <a:endParaRPr lang="en-CN" altLang="en-US" noProof="1"/>
          </a:p>
        </p:txBody>
      </p:sp>
      <p:sp>
        <p:nvSpPr>
          <p:cNvPr id="68610" name="Rectangle 2">
            <a:extLst>
              <a:ext uri="{FF2B5EF4-FFF2-40B4-BE49-F238E27FC236}">
                <a16:creationId xmlns:a16="http://schemas.microsoft.com/office/drawing/2014/main" id="{B49E6A0B-9A75-BC42-B0FE-13CA7B1C7E87}"/>
              </a:ext>
            </a:extLst>
          </p:cNvPr>
          <p:cNvSpPr>
            <a:spLocks noGrp="1" noRot="1" noChangeAspect="1" noChangeArrowheads="1" noTextEdit="1"/>
          </p:cNvSpPr>
          <p:nvPr>
            <p:ph type="sldImg" idx="4294967295"/>
          </p:nvPr>
        </p:nvSpPr>
        <p:spPr>
          <a:ln/>
        </p:spPr>
      </p:sp>
      <p:sp>
        <p:nvSpPr>
          <p:cNvPr id="68611" name="Rectangle 3">
            <a:extLst>
              <a:ext uri="{FF2B5EF4-FFF2-40B4-BE49-F238E27FC236}">
                <a16:creationId xmlns:a16="http://schemas.microsoft.com/office/drawing/2014/main" id="{7BA1C72B-9D1F-1947-8AF7-E7BF2F561E91}"/>
              </a:ext>
            </a:extLst>
          </p:cNvPr>
          <p:cNvSpPr>
            <a:spLocks noGrp="1" noChangeArrowheads="1"/>
          </p:cNvSpPr>
          <p:nvPr>
            <p:ph type="body" idx="4294967295"/>
          </p:nvPr>
        </p:nvSpPr>
        <p:spPr/>
        <p:txBody>
          <a:bodyPr/>
          <a:lstStyle/>
          <a:p>
            <a:pPr eaLnBrk="1" hangingPunct="1"/>
            <a:r>
              <a:rPr lang="zh-CN" altLang="en-US"/>
              <a:t>要列出哈工大所有学生，用枚举法并不合适，而且也没有这个必要。</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A7CE7CF0-67C5-A84F-A7A1-AB4C2871E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5EA3F4-F5D5-114E-B25F-E2BF28C2EC4E}" type="slidenum">
              <a:rPr altLang="en-US" noProof="1" smtClean="0"/>
              <a:pPr/>
              <a:t>19</a:t>
            </a:fld>
            <a:endParaRPr lang="en-CN" altLang="en-US" noProof="1"/>
          </a:p>
        </p:txBody>
      </p:sp>
      <p:sp>
        <p:nvSpPr>
          <p:cNvPr id="71682" name="Rectangle 2">
            <a:extLst>
              <a:ext uri="{FF2B5EF4-FFF2-40B4-BE49-F238E27FC236}">
                <a16:creationId xmlns:a16="http://schemas.microsoft.com/office/drawing/2014/main" id="{7C1047F9-91B7-5643-BF3A-24180BE69C19}"/>
              </a:ext>
            </a:extLst>
          </p:cNvPr>
          <p:cNvSpPr>
            <a:spLocks noGrp="1" noRot="1" noChangeAspect="1" noChangeArrowheads="1" noTextEdit="1"/>
          </p:cNvSpPr>
          <p:nvPr>
            <p:ph type="sldImg" idx="4294967295"/>
          </p:nvPr>
        </p:nvSpPr>
        <p:spPr>
          <a:ln/>
        </p:spPr>
      </p:sp>
      <p:sp>
        <p:nvSpPr>
          <p:cNvPr id="71683" name="Rectangle 3">
            <a:extLst>
              <a:ext uri="{FF2B5EF4-FFF2-40B4-BE49-F238E27FC236}">
                <a16:creationId xmlns:a16="http://schemas.microsoft.com/office/drawing/2014/main" id="{97395304-CEDC-1F40-A6C5-FB6920C60E96}"/>
              </a:ext>
            </a:extLst>
          </p:cNvPr>
          <p:cNvSpPr>
            <a:spLocks noGrp="1" noChangeArrowheads="1"/>
          </p:cNvSpPr>
          <p:nvPr>
            <p:ph type="body" idx="4294967295"/>
          </p:nvPr>
        </p:nvSpPr>
        <p:spPr/>
        <p:txBody>
          <a:bodyPr/>
          <a:lstStyle/>
          <a:p>
            <a:pPr eaLnBrk="1" hangingPunct="1"/>
            <a:r>
              <a:rPr lang="zh-CN" altLang="en-US"/>
              <a:t>计算机中常用的定义方式，比如定义变量标识符。</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E1DABD3-96E7-9B41-ADB5-5BC7CEEB5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BC3FA6-C843-1C4A-89CE-3D08F36C8934}" type="slidenum">
              <a:rPr altLang="en-US" noProof="1" smtClean="0"/>
              <a:pPr/>
              <a:t>28</a:t>
            </a:fld>
            <a:endParaRPr lang="en-CN" altLang="en-US" noProof="1"/>
          </a:p>
        </p:txBody>
      </p:sp>
      <p:sp>
        <p:nvSpPr>
          <p:cNvPr id="81922" name="Rectangle 2">
            <a:extLst>
              <a:ext uri="{FF2B5EF4-FFF2-40B4-BE49-F238E27FC236}">
                <a16:creationId xmlns:a16="http://schemas.microsoft.com/office/drawing/2014/main" id="{CD3F2389-E564-0F48-B325-667427831F29}"/>
              </a:ext>
            </a:extLst>
          </p:cNvPr>
          <p:cNvSpPr>
            <a:spLocks noGrp="1" noRot="1" noChangeAspect="1" noChangeArrowheads="1" noTextEdit="1"/>
          </p:cNvSpPr>
          <p:nvPr>
            <p:ph type="sldImg" idx="4294967295"/>
          </p:nvPr>
        </p:nvSpPr>
        <p:spPr>
          <a:ln/>
        </p:spPr>
      </p:sp>
      <p:sp>
        <p:nvSpPr>
          <p:cNvPr id="81923" name="Rectangle 3">
            <a:extLst>
              <a:ext uri="{FF2B5EF4-FFF2-40B4-BE49-F238E27FC236}">
                <a16:creationId xmlns:a16="http://schemas.microsoft.com/office/drawing/2014/main" id="{7E416D2E-E2AF-4E41-AB7E-24BBB5E5C7FC}"/>
              </a:ext>
            </a:extLst>
          </p:cNvPr>
          <p:cNvSpPr>
            <a:spLocks noGrp="1" noChangeArrowheads="1"/>
          </p:cNvSpPr>
          <p:nvPr>
            <p:ph type="body" idx="4294967295"/>
          </p:nvPr>
        </p:nvSpPr>
        <p:spPr/>
        <p:txBody>
          <a:bodyPr/>
          <a:lstStyle/>
          <a:p>
            <a:pPr eaLnBrk="1" hangingPunct="1"/>
            <a:r>
              <a:rPr lang="zh-CN" altLang="en-US"/>
              <a:t>仔细观察包含关系的示意图，可以看到包含关系有两种情况：</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AFC2A057-4D69-3A42-A5CB-101C4D8B029A}"/>
              </a:ext>
            </a:extLst>
          </p:cNvPr>
          <p:cNvSpPr>
            <a:spLocks noGrp="1" noRot="1" noChangeAspect="1" noChangeArrowheads="1" noTextEdit="1"/>
          </p:cNvSpPr>
          <p:nvPr>
            <p:ph type="sldImg" idx="4294967295"/>
          </p:nvPr>
        </p:nvSpPr>
        <p:spPr>
          <a:ln/>
        </p:spPr>
      </p:sp>
      <p:sp>
        <p:nvSpPr>
          <p:cNvPr id="86018" name="备注占位符 2">
            <a:extLst>
              <a:ext uri="{FF2B5EF4-FFF2-40B4-BE49-F238E27FC236}">
                <a16:creationId xmlns:a16="http://schemas.microsoft.com/office/drawing/2014/main" id="{A0B533AB-A6DF-5943-A6B2-CBA8E25C136F}"/>
              </a:ext>
            </a:extLst>
          </p:cNvPr>
          <p:cNvSpPr>
            <a:spLocks noGrp="1" noChangeArrowheads="1"/>
          </p:cNvSpPr>
          <p:nvPr>
            <p:ph type="body" idx="4294967295"/>
          </p:nvPr>
        </p:nvSpPr>
        <p:spPr/>
        <p:txBody>
          <a:bodyPr/>
          <a:lstStyle/>
          <a:p>
            <a:endParaRPr lang="zh-CN" altLang="en-US"/>
          </a:p>
        </p:txBody>
      </p:sp>
      <p:sp>
        <p:nvSpPr>
          <p:cNvPr id="86019" name="灯片编号占位符 3">
            <a:extLst>
              <a:ext uri="{FF2B5EF4-FFF2-40B4-BE49-F238E27FC236}">
                <a16:creationId xmlns:a16="http://schemas.microsoft.com/office/drawing/2014/main" id="{9A7FCDB0-906B-1D45-A95F-BE512CC3D4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91B343-667D-0F48-9966-3B641BC33B8E}" type="slidenum">
              <a:rPr altLang="zh-CN" noProof="1" smtClean="0"/>
              <a:pPr/>
              <a:t>31</a:t>
            </a:fld>
            <a:endParaRPr lang="en-CN" altLang="zh-CN" noProof="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板书一下直观图解</a:t>
            </a:r>
            <a:endParaRPr lang="en-CN" dirty="0"/>
          </a:p>
        </p:txBody>
      </p:sp>
      <p:sp>
        <p:nvSpPr>
          <p:cNvPr id="4" name="Slide Number Placeholder 3"/>
          <p:cNvSpPr>
            <a:spLocks noGrp="1"/>
          </p:cNvSpPr>
          <p:nvPr>
            <p:ph type="sldNum" sz="quarter" idx="5"/>
          </p:nvPr>
        </p:nvSpPr>
        <p:spPr/>
        <p:txBody>
          <a:bodyPr/>
          <a:lstStyle/>
          <a:p>
            <a:pPr>
              <a:defRPr/>
            </a:pPr>
            <a:fld id="{CE5706DC-32E7-CE47-9126-F570A54BA7C2}" type="slidenum">
              <a:rPr lang="en-US" altLang="zh-CN" smtClean="0"/>
              <a:pPr>
                <a:defRPr/>
              </a:pPr>
              <a:t>67</a:t>
            </a:fld>
            <a:endParaRPr lang="en-US" altLang="zh-CN"/>
          </a:p>
        </p:txBody>
      </p:sp>
    </p:spTree>
    <p:extLst>
      <p:ext uri="{BB962C8B-B14F-4D97-AF65-F5344CB8AC3E}">
        <p14:creationId xmlns:p14="http://schemas.microsoft.com/office/powerpoint/2010/main" val="4052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9276DDF8-148F-5A4F-B241-D2D4E4BD1141}" type="slidenum">
              <a:rPr lang="en-US" altLang="zh-CN" smtClean="0"/>
              <a:pPr>
                <a:defRPr/>
              </a:pPr>
              <a:t>69</a:t>
            </a:fld>
            <a:endParaRPr lang="en-US" altLang="zh-CN"/>
          </a:p>
        </p:txBody>
      </p:sp>
    </p:spTree>
    <p:extLst>
      <p:ext uri="{BB962C8B-B14F-4D97-AF65-F5344CB8AC3E}">
        <p14:creationId xmlns:p14="http://schemas.microsoft.com/office/powerpoint/2010/main" val="154334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1CF9CA5-AE53-624F-A111-F161A00D3016}"/>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8555457-6233-D740-83DC-1C84D923BB01}"/>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F7207AA0-224D-474D-91B1-9DA5E4FC5702}"/>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9EDC32E1-4630-F14F-ADFB-BA53FAF3233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CEF4561-652D-7E4D-875F-1C7CDA66D40D}"/>
                  </a:ext>
                </a:extLst>
              </p:cNvPr>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674D1C35-63E3-4341-A3C7-4602D4FAD8B3}"/>
                  </a:ext>
                </a:extLst>
              </p:cNvPr>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7410E322-648C-F84E-8F8B-285001D360CB}"/>
                  </a:ext>
                </a:extLst>
              </p:cNvPr>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5B38B3CD-6326-B841-8032-697F651CE90A}"/>
                  </a:ext>
                </a:extLst>
              </p:cNvPr>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90B993F1-035C-C047-B219-AB83F392EDCF}"/>
                  </a:ext>
                </a:extLst>
              </p:cNvPr>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CDC6EB13-B0F3-324A-BCC9-B301E35540C9}"/>
                  </a:ext>
                </a:extLst>
              </p:cNvPr>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3D6063A8-CB8F-AB44-A6BA-066F0C28ABD7}"/>
                  </a:ext>
                </a:extLst>
              </p:cNvPr>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F01F79C0-3459-9B4C-B87C-CE7D3A3F14F1}"/>
                  </a:ext>
                </a:extLst>
              </p:cNvPr>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46C71324-78F1-214C-9EBC-DAA2096FAEAA}"/>
                  </a:ext>
                </a:extLst>
              </p:cNvPr>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7057BFEE-A553-354A-B5FC-4912E70E40D8}"/>
                  </a:ext>
                </a:extLst>
              </p:cNvPr>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94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noProof="1"/>
              <a:t>单击此处编辑母版标题样式</a:t>
            </a:r>
          </a:p>
        </p:txBody>
      </p:sp>
      <p:sp>
        <p:nvSpPr>
          <p:cNvPr id="194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noProof="1"/>
              <a:t>单击此处编辑母版副标题样式</a:t>
            </a:r>
          </a:p>
        </p:txBody>
      </p:sp>
      <p:sp>
        <p:nvSpPr>
          <p:cNvPr id="18" name="Rectangle 16">
            <a:extLst>
              <a:ext uri="{FF2B5EF4-FFF2-40B4-BE49-F238E27FC236}">
                <a16:creationId xmlns:a16="http://schemas.microsoft.com/office/drawing/2014/main" id="{D96A7382-AEF5-904B-8593-22193E5F921E}"/>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CF0380ED-BD04-104E-97A5-CC2A36E061E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947BE153-C4AC-E542-91FC-E49CA35C618B}"/>
              </a:ext>
            </a:extLst>
          </p:cNvPr>
          <p:cNvSpPr>
            <a:spLocks noGrp="1" noChangeArrowheads="1"/>
          </p:cNvSpPr>
          <p:nvPr>
            <p:ph type="sldNum" sz="quarter" idx="12"/>
          </p:nvPr>
        </p:nvSpPr>
        <p:spPr/>
        <p:txBody>
          <a:bodyPr/>
          <a:lstStyle>
            <a:lvl1pPr>
              <a:defRPr/>
            </a:lvl1pPr>
          </a:lstStyle>
          <a:p>
            <a:pPr>
              <a:defRPr/>
            </a:pPr>
            <a:fld id="{D686385B-48C8-B743-899C-4C812375B78F}" type="slidenum">
              <a:rPr lang="en-US" altLang="zh-CN"/>
              <a:pPr>
                <a:defRPr/>
              </a:pPr>
              <a:t>‹#›</a:t>
            </a:fld>
            <a:endParaRPr lang="en-US" altLang="zh-CN"/>
          </a:p>
        </p:txBody>
      </p:sp>
    </p:spTree>
    <p:extLst>
      <p:ext uri="{BB962C8B-B14F-4D97-AF65-F5344CB8AC3E}">
        <p14:creationId xmlns:p14="http://schemas.microsoft.com/office/powerpoint/2010/main" val="5916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3B143830-37B0-B544-A348-6DDD2AE1431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7A1022BA-23D6-AD42-A1AA-2803C38D85BC}"/>
              </a:ext>
            </a:extLst>
          </p:cNvPr>
          <p:cNvSpPr>
            <a:spLocks noGrp="1" noChangeArrowheads="1"/>
          </p:cNvSpPr>
          <p:nvPr>
            <p:ph type="sldNum" sz="quarter" idx="11"/>
          </p:nvPr>
        </p:nvSpPr>
        <p:spPr>
          <a:ln/>
        </p:spPr>
        <p:txBody>
          <a:bodyPr/>
          <a:lstStyle>
            <a:lvl1pPr>
              <a:defRPr/>
            </a:lvl1pPr>
          </a:lstStyle>
          <a:p>
            <a:pPr>
              <a:defRPr/>
            </a:pPr>
            <a:fld id="{A56C3562-4DA7-224E-857F-918D7D5C0670}"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88743473-B875-B145-9644-185E8134194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9052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E82751F2-C154-DC40-9056-AE7D4249498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EF5E106-871D-9540-B146-7ECC42C5BE15}"/>
              </a:ext>
            </a:extLst>
          </p:cNvPr>
          <p:cNvSpPr>
            <a:spLocks noGrp="1" noChangeArrowheads="1"/>
          </p:cNvSpPr>
          <p:nvPr>
            <p:ph type="sldNum" sz="quarter" idx="11"/>
          </p:nvPr>
        </p:nvSpPr>
        <p:spPr>
          <a:ln/>
        </p:spPr>
        <p:txBody>
          <a:bodyPr/>
          <a:lstStyle>
            <a:lvl1pPr>
              <a:defRPr/>
            </a:lvl1pPr>
          </a:lstStyle>
          <a:p>
            <a:pPr>
              <a:defRPr/>
            </a:pPr>
            <a:fld id="{999F5E6D-836C-0D49-A42F-B09AFA924A6A}"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DC4034EF-DBCD-6F4D-AF68-94C717FA5A2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6065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2">
            <a:extLst>
              <a:ext uri="{FF2B5EF4-FFF2-40B4-BE49-F238E27FC236}">
                <a16:creationId xmlns:a16="http://schemas.microsoft.com/office/drawing/2014/main" id="{C23598F0-3729-F043-91C4-600415D00CB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a:extLst>
              <a:ext uri="{FF2B5EF4-FFF2-40B4-BE49-F238E27FC236}">
                <a16:creationId xmlns:a16="http://schemas.microsoft.com/office/drawing/2014/main" id="{EA6B1C1D-8460-EA45-AA43-BEF523AEAEA4}"/>
              </a:ext>
            </a:extLst>
          </p:cNvPr>
          <p:cNvSpPr>
            <a:spLocks noGrp="1" noChangeArrowheads="1"/>
          </p:cNvSpPr>
          <p:nvPr>
            <p:ph type="sldNum" sz="quarter" idx="11"/>
          </p:nvPr>
        </p:nvSpPr>
        <p:spPr>
          <a:ln/>
        </p:spPr>
        <p:txBody>
          <a:bodyPr/>
          <a:lstStyle>
            <a:lvl1pPr>
              <a:defRPr/>
            </a:lvl1pPr>
          </a:lstStyle>
          <a:p>
            <a:pPr>
              <a:defRPr/>
            </a:pPr>
            <a:fld id="{48DF37CA-55FB-034D-BBC8-E7B9510B4B0B}" type="slidenum">
              <a:rPr lang="en-US" altLang="zh-CN"/>
              <a:pPr>
                <a:defRPr/>
              </a:pPr>
              <a:t>‹#›</a:t>
            </a:fld>
            <a:endParaRPr lang="en-US" altLang="zh-CN">
              <a:latin typeface="Arial" panose="020B0604020202020204" pitchFamily="34" charset="0"/>
            </a:endParaRPr>
          </a:p>
        </p:txBody>
      </p:sp>
      <p:sp>
        <p:nvSpPr>
          <p:cNvPr id="8" name="Rectangle 16">
            <a:extLst>
              <a:ext uri="{FF2B5EF4-FFF2-40B4-BE49-F238E27FC236}">
                <a16:creationId xmlns:a16="http://schemas.microsoft.com/office/drawing/2014/main" id="{64240960-9FC7-8D40-B561-9FF9F46F626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92757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2">
            <a:extLst>
              <a:ext uri="{FF2B5EF4-FFF2-40B4-BE49-F238E27FC236}">
                <a16:creationId xmlns:a16="http://schemas.microsoft.com/office/drawing/2014/main" id="{5FFC9AEC-C304-7D4E-9E29-C332ABD2EE5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F8BD2CF8-13FC-614E-8628-3813A66D64E4}"/>
              </a:ext>
            </a:extLst>
          </p:cNvPr>
          <p:cNvSpPr>
            <a:spLocks noGrp="1" noChangeArrowheads="1"/>
          </p:cNvSpPr>
          <p:nvPr>
            <p:ph type="sldNum" sz="quarter" idx="11"/>
          </p:nvPr>
        </p:nvSpPr>
        <p:spPr>
          <a:ln/>
        </p:spPr>
        <p:txBody>
          <a:bodyPr/>
          <a:lstStyle>
            <a:lvl1pPr>
              <a:defRPr/>
            </a:lvl1pPr>
          </a:lstStyle>
          <a:p>
            <a:pPr>
              <a:defRPr/>
            </a:pPr>
            <a:fld id="{EBBCC0A6-2D47-4545-A081-34746A03C5DB}"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A48038DD-BD98-DE4B-B050-755B5D5DA5C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112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5BC7B3DD-4B00-064D-BD7F-1253CAF69DB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7973E206-04D4-484D-8DA7-4C8CF8C87F54}"/>
              </a:ext>
            </a:extLst>
          </p:cNvPr>
          <p:cNvSpPr>
            <a:spLocks noGrp="1" noChangeArrowheads="1"/>
          </p:cNvSpPr>
          <p:nvPr>
            <p:ph type="sldNum" sz="quarter" idx="11"/>
          </p:nvPr>
        </p:nvSpPr>
        <p:spPr>
          <a:ln/>
        </p:spPr>
        <p:txBody>
          <a:bodyPr/>
          <a:lstStyle>
            <a:lvl1pPr>
              <a:defRPr/>
            </a:lvl1pPr>
          </a:lstStyle>
          <a:p>
            <a:pPr>
              <a:defRPr/>
            </a:pPr>
            <a:fld id="{E23EC618-45C1-BE44-82BF-13D3234D4F2A}"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6AF28027-4B43-4148-AE71-333BF9AADEC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2467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C837D01-FA8C-2D41-A91A-87A2C214894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784F1E72-D60E-014A-A67D-E2A55A9D4ED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0E0A5095-DAC9-3D45-823A-D3D38DE9368C}"/>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37F0FA0E-1D0F-D242-992F-ED4657E8C5D9}"/>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AD20FB75-FFE4-A444-8B71-95B91F6E06BE}"/>
                  </a:ext>
                </a:extLst>
              </p:cNvPr>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2F287633-C7A0-CC47-BFD8-B45762100C40}"/>
                  </a:ext>
                </a:extLst>
              </p:cNvPr>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68CF8EC8-9183-D34B-816E-5FF011DF4F7E}"/>
                  </a:ext>
                </a:extLst>
              </p:cNvPr>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02A5A6C9-6F02-2749-A9D9-836F4B11B01F}"/>
                  </a:ext>
                </a:extLst>
              </p:cNvPr>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C17CA546-9943-0644-BF0D-4AF278A63B10}"/>
                  </a:ext>
                </a:extLst>
              </p:cNvPr>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080EB173-E4EC-6848-981B-52A49995EE81}"/>
                  </a:ext>
                </a:extLst>
              </p:cNvPr>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8CD03CB5-6AAB-2140-B03E-0BA5FEF484D6}"/>
                  </a:ext>
                </a:extLst>
              </p:cNvPr>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9FF6C535-58BC-2C41-8F5D-97100A212467}"/>
                  </a:ext>
                </a:extLst>
              </p:cNvPr>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68A83843-9178-CB43-8122-79C769918C2F}"/>
                  </a:ext>
                </a:extLst>
              </p:cNvPr>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68D78376-B8CF-FA46-9D32-09F5A4CEDEDA}"/>
                  </a:ext>
                </a:extLst>
              </p:cNvPr>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94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noProof="1"/>
              <a:t>单击此处编辑母版标题样式</a:t>
            </a:r>
          </a:p>
        </p:txBody>
      </p:sp>
      <p:sp>
        <p:nvSpPr>
          <p:cNvPr id="194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noProof="1"/>
              <a:t>单击此处编辑母版副标题样式</a:t>
            </a:r>
          </a:p>
        </p:txBody>
      </p:sp>
      <p:sp>
        <p:nvSpPr>
          <p:cNvPr id="18" name="Rectangle 16">
            <a:extLst>
              <a:ext uri="{FF2B5EF4-FFF2-40B4-BE49-F238E27FC236}">
                <a16:creationId xmlns:a16="http://schemas.microsoft.com/office/drawing/2014/main" id="{4BDFA531-9C17-5C4C-A1DB-42354000E620}"/>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FB03162D-1007-604D-AB24-C111C6ABAE9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9BDCEBDF-C247-614A-B949-3670771720EF}"/>
              </a:ext>
            </a:extLst>
          </p:cNvPr>
          <p:cNvSpPr>
            <a:spLocks noGrp="1" noChangeArrowheads="1"/>
          </p:cNvSpPr>
          <p:nvPr>
            <p:ph type="sldNum" sz="quarter" idx="12"/>
          </p:nvPr>
        </p:nvSpPr>
        <p:spPr/>
        <p:txBody>
          <a:bodyPr/>
          <a:lstStyle>
            <a:lvl1pPr>
              <a:defRPr/>
            </a:lvl1pPr>
          </a:lstStyle>
          <a:p>
            <a:pPr>
              <a:defRPr/>
            </a:pPr>
            <a:fld id="{DBB75553-ED00-F647-8E5A-5F4980515C8E}" type="slidenum">
              <a:rPr lang="en-US" altLang="zh-CN"/>
              <a:pPr>
                <a:defRPr/>
              </a:pPr>
              <a:t>‹#›</a:t>
            </a:fld>
            <a:endParaRPr lang="en-US" altLang="zh-CN"/>
          </a:p>
        </p:txBody>
      </p:sp>
    </p:spTree>
    <p:extLst>
      <p:ext uri="{BB962C8B-B14F-4D97-AF65-F5344CB8AC3E}">
        <p14:creationId xmlns:p14="http://schemas.microsoft.com/office/powerpoint/2010/main" val="1452372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F9B85BC5-77AB-9348-8A75-0C97DADC67A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2C65667-D5A6-424E-84ED-B923446E74E2}"/>
              </a:ext>
            </a:extLst>
          </p:cNvPr>
          <p:cNvSpPr>
            <a:spLocks noGrp="1" noChangeArrowheads="1"/>
          </p:cNvSpPr>
          <p:nvPr>
            <p:ph type="sldNum" sz="quarter" idx="11"/>
          </p:nvPr>
        </p:nvSpPr>
        <p:spPr>
          <a:ln/>
        </p:spPr>
        <p:txBody>
          <a:bodyPr/>
          <a:lstStyle>
            <a:lvl1pPr>
              <a:defRPr/>
            </a:lvl1pPr>
          </a:lstStyle>
          <a:p>
            <a:pPr>
              <a:defRPr/>
            </a:pPr>
            <a:fld id="{BC9CF438-903D-0844-B003-512685CEC166}"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DB406513-90BB-0849-BD4A-1893227E5BFB}"/>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146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
            <a:extLst>
              <a:ext uri="{FF2B5EF4-FFF2-40B4-BE49-F238E27FC236}">
                <a16:creationId xmlns:a16="http://schemas.microsoft.com/office/drawing/2014/main" id="{77632372-2D68-1644-851F-9A03DA635D6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FE70BF7F-56FF-8E49-804B-7074716EF003}"/>
              </a:ext>
            </a:extLst>
          </p:cNvPr>
          <p:cNvSpPr>
            <a:spLocks noGrp="1" noChangeArrowheads="1"/>
          </p:cNvSpPr>
          <p:nvPr>
            <p:ph type="sldNum" sz="quarter" idx="11"/>
          </p:nvPr>
        </p:nvSpPr>
        <p:spPr>
          <a:ln/>
        </p:spPr>
        <p:txBody>
          <a:bodyPr/>
          <a:lstStyle>
            <a:lvl1pPr>
              <a:defRPr/>
            </a:lvl1pPr>
          </a:lstStyle>
          <a:p>
            <a:pPr>
              <a:defRPr/>
            </a:pPr>
            <a:fld id="{871F0A6F-6822-2B49-99EB-E302D1A0884D}"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0B097F10-1A10-AE42-8BF3-D4408CE293A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19904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718F79A7-1B7E-094C-933B-035F9774779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A2E8B60B-92B5-C040-B410-75C312C89591}"/>
              </a:ext>
            </a:extLst>
          </p:cNvPr>
          <p:cNvSpPr>
            <a:spLocks noGrp="1" noChangeArrowheads="1"/>
          </p:cNvSpPr>
          <p:nvPr>
            <p:ph type="sldNum" sz="quarter" idx="11"/>
          </p:nvPr>
        </p:nvSpPr>
        <p:spPr>
          <a:ln/>
        </p:spPr>
        <p:txBody>
          <a:bodyPr/>
          <a:lstStyle>
            <a:lvl1pPr>
              <a:defRPr/>
            </a:lvl1pPr>
          </a:lstStyle>
          <a:p>
            <a:pPr>
              <a:defRPr/>
            </a:pPr>
            <a:fld id="{A415865F-0F70-EF4B-A898-A28C85AC93F8}"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ACA795A1-C85F-D34C-919C-028DC7419C8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14212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a:extLst>
              <a:ext uri="{FF2B5EF4-FFF2-40B4-BE49-F238E27FC236}">
                <a16:creationId xmlns:a16="http://schemas.microsoft.com/office/drawing/2014/main" id="{6DC741DA-B821-FE4C-A776-76806BC43C4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EDC097C5-5366-1F40-816F-6533AD3B30FA}"/>
              </a:ext>
            </a:extLst>
          </p:cNvPr>
          <p:cNvSpPr>
            <a:spLocks noGrp="1" noChangeArrowheads="1"/>
          </p:cNvSpPr>
          <p:nvPr>
            <p:ph type="sldNum" sz="quarter" idx="11"/>
          </p:nvPr>
        </p:nvSpPr>
        <p:spPr>
          <a:ln/>
        </p:spPr>
        <p:txBody>
          <a:bodyPr/>
          <a:lstStyle>
            <a:lvl1pPr>
              <a:defRPr/>
            </a:lvl1pPr>
          </a:lstStyle>
          <a:p>
            <a:pPr>
              <a:defRPr/>
            </a:pPr>
            <a:fld id="{A432F0A9-2B29-024C-A5FE-CB3B337ADA0A}" type="slidenum">
              <a:rPr lang="en-US" altLang="zh-CN"/>
              <a:pPr>
                <a:defRPr/>
              </a:pPr>
              <a:t>‹#›</a:t>
            </a:fld>
            <a:endParaRPr lang="en-US" altLang="zh-CN">
              <a:latin typeface="Arial" panose="020B0604020202020204" pitchFamily="34" charset="0"/>
            </a:endParaRPr>
          </a:p>
        </p:txBody>
      </p:sp>
      <p:sp>
        <p:nvSpPr>
          <p:cNvPr id="9" name="Rectangle 16">
            <a:extLst>
              <a:ext uri="{FF2B5EF4-FFF2-40B4-BE49-F238E27FC236}">
                <a16:creationId xmlns:a16="http://schemas.microsoft.com/office/drawing/2014/main" id="{ED03C257-430B-4B48-BCB3-D39CA39A382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4856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SimSun" panose="02010600030101010101" pitchFamily="2" charset="-122"/>
                <a:ea typeface="SimSun" panose="02010600030101010101" pitchFamily="2" charset="-122"/>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a:latin typeface="SimSun" panose="02010600030101010101" pitchFamily="2" charset="-122"/>
                <a:ea typeface="SimSun" panose="02010600030101010101" pitchFamily="2" charset="-122"/>
              </a:defRPr>
            </a:lvl1pPr>
            <a:lvl2pPr>
              <a:defRPr>
                <a:latin typeface="SimSun" panose="02010600030101010101" pitchFamily="2" charset="-122"/>
                <a:ea typeface="SimSun" panose="02010600030101010101" pitchFamily="2" charset="-122"/>
              </a:defRPr>
            </a:lvl2pPr>
            <a:lvl3pPr>
              <a:defRPr>
                <a:latin typeface="SimSun" panose="02010600030101010101" pitchFamily="2" charset="-122"/>
                <a:ea typeface="SimSun" panose="02010600030101010101" pitchFamily="2" charset="-122"/>
              </a:defRPr>
            </a:lvl3pPr>
            <a:lvl4pPr>
              <a:defRPr>
                <a:latin typeface="SimSun" panose="02010600030101010101" pitchFamily="2" charset="-122"/>
                <a:ea typeface="SimSun" panose="02010600030101010101" pitchFamily="2" charset="-122"/>
              </a:defRPr>
            </a:lvl4pPr>
            <a:lvl5pPr>
              <a:defRPr>
                <a:latin typeface="SimSun" panose="02010600030101010101" pitchFamily="2" charset="-122"/>
                <a:ea typeface="SimSun"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3">
            <a:extLst>
              <a:ext uri="{FF2B5EF4-FFF2-40B4-BE49-F238E27FC236}">
                <a16:creationId xmlns:a16="http://schemas.microsoft.com/office/drawing/2014/main" id="{2EEFAB4F-8620-E647-A77A-05B402C5E272}"/>
              </a:ext>
            </a:extLst>
          </p:cNvPr>
          <p:cNvSpPr>
            <a:spLocks noGrp="1" noChangeArrowheads="1"/>
          </p:cNvSpPr>
          <p:nvPr>
            <p:ph type="sldNum" sz="quarter" idx="11"/>
          </p:nvPr>
        </p:nvSpPr>
        <p:spPr>
          <a:ln/>
        </p:spPr>
        <p:txBody>
          <a:bodyPr/>
          <a:lstStyle>
            <a:lvl1pPr>
              <a:defRPr/>
            </a:lvl1pPr>
          </a:lstStyle>
          <a:p>
            <a:pPr>
              <a:defRPr/>
            </a:pPr>
            <a:fld id="{30714949-BC9C-184B-98E8-87FEDC32A9C7}" type="slidenum">
              <a:rPr lang="en-US" altLang="zh-CN"/>
              <a:pPr>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1808895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
            <a:extLst>
              <a:ext uri="{FF2B5EF4-FFF2-40B4-BE49-F238E27FC236}">
                <a16:creationId xmlns:a16="http://schemas.microsoft.com/office/drawing/2014/main" id="{48E66026-B70E-E542-B70D-EF4FF44E9D5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8394310A-CD82-0440-AB0C-1FE10A9DCCD7}"/>
              </a:ext>
            </a:extLst>
          </p:cNvPr>
          <p:cNvSpPr>
            <a:spLocks noGrp="1" noChangeArrowheads="1"/>
          </p:cNvSpPr>
          <p:nvPr>
            <p:ph type="sldNum" sz="quarter" idx="11"/>
          </p:nvPr>
        </p:nvSpPr>
        <p:spPr>
          <a:ln/>
        </p:spPr>
        <p:txBody>
          <a:bodyPr/>
          <a:lstStyle>
            <a:lvl1pPr>
              <a:defRPr/>
            </a:lvl1pPr>
          </a:lstStyle>
          <a:p>
            <a:pPr>
              <a:defRPr/>
            </a:pPr>
            <a:fld id="{71C88258-9315-4842-B5A6-917DC6B28546}"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0942D018-0FD0-BE41-AF1D-03FD3831B2F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67894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9113D0-32B5-324B-8FD0-89F1B560653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497C2CC3-C252-BA4E-8BAC-F960164A318E}"/>
              </a:ext>
            </a:extLst>
          </p:cNvPr>
          <p:cNvSpPr>
            <a:spLocks noGrp="1" noChangeArrowheads="1"/>
          </p:cNvSpPr>
          <p:nvPr>
            <p:ph type="sldNum" sz="quarter" idx="11"/>
          </p:nvPr>
        </p:nvSpPr>
        <p:spPr>
          <a:ln/>
        </p:spPr>
        <p:txBody>
          <a:bodyPr/>
          <a:lstStyle>
            <a:lvl1pPr>
              <a:defRPr/>
            </a:lvl1pPr>
          </a:lstStyle>
          <a:p>
            <a:pPr>
              <a:defRPr/>
            </a:pPr>
            <a:fld id="{9ADEAEFA-77E9-4344-BB92-219D3F3814F1}" type="slidenum">
              <a:rPr lang="en-US" altLang="zh-CN"/>
              <a:pPr>
                <a:defRPr/>
              </a:pPr>
              <a:t>‹#›</a:t>
            </a:fld>
            <a:endParaRPr lang="en-US" altLang="zh-CN">
              <a:latin typeface="Arial" panose="020B0604020202020204" pitchFamily="34" charset="0"/>
            </a:endParaRPr>
          </a:p>
        </p:txBody>
      </p:sp>
      <p:sp>
        <p:nvSpPr>
          <p:cNvPr id="4" name="Rectangle 16">
            <a:extLst>
              <a:ext uri="{FF2B5EF4-FFF2-40B4-BE49-F238E27FC236}">
                <a16:creationId xmlns:a16="http://schemas.microsoft.com/office/drawing/2014/main" id="{729B9BF0-C529-1E47-BEE9-5244D4332A4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483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85E1ABE4-CD8E-2747-AFC1-4D7653A5757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C6CF4399-39F5-AC49-A5FB-F971DC305B06}"/>
              </a:ext>
            </a:extLst>
          </p:cNvPr>
          <p:cNvSpPr>
            <a:spLocks noGrp="1" noChangeArrowheads="1"/>
          </p:cNvSpPr>
          <p:nvPr>
            <p:ph type="sldNum" sz="quarter" idx="11"/>
          </p:nvPr>
        </p:nvSpPr>
        <p:spPr>
          <a:ln/>
        </p:spPr>
        <p:txBody>
          <a:bodyPr/>
          <a:lstStyle>
            <a:lvl1pPr>
              <a:defRPr/>
            </a:lvl1pPr>
          </a:lstStyle>
          <a:p>
            <a:pPr>
              <a:defRPr/>
            </a:pPr>
            <a:fld id="{EE8E9C55-E0A1-A747-A725-0E8B65EB2308}"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E133B779-0A47-1144-92E0-AA37AC8D87C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1020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9B50F477-43B7-2F4D-8A46-47C55813D82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D4A45FFC-27B6-7445-A4EE-B2B7CFDBEBC5}"/>
              </a:ext>
            </a:extLst>
          </p:cNvPr>
          <p:cNvSpPr>
            <a:spLocks noGrp="1" noChangeArrowheads="1"/>
          </p:cNvSpPr>
          <p:nvPr>
            <p:ph type="sldNum" sz="quarter" idx="11"/>
          </p:nvPr>
        </p:nvSpPr>
        <p:spPr>
          <a:ln/>
        </p:spPr>
        <p:txBody>
          <a:bodyPr/>
          <a:lstStyle>
            <a:lvl1pPr>
              <a:defRPr/>
            </a:lvl1pPr>
          </a:lstStyle>
          <a:p>
            <a:pPr>
              <a:defRPr/>
            </a:pPr>
            <a:fld id="{9C42982B-7F59-8749-BC32-9532C0C45EA2}"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B8BB381C-2741-604D-BDC9-ECC5C18EFEE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6541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83D9E9DB-16B7-CB49-976D-B0E35A35318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81A22C18-B6C9-3441-9F81-9EE330FDC603}"/>
              </a:ext>
            </a:extLst>
          </p:cNvPr>
          <p:cNvSpPr>
            <a:spLocks noGrp="1" noChangeArrowheads="1"/>
          </p:cNvSpPr>
          <p:nvPr>
            <p:ph type="sldNum" sz="quarter" idx="11"/>
          </p:nvPr>
        </p:nvSpPr>
        <p:spPr>
          <a:ln/>
        </p:spPr>
        <p:txBody>
          <a:bodyPr/>
          <a:lstStyle>
            <a:lvl1pPr>
              <a:defRPr/>
            </a:lvl1pPr>
          </a:lstStyle>
          <a:p>
            <a:pPr>
              <a:defRPr/>
            </a:pPr>
            <a:fld id="{CDA36581-FF47-D442-86C0-BEF4781F1485}"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A3761A0E-5BD2-0A4C-8DE1-9EBB12A2211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7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34DD3369-DD58-E44B-81C6-CD36001B73D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0FF3E48E-BB8B-C84F-BCBA-2EEC5FB89421}"/>
              </a:ext>
            </a:extLst>
          </p:cNvPr>
          <p:cNvSpPr>
            <a:spLocks noGrp="1" noChangeArrowheads="1"/>
          </p:cNvSpPr>
          <p:nvPr>
            <p:ph type="sldNum" sz="quarter" idx="11"/>
          </p:nvPr>
        </p:nvSpPr>
        <p:spPr>
          <a:ln/>
        </p:spPr>
        <p:txBody>
          <a:bodyPr/>
          <a:lstStyle>
            <a:lvl1pPr>
              <a:defRPr/>
            </a:lvl1pPr>
          </a:lstStyle>
          <a:p>
            <a:pPr>
              <a:defRPr/>
            </a:pPr>
            <a:fld id="{8AA9D445-1D50-0044-8CA3-074189231579}"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D97E4547-3366-814D-AE26-F79E5F2FEA2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1321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2">
            <a:extLst>
              <a:ext uri="{FF2B5EF4-FFF2-40B4-BE49-F238E27FC236}">
                <a16:creationId xmlns:a16="http://schemas.microsoft.com/office/drawing/2014/main" id="{7A45EB9E-03B2-4846-9326-73ADA9AEB02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a:extLst>
              <a:ext uri="{FF2B5EF4-FFF2-40B4-BE49-F238E27FC236}">
                <a16:creationId xmlns:a16="http://schemas.microsoft.com/office/drawing/2014/main" id="{260E466F-6D7A-ED4B-BA70-0FEF52B8F4F3}"/>
              </a:ext>
            </a:extLst>
          </p:cNvPr>
          <p:cNvSpPr>
            <a:spLocks noGrp="1" noChangeArrowheads="1"/>
          </p:cNvSpPr>
          <p:nvPr>
            <p:ph type="sldNum" sz="quarter" idx="11"/>
          </p:nvPr>
        </p:nvSpPr>
        <p:spPr>
          <a:ln/>
        </p:spPr>
        <p:txBody>
          <a:bodyPr/>
          <a:lstStyle>
            <a:lvl1pPr>
              <a:defRPr/>
            </a:lvl1pPr>
          </a:lstStyle>
          <a:p>
            <a:pPr>
              <a:defRPr/>
            </a:pPr>
            <a:fld id="{E642B762-CF1B-584B-B195-37F1DD522D78}" type="slidenum">
              <a:rPr lang="en-US" altLang="zh-CN"/>
              <a:pPr>
                <a:defRPr/>
              </a:pPr>
              <a:t>‹#›</a:t>
            </a:fld>
            <a:endParaRPr lang="en-US" altLang="zh-CN">
              <a:latin typeface="Arial" panose="020B0604020202020204" pitchFamily="34" charset="0"/>
            </a:endParaRPr>
          </a:p>
        </p:txBody>
      </p:sp>
      <p:sp>
        <p:nvSpPr>
          <p:cNvPr id="8" name="Rectangle 16">
            <a:extLst>
              <a:ext uri="{FF2B5EF4-FFF2-40B4-BE49-F238E27FC236}">
                <a16:creationId xmlns:a16="http://schemas.microsoft.com/office/drawing/2014/main" id="{F9B8441C-47B6-BC4D-97EE-C152498006E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2650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2">
            <a:extLst>
              <a:ext uri="{FF2B5EF4-FFF2-40B4-BE49-F238E27FC236}">
                <a16:creationId xmlns:a16="http://schemas.microsoft.com/office/drawing/2014/main" id="{0349795B-616A-EF4C-A419-14B3525549D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FE45013A-CC9C-E647-B451-5B50B9B4B231}"/>
              </a:ext>
            </a:extLst>
          </p:cNvPr>
          <p:cNvSpPr>
            <a:spLocks noGrp="1" noChangeArrowheads="1"/>
          </p:cNvSpPr>
          <p:nvPr>
            <p:ph type="sldNum" sz="quarter" idx="11"/>
          </p:nvPr>
        </p:nvSpPr>
        <p:spPr>
          <a:ln/>
        </p:spPr>
        <p:txBody>
          <a:bodyPr/>
          <a:lstStyle>
            <a:lvl1pPr>
              <a:defRPr/>
            </a:lvl1pPr>
          </a:lstStyle>
          <a:p>
            <a:pPr>
              <a:defRPr/>
            </a:pPr>
            <a:fld id="{478B8DCF-E071-6F46-80E5-AF80F8DCC536}"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9E29BEEA-2A31-524A-820B-11D69B42D4A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8945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FE5F1E4A-CF3F-D147-B105-8621974F165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616045D0-ECA3-D642-A358-C302F5E782D6}"/>
              </a:ext>
            </a:extLst>
          </p:cNvPr>
          <p:cNvSpPr>
            <a:spLocks noGrp="1" noChangeArrowheads="1"/>
          </p:cNvSpPr>
          <p:nvPr>
            <p:ph type="sldNum" sz="quarter" idx="11"/>
          </p:nvPr>
        </p:nvSpPr>
        <p:spPr>
          <a:ln/>
        </p:spPr>
        <p:txBody>
          <a:bodyPr/>
          <a:lstStyle>
            <a:lvl1pPr>
              <a:defRPr/>
            </a:lvl1pPr>
          </a:lstStyle>
          <a:p>
            <a:pPr>
              <a:defRPr/>
            </a:pPr>
            <a:fld id="{C9A23FC9-7364-8A44-977D-44B0D4C4EA83}"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85787F1B-6C3F-B04B-BC67-ED333CBEFDD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55399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09C707F-9C21-A844-8B25-E8E741718A1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DDABCFD-59C1-6447-AB3C-B76018133EC8}"/>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5B626397-17C5-F44A-ABE1-923787E5CF71}"/>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2C2B1BFB-A3AA-3A44-A1C2-2E1E864A84E7}"/>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5EAF04F5-45DE-B149-8E07-D17A31962AE6}"/>
                  </a:ext>
                </a:extLst>
              </p:cNvPr>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B0F7B296-0DE9-8544-BDB9-35016E3E6939}"/>
                  </a:ext>
                </a:extLst>
              </p:cNvPr>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CD206F50-E288-124F-8BD2-F3134171CBEE}"/>
                  </a:ext>
                </a:extLst>
              </p:cNvPr>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FBA5E132-BD2A-A241-9297-B789921A0957}"/>
                  </a:ext>
                </a:extLst>
              </p:cNvPr>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F58FEF71-B95B-B54F-B84B-C2C28B444576}"/>
                  </a:ext>
                </a:extLst>
              </p:cNvPr>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7266A5BF-D81A-4C4C-849F-F09B598659DC}"/>
                  </a:ext>
                </a:extLst>
              </p:cNvPr>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185FAA75-2218-764D-8035-D4355ADACF6F}"/>
                  </a:ext>
                </a:extLst>
              </p:cNvPr>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CD8D115E-0783-1D4E-A5C9-239386A08B23}"/>
                  </a:ext>
                </a:extLst>
              </p:cNvPr>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4CF254FE-C6E5-BE40-979B-A00C8CA773D3}"/>
                  </a:ext>
                </a:extLst>
              </p:cNvPr>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67E9397A-596F-0644-849E-502EF1404277}"/>
                  </a:ext>
                </a:extLst>
              </p:cNvPr>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94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noProof="1"/>
              <a:t>单击此处编辑母版标题样式</a:t>
            </a:r>
          </a:p>
        </p:txBody>
      </p:sp>
      <p:sp>
        <p:nvSpPr>
          <p:cNvPr id="194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noProof="1"/>
              <a:t>单击此处编辑母版副标题样式</a:t>
            </a:r>
          </a:p>
        </p:txBody>
      </p:sp>
      <p:sp>
        <p:nvSpPr>
          <p:cNvPr id="18" name="Rectangle 16">
            <a:extLst>
              <a:ext uri="{FF2B5EF4-FFF2-40B4-BE49-F238E27FC236}">
                <a16:creationId xmlns:a16="http://schemas.microsoft.com/office/drawing/2014/main" id="{0346E7FB-6606-1445-A8B5-1B4C6E11C19E}"/>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2BC0F00C-EAB2-9347-9154-F58156ECB23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06C1D684-B38D-2C4E-A424-B7EAA1A5E456}"/>
              </a:ext>
            </a:extLst>
          </p:cNvPr>
          <p:cNvSpPr>
            <a:spLocks noGrp="1" noChangeArrowheads="1"/>
          </p:cNvSpPr>
          <p:nvPr>
            <p:ph type="sldNum" sz="quarter" idx="12"/>
          </p:nvPr>
        </p:nvSpPr>
        <p:spPr/>
        <p:txBody>
          <a:bodyPr/>
          <a:lstStyle>
            <a:lvl1pPr>
              <a:defRPr/>
            </a:lvl1pPr>
          </a:lstStyle>
          <a:p>
            <a:pPr>
              <a:defRPr/>
            </a:pPr>
            <a:fld id="{27204AF5-FE2B-8B49-8CD3-2C27C0FA9BBD}" type="slidenum">
              <a:rPr lang="en-US" altLang="zh-CN"/>
              <a:pPr>
                <a:defRPr/>
              </a:pPr>
              <a:t>‹#›</a:t>
            </a:fld>
            <a:endParaRPr lang="en-US" altLang="zh-CN"/>
          </a:p>
        </p:txBody>
      </p:sp>
    </p:spTree>
    <p:extLst>
      <p:ext uri="{BB962C8B-B14F-4D97-AF65-F5344CB8AC3E}">
        <p14:creationId xmlns:p14="http://schemas.microsoft.com/office/powerpoint/2010/main" val="188598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
            <a:extLst>
              <a:ext uri="{FF2B5EF4-FFF2-40B4-BE49-F238E27FC236}">
                <a16:creationId xmlns:a16="http://schemas.microsoft.com/office/drawing/2014/main" id="{865DDAE1-E740-0E4B-989E-35396A072AC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013A6BFF-B397-6846-895F-22A6ACDA924E}"/>
              </a:ext>
            </a:extLst>
          </p:cNvPr>
          <p:cNvSpPr>
            <a:spLocks noGrp="1" noChangeArrowheads="1"/>
          </p:cNvSpPr>
          <p:nvPr>
            <p:ph type="sldNum" sz="quarter" idx="11"/>
          </p:nvPr>
        </p:nvSpPr>
        <p:spPr>
          <a:ln/>
        </p:spPr>
        <p:txBody>
          <a:bodyPr/>
          <a:lstStyle>
            <a:lvl1pPr>
              <a:defRPr/>
            </a:lvl1pPr>
          </a:lstStyle>
          <a:p>
            <a:pPr>
              <a:defRPr/>
            </a:pPr>
            <a:fld id="{F493F65F-B04D-2540-A833-CB1BEEC9EEA3}"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39E3337A-376B-2641-ADFC-25BAFB414BD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13228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48D5EA9C-310D-8646-8B25-73E911F4F7C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A84EF4EC-0430-864B-9E15-6616CC73FB86}"/>
              </a:ext>
            </a:extLst>
          </p:cNvPr>
          <p:cNvSpPr>
            <a:spLocks noGrp="1" noChangeArrowheads="1"/>
          </p:cNvSpPr>
          <p:nvPr>
            <p:ph type="sldNum" sz="quarter" idx="11"/>
          </p:nvPr>
        </p:nvSpPr>
        <p:spPr>
          <a:ln/>
        </p:spPr>
        <p:txBody>
          <a:bodyPr/>
          <a:lstStyle>
            <a:lvl1pPr>
              <a:defRPr/>
            </a:lvl1pPr>
          </a:lstStyle>
          <a:p>
            <a:pPr>
              <a:defRPr/>
            </a:pPr>
            <a:fld id="{D87BBBB8-FB8B-B245-A59D-ADAD00FF2CF0}"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88120DBE-D2EC-004B-8170-C52DA49B0F8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176348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
            <a:extLst>
              <a:ext uri="{FF2B5EF4-FFF2-40B4-BE49-F238E27FC236}">
                <a16:creationId xmlns:a16="http://schemas.microsoft.com/office/drawing/2014/main" id="{74271479-8220-324F-8347-9942811BE3B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817131AB-1A18-D243-901C-53D5C07B8951}"/>
              </a:ext>
            </a:extLst>
          </p:cNvPr>
          <p:cNvSpPr>
            <a:spLocks noGrp="1" noChangeArrowheads="1"/>
          </p:cNvSpPr>
          <p:nvPr>
            <p:ph type="sldNum" sz="quarter" idx="11"/>
          </p:nvPr>
        </p:nvSpPr>
        <p:spPr>
          <a:ln/>
        </p:spPr>
        <p:txBody>
          <a:bodyPr/>
          <a:lstStyle>
            <a:lvl1pPr>
              <a:defRPr/>
            </a:lvl1pPr>
          </a:lstStyle>
          <a:p>
            <a:pPr>
              <a:defRPr/>
            </a:pPr>
            <a:fld id="{04B15C74-3626-A84E-A91C-DF98638C788E}"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3B055FDA-D3B2-DA40-A150-12091F195AC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043858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5F5CE9E9-107A-844C-8CB5-D9732AAC831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9AEB2CF4-28BD-6C48-B6E8-A92C0D154B71}"/>
              </a:ext>
            </a:extLst>
          </p:cNvPr>
          <p:cNvSpPr>
            <a:spLocks noGrp="1" noChangeArrowheads="1"/>
          </p:cNvSpPr>
          <p:nvPr>
            <p:ph type="sldNum" sz="quarter" idx="11"/>
          </p:nvPr>
        </p:nvSpPr>
        <p:spPr>
          <a:ln/>
        </p:spPr>
        <p:txBody>
          <a:bodyPr/>
          <a:lstStyle>
            <a:lvl1pPr>
              <a:defRPr/>
            </a:lvl1pPr>
          </a:lstStyle>
          <a:p>
            <a:pPr>
              <a:defRPr/>
            </a:pPr>
            <a:fld id="{20E0F101-5D6E-A846-9E4F-B044282ADF07}"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7322295B-CC59-C64C-93B1-E0D33848968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33603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a:extLst>
              <a:ext uri="{FF2B5EF4-FFF2-40B4-BE49-F238E27FC236}">
                <a16:creationId xmlns:a16="http://schemas.microsoft.com/office/drawing/2014/main" id="{436C98B2-537F-A649-809E-AED7BAE927C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D25029F8-B3DD-FC4D-9024-BBF2FA756418}"/>
              </a:ext>
            </a:extLst>
          </p:cNvPr>
          <p:cNvSpPr>
            <a:spLocks noGrp="1" noChangeArrowheads="1"/>
          </p:cNvSpPr>
          <p:nvPr>
            <p:ph type="sldNum" sz="quarter" idx="11"/>
          </p:nvPr>
        </p:nvSpPr>
        <p:spPr>
          <a:ln/>
        </p:spPr>
        <p:txBody>
          <a:bodyPr/>
          <a:lstStyle>
            <a:lvl1pPr>
              <a:defRPr/>
            </a:lvl1pPr>
          </a:lstStyle>
          <a:p>
            <a:pPr>
              <a:defRPr/>
            </a:pPr>
            <a:fld id="{A59707C4-E8A0-7B45-BD3E-7F91D4E42D04}" type="slidenum">
              <a:rPr lang="en-US" altLang="zh-CN"/>
              <a:pPr>
                <a:defRPr/>
              </a:pPr>
              <a:t>‹#›</a:t>
            </a:fld>
            <a:endParaRPr lang="en-US" altLang="zh-CN">
              <a:latin typeface="Arial" panose="020B0604020202020204" pitchFamily="34" charset="0"/>
            </a:endParaRPr>
          </a:p>
        </p:txBody>
      </p:sp>
      <p:sp>
        <p:nvSpPr>
          <p:cNvPr id="9" name="Rectangle 16">
            <a:extLst>
              <a:ext uri="{FF2B5EF4-FFF2-40B4-BE49-F238E27FC236}">
                <a16:creationId xmlns:a16="http://schemas.microsoft.com/office/drawing/2014/main" id="{FA7CB0F4-44B3-8846-8302-156FA7FA7C1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31255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
            <a:extLst>
              <a:ext uri="{FF2B5EF4-FFF2-40B4-BE49-F238E27FC236}">
                <a16:creationId xmlns:a16="http://schemas.microsoft.com/office/drawing/2014/main" id="{8DD38A33-98BB-0E47-9CC7-FE7C06CE27E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496180FC-DBA2-7A41-8276-A7166667F7B2}"/>
              </a:ext>
            </a:extLst>
          </p:cNvPr>
          <p:cNvSpPr>
            <a:spLocks noGrp="1" noChangeArrowheads="1"/>
          </p:cNvSpPr>
          <p:nvPr>
            <p:ph type="sldNum" sz="quarter" idx="11"/>
          </p:nvPr>
        </p:nvSpPr>
        <p:spPr>
          <a:ln/>
        </p:spPr>
        <p:txBody>
          <a:bodyPr/>
          <a:lstStyle>
            <a:lvl1pPr>
              <a:defRPr/>
            </a:lvl1pPr>
          </a:lstStyle>
          <a:p>
            <a:pPr>
              <a:defRPr/>
            </a:pPr>
            <a:fld id="{10B4FBE3-051C-0D40-9C88-24E2EB76E23D}"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96B6E7D2-0122-E346-9B5B-08C135D8CF8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32999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6AF5D5-3406-A041-83CE-996A9B6A519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23EDE9A1-9233-A944-A657-2DF4E85FB137}"/>
              </a:ext>
            </a:extLst>
          </p:cNvPr>
          <p:cNvSpPr>
            <a:spLocks noGrp="1" noChangeArrowheads="1"/>
          </p:cNvSpPr>
          <p:nvPr>
            <p:ph type="sldNum" sz="quarter" idx="11"/>
          </p:nvPr>
        </p:nvSpPr>
        <p:spPr>
          <a:ln/>
        </p:spPr>
        <p:txBody>
          <a:bodyPr/>
          <a:lstStyle>
            <a:lvl1pPr>
              <a:defRPr/>
            </a:lvl1pPr>
          </a:lstStyle>
          <a:p>
            <a:pPr>
              <a:defRPr/>
            </a:pPr>
            <a:fld id="{FA77FD4A-AF12-3649-B335-08ED69B36A36}" type="slidenum">
              <a:rPr lang="en-US" altLang="zh-CN"/>
              <a:pPr>
                <a:defRPr/>
              </a:pPr>
              <a:t>‹#›</a:t>
            </a:fld>
            <a:endParaRPr lang="en-US" altLang="zh-CN">
              <a:latin typeface="Arial" panose="020B0604020202020204" pitchFamily="34" charset="0"/>
            </a:endParaRPr>
          </a:p>
        </p:txBody>
      </p:sp>
      <p:sp>
        <p:nvSpPr>
          <p:cNvPr id="4" name="Rectangle 16">
            <a:extLst>
              <a:ext uri="{FF2B5EF4-FFF2-40B4-BE49-F238E27FC236}">
                <a16:creationId xmlns:a16="http://schemas.microsoft.com/office/drawing/2014/main" id="{5470D0A3-6083-9E44-A009-93293E5D055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38180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04216D57-D4D5-3D44-A057-410D10931C3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9F5408D0-6BC8-744C-9DEB-11839CD929C6}"/>
              </a:ext>
            </a:extLst>
          </p:cNvPr>
          <p:cNvSpPr>
            <a:spLocks noGrp="1" noChangeArrowheads="1"/>
          </p:cNvSpPr>
          <p:nvPr>
            <p:ph type="sldNum" sz="quarter" idx="11"/>
          </p:nvPr>
        </p:nvSpPr>
        <p:spPr>
          <a:ln/>
        </p:spPr>
        <p:txBody>
          <a:bodyPr/>
          <a:lstStyle>
            <a:lvl1pPr>
              <a:defRPr/>
            </a:lvl1pPr>
          </a:lstStyle>
          <a:p>
            <a:pPr>
              <a:defRPr/>
            </a:pPr>
            <a:fld id="{D947D64E-3851-AE47-B038-9EE3949E7A78}"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E18E6522-BD77-E049-9068-9D55A02FCC4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115706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FF5FF3E0-5A34-F443-9A54-BCB5EAADAFB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63A6AF35-34BD-4E47-9149-C626714CECB5}"/>
              </a:ext>
            </a:extLst>
          </p:cNvPr>
          <p:cNvSpPr>
            <a:spLocks noGrp="1" noChangeArrowheads="1"/>
          </p:cNvSpPr>
          <p:nvPr>
            <p:ph type="sldNum" sz="quarter" idx="11"/>
          </p:nvPr>
        </p:nvSpPr>
        <p:spPr>
          <a:ln/>
        </p:spPr>
        <p:txBody>
          <a:bodyPr/>
          <a:lstStyle>
            <a:lvl1pPr>
              <a:defRPr/>
            </a:lvl1pPr>
          </a:lstStyle>
          <a:p>
            <a:pPr>
              <a:defRPr/>
            </a:pPr>
            <a:fld id="{FF69E191-55AB-544E-8A4C-79280E0E0ADC}"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14F9E8BC-F24D-494C-B864-B18D7518F93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9627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4F47117E-5D85-4A46-940F-CC56E61B5D3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C832E63A-9C39-3A4C-8D4B-3021D876FB24}"/>
              </a:ext>
            </a:extLst>
          </p:cNvPr>
          <p:cNvSpPr>
            <a:spLocks noGrp="1" noChangeArrowheads="1"/>
          </p:cNvSpPr>
          <p:nvPr>
            <p:ph type="sldNum" sz="quarter" idx="11"/>
          </p:nvPr>
        </p:nvSpPr>
        <p:spPr>
          <a:ln/>
        </p:spPr>
        <p:txBody>
          <a:bodyPr/>
          <a:lstStyle>
            <a:lvl1pPr>
              <a:defRPr/>
            </a:lvl1pPr>
          </a:lstStyle>
          <a:p>
            <a:pPr>
              <a:defRPr/>
            </a:pPr>
            <a:fld id="{64EEC6C6-4750-FE49-9BEC-9FA8B72D4E08}"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1A4DE7BC-4CC6-2D4D-95F6-B78947C3C85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39594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1971D7FE-DAFB-3243-B8E9-8D3F4F34107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47EE25CE-92C5-6A40-B2B0-D204CCFA604E}"/>
              </a:ext>
            </a:extLst>
          </p:cNvPr>
          <p:cNvSpPr>
            <a:spLocks noGrp="1" noChangeArrowheads="1"/>
          </p:cNvSpPr>
          <p:nvPr>
            <p:ph type="sldNum" sz="quarter" idx="11"/>
          </p:nvPr>
        </p:nvSpPr>
        <p:spPr>
          <a:ln/>
        </p:spPr>
        <p:txBody>
          <a:bodyPr/>
          <a:lstStyle>
            <a:lvl1pPr>
              <a:defRPr/>
            </a:lvl1pPr>
          </a:lstStyle>
          <a:p>
            <a:pPr>
              <a:defRPr/>
            </a:pPr>
            <a:fld id="{BB722092-2BDD-784F-B16F-FB3432E0D2D5}" type="slidenum">
              <a:rPr lang="en-US" altLang="zh-CN"/>
              <a:pPr>
                <a:defRPr/>
              </a:pPr>
              <a:t>‹#›</a:t>
            </a:fld>
            <a:endParaRPr lang="en-US" altLang="zh-CN">
              <a:latin typeface="Arial" panose="020B0604020202020204" pitchFamily="34" charset="0"/>
            </a:endParaRPr>
          </a:p>
        </p:txBody>
      </p:sp>
      <p:sp>
        <p:nvSpPr>
          <p:cNvPr id="6" name="Rectangle 16">
            <a:extLst>
              <a:ext uri="{FF2B5EF4-FFF2-40B4-BE49-F238E27FC236}">
                <a16:creationId xmlns:a16="http://schemas.microsoft.com/office/drawing/2014/main" id="{778680CC-19CD-6E4C-93E2-343B17E986E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826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7419EB3E-6961-DC41-90A6-7CA5BE0BE3C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195FF790-3677-3B45-8B2B-0C4F6180AEDD}"/>
              </a:ext>
            </a:extLst>
          </p:cNvPr>
          <p:cNvSpPr>
            <a:spLocks noGrp="1" noChangeArrowheads="1"/>
          </p:cNvSpPr>
          <p:nvPr>
            <p:ph type="sldNum" sz="quarter" idx="11"/>
          </p:nvPr>
        </p:nvSpPr>
        <p:spPr>
          <a:ln/>
        </p:spPr>
        <p:txBody>
          <a:bodyPr/>
          <a:lstStyle>
            <a:lvl1pPr>
              <a:defRPr/>
            </a:lvl1pPr>
          </a:lstStyle>
          <a:p>
            <a:pPr>
              <a:defRPr/>
            </a:pPr>
            <a:fld id="{D86C18AF-A40C-6A44-80F7-1ADA5787B213}"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1D4C5EA7-6AEB-C043-AA8E-F232F3FB5FF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18797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2">
            <a:extLst>
              <a:ext uri="{FF2B5EF4-FFF2-40B4-BE49-F238E27FC236}">
                <a16:creationId xmlns:a16="http://schemas.microsoft.com/office/drawing/2014/main" id="{C60D3F02-A75D-2644-9D3E-034B51A0110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a:extLst>
              <a:ext uri="{FF2B5EF4-FFF2-40B4-BE49-F238E27FC236}">
                <a16:creationId xmlns:a16="http://schemas.microsoft.com/office/drawing/2014/main" id="{1A85164A-D42B-6749-A51A-877038CC008F}"/>
              </a:ext>
            </a:extLst>
          </p:cNvPr>
          <p:cNvSpPr>
            <a:spLocks noGrp="1" noChangeArrowheads="1"/>
          </p:cNvSpPr>
          <p:nvPr>
            <p:ph type="sldNum" sz="quarter" idx="11"/>
          </p:nvPr>
        </p:nvSpPr>
        <p:spPr>
          <a:ln/>
        </p:spPr>
        <p:txBody>
          <a:bodyPr/>
          <a:lstStyle>
            <a:lvl1pPr>
              <a:defRPr/>
            </a:lvl1pPr>
          </a:lstStyle>
          <a:p>
            <a:pPr>
              <a:defRPr/>
            </a:pPr>
            <a:fld id="{FBA872B5-365C-F64F-B7A8-C926297FF4FE}" type="slidenum">
              <a:rPr lang="en-US" altLang="zh-CN"/>
              <a:pPr>
                <a:defRPr/>
              </a:pPr>
              <a:t>‹#›</a:t>
            </a:fld>
            <a:endParaRPr lang="en-US" altLang="zh-CN">
              <a:latin typeface="Arial" panose="020B0604020202020204" pitchFamily="34" charset="0"/>
            </a:endParaRPr>
          </a:p>
        </p:txBody>
      </p:sp>
      <p:sp>
        <p:nvSpPr>
          <p:cNvPr id="8" name="Rectangle 16">
            <a:extLst>
              <a:ext uri="{FF2B5EF4-FFF2-40B4-BE49-F238E27FC236}">
                <a16:creationId xmlns:a16="http://schemas.microsoft.com/office/drawing/2014/main" id="{9B1A85EB-7C17-824F-B7D6-1498856685D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27449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2">
            <a:extLst>
              <a:ext uri="{FF2B5EF4-FFF2-40B4-BE49-F238E27FC236}">
                <a16:creationId xmlns:a16="http://schemas.microsoft.com/office/drawing/2014/main" id="{526FD954-2696-CA45-8F3D-02D47C7E75B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00D946C8-098E-F04C-9DFB-8A473D92BE5A}"/>
              </a:ext>
            </a:extLst>
          </p:cNvPr>
          <p:cNvSpPr>
            <a:spLocks noGrp="1" noChangeArrowheads="1"/>
          </p:cNvSpPr>
          <p:nvPr>
            <p:ph type="sldNum" sz="quarter" idx="11"/>
          </p:nvPr>
        </p:nvSpPr>
        <p:spPr>
          <a:ln/>
        </p:spPr>
        <p:txBody>
          <a:bodyPr/>
          <a:lstStyle>
            <a:lvl1pPr>
              <a:defRPr/>
            </a:lvl1pPr>
          </a:lstStyle>
          <a:p>
            <a:pPr>
              <a:defRPr/>
            </a:pPr>
            <a:fld id="{BD6D303C-7E16-B946-B112-C120CE9D2DC6}"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8A7F81EE-7F7A-F745-B294-D07ADD97B1B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4973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44F37A7D-2809-9C4D-B9BC-5893548E24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990E45F-A676-224E-9E2D-FC59F18CE78A}"/>
              </a:ext>
            </a:extLst>
          </p:cNvPr>
          <p:cNvSpPr>
            <a:spLocks noGrp="1" noChangeArrowheads="1"/>
          </p:cNvSpPr>
          <p:nvPr>
            <p:ph type="sldNum" sz="quarter" idx="11"/>
          </p:nvPr>
        </p:nvSpPr>
        <p:spPr>
          <a:ln/>
        </p:spPr>
        <p:txBody>
          <a:bodyPr/>
          <a:lstStyle>
            <a:lvl1pPr>
              <a:defRPr/>
            </a:lvl1pPr>
          </a:lstStyle>
          <a:p>
            <a:pPr>
              <a:defRPr/>
            </a:pPr>
            <a:fld id="{CC49BB7D-51DE-C34F-B124-0373DC8CC0CE}"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7A48E4F6-33B9-5945-9119-48ED8FB8371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424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a:extLst>
              <a:ext uri="{FF2B5EF4-FFF2-40B4-BE49-F238E27FC236}">
                <a16:creationId xmlns:a16="http://schemas.microsoft.com/office/drawing/2014/main" id="{14BA8DFA-D5E3-D742-AE2C-D71A7082B50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774ADE32-F494-AD4C-92F5-197D93C7F73D}"/>
              </a:ext>
            </a:extLst>
          </p:cNvPr>
          <p:cNvSpPr>
            <a:spLocks noGrp="1" noChangeArrowheads="1"/>
          </p:cNvSpPr>
          <p:nvPr>
            <p:ph type="sldNum" sz="quarter" idx="11"/>
          </p:nvPr>
        </p:nvSpPr>
        <p:spPr>
          <a:ln/>
        </p:spPr>
        <p:txBody>
          <a:bodyPr/>
          <a:lstStyle>
            <a:lvl1pPr>
              <a:defRPr/>
            </a:lvl1pPr>
          </a:lstStyle>
          <a:p>
            <a:pPr>
              <a:defRPr/>
            </a:pPr>
            <a:fld id="{58F38B3E-994D-5648-B39B-1733EE9D3E2C}" type="slidenum">
              <a:rPr lang="en-US" altLang="zh-CN"/>
              <a:pPr>
                <a:defRPr/>
              </a:pPr>
              <a:t>‹#›</a:t>
            </a:fld>
            <a:endParaRPr lang="en-US" altLang="zh-CN">
              <a:latin typeface="Arial" panose="020B0604020202020204" pitchFamily="34" charset="0"/>
            </a:endParaRPr>
          </a:p>
        </p:txBody>
      </p:sp>
      <p:sp>
        <p:nvSpPr>
          <p:cNvPr id="9" name="Rectangle 16">
            <a:extLst>
              <a:ext uri="{FF2B5EF4-FFF2-40B4-BE49-F238E27FC236}">
                <a16:creationId xmlns:a16="http://schemas.microsoft.com/office/drawing/2014/main" id="{6337B6ED-3CC6-E844-BF33-52E7BF41B6A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1221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
            <a:extLst>
              <a:ext uri="{FF2B5EF4-FFF2-40B4-BE49-F238E27FC236}">
                <a16:creationId xmlns:a16="http://schemas.microsoft.com/office/drawing/2014/main" id="{63586717-5821-0D4D-A433-D33FE1BB6F3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3029CAAE-3CEA-C64B-986A-3EEFFE96C13A}"/>
              </a:ext>
            </a:extLst>
          </p:cNvPr>
          <p:cNvSpPr>
            <a:spLocks noGrp="1" noChangeArrowheads="1"/>
          </p:cNvSpPr>
          <p:nvPr>
            <p:ph type="sldNum" sz="quarter" idx="11"/>
          </p:nvPr>
        </p:nvSpPr>
        <p:spPr>
          <a:ln/>
        </p:spPr>
        <p:txBody>
          <a:bodyPr/>
          <a:lstStyle>
            <a:lvl1pPr>
              <a:defRPr/>
            </a:lvl1pPr>
          </a:lstStyle>
          <a:p>
            <a:pPr>
              <a:defRPr/>
            </a:pPr>
            <a:fld id="{D91D53BB-47DD-FB4B-8F95-87D3CC3324AB}" type="slidenum">
              <a:rPr lang="en-US" altLang="zh-CN"/>
              <a:pPr>
                <a:defRPr/>
              </a:pPr>
              <a:t>‹#›</a:t>
            </a:fld>
            <a:endParaRPr lang="en-US" altLang="zh-CN">
              <a:latin typeface="Arial" panose="020B0604020202020204" pitchFamily="34" charset="0"/>
            </a:endParaRPr>
          </a:p>
        </p:txBody>
      </p:sp>
      <p:sp>
        <p:nvSpPr>
          <p:cNvPr id="5" name="Rectangle 16">
            <a:extLst>
              <a:ext uri="{FF2B5EF4-FFF2-40B4-BE49-F238E27FC236}">
                <a16:creationId xmlns:a16="http://schemas.microsoft.com/office/drawing/2014/main" id="{517D921C-4107-9740-9703-0A0255A5EC8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338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930825-8899-B54B-B648-A5847462D83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7DED4A9C-0A6A-4347-8A2B-0F3F791F6859}"/>
              </a:ext>
            </a:extLst>
          </p:cNvPr>
          <p:cNvSpPr>
            <a:spLocks noGrp="1" noChangeArrowheads="1"/>
          </p:cNvSpPr>
          <p:nvPr>
            <p:ph type="sldNum" sz="quarter" idx="11"/>
          </p:nvPr>
        </p:nvSpPr>
        <p:spPr>
          <a:ln/>
        </p:spPr>
        <p:txBody>
          <a:bodyPr/>
          <a:lstStyle>
            <a:lvl1pPr>
              <a:defRPr/>
            </a:lvl1pPr>
          </a:lstStyle>
          <a:p>
            <a:pPr>
              <a:defRPr/>
            </a:pPr>
            <a:fld id="{4DB6D658-106A-1646-B84B-9213202C731B}" type="slidenum">
              <a:rPr lang="en-US" altLang="zh-CN"/>
              <a:pPr>
                <a:defRPr/>
              </a:pPr>
              <a:t>‹#›</a:t>
            </a:fld>
            <a:endParaRPr lang="en-US" altLang="zh-CN">
              <a:latin typeface="Arial" panose="020B0604020202020204" pitchFamily="34" charset="0"/>
            </a:endParaRPr>
          </a:p>
        </p:txBody>
      </p:sp>
      <p:sp>
        <p:nvSpPr>
          <p:cNvPr id="4" name="Rectangle 16">
            <a:extLst>
              <a:ext uri="{FF2B5EF4-FFF2-40B4-BE49-F238E27FC236}">
                <a16:creationId xmlns:a16="http://schemas.microsoft.com/office/drawing/2014/main" id="{39D3D0F0-032F-5740-A7E8-3D993436B39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0458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ECB57279-FCE5-E248-B48A-D840FBBD54B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520DB0AD-7395-FA40-8401-25B229A1076F}"/>
              </a:ext>
            </a:extLst>
          </p:cNvPr>
          <p:cNvSpPr>
            <a:spLocks noGrp="1" noChangeArrowheads="1"/>
          </p:cNvSpPr>
          <p:nvPr>
            <p:ph type="sldNum" sz="quarter" idx="11"/>
          </p:nvPr>
        </p:nvSpPr>
        <p:spPr>
          <a:ln/>
        </p:spPr>
        <p:txBody>
          <a:bodyPr/>
          <a:lstStyle>
            <a:lvl1pPr>
              <a:defRPr/>
            </a:lvl1pPr>
          </a:lstStyle>
          <a:p>
            <a:pPr>
              <a:defRPr/>
            </a:pPr>
            <a:fld id="{7F0F9FD5-47BA-E748-A926-FD1ED3C4B1C7}"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0C06FA02-5425-8242-B779-DB4AA01C7E8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12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3511A681-1CDD-C74F-800F-5023FAEB981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FC2B74AC-16E2-124A-98D9-E172CFED8932}"/>
              </a:ext>
            </a:extLst>
          </p:cNvPr>
          <p:cNvSpPr>
            <a:spLocks noGrp="1" noChangeArrowheads="1"/>
          </p:cNvSpPr>
          <p:nvPr>
            <p:ph type="sldNum" sz="quarter" idx="11"/>
          </p:nvPr>
        </p:nvSpPr>
        <p:spPr>
          <a:ln/>
        </p:spPr>
        <p:txBody>
          <a:bodyPr/>
          <a:lstStyle>
            <a:lvl1pPr>
              <a:defRPr/>
            </a:lvl1pPr>
          </a:lstStyle>
          <a:p>
            <a:pPr>
              <a:defRPr/>
            </a:pPr>
            <a:fld id="{077B64D0-452B-164C-8418-FB5DB78023E3}" type="slidenum">
              <a:rPr lang="en-US" altLang="zh-CN"/>
              <a:pPr>
                <a:defRPr/>
              </a:pPr>
              <a:t>‹#›</a:t>
            </a:fld>
            <a:endParaRPr lang="en-US" altLang="zh-CN">
              <a:latin typeface="Arial" panose="020B0604020202020204" pitchFamily="34" charset="0"/>
            </a:endParaRPr>
          </a:p>
        </p:txBody>
      </p:sp>
      <p:sp>
        <p:nvSpPr>
          <p:cNvPr id="7" name="Rectangle 16">
            <a:extLst>
              <a:ext uri="{FF2B5EF4-FFF2-40B4-BE49-F238E27FC236}">
                <a16:creationId xmlns:a16="http://schemas.microsoft.com/office/drawing/2014/main" id="{FA462F43-7D7D-B849-8218-5BAD34E236F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0470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8BD8DDB-F005-6F45-81A5-87C9230A0601}"/>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93539" name="Rectangle 3">
            <a:extLst>
              <a:ext uri="{FF2B5EF4-FFF2-40B4-BE49-F238E27FC236}">
                <a16:creationId xmlns:a16="http://schemas.microsoft.com/office/drawing/2014/main" id="{FABDF04D-E225-4D4D-9F20-FA1D8A639DE3}"/>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pPr>
              <a:defRPr/>
            </a:pPr>
            <a:fld id="{B1C4DE8F-B042-B540-B2D7-C8866539C8AE}" type="slidenum">
              <a:rPr lang="en-US" altLang="zh-CN"/>
              <a:pPr>
                <a:defRPr/>
              </a:pPr>
              <a:t>‹#›</a:t>
            </a:fld>
            <a:endParaRPr lang="en-US" altLang="zh-CN">
              <a:latin typeface="Arial" panose="020B0604020202020204" pitchFamily="34" charset="0"/>
            </a:endParaRPr>
          </a:p>
        </p:txBody>
      </p:sp>
      <p:grpSp>
        <p:nvGrpSpPr>
          <p:cNvPr id="1028" name="Group 4">
            <a:extLst>
              <a:ext uri="{FF2B5EF4-FFF2-40B4-BE49-F238E27FC236}">
                <a16:creationId xmlns:a16="http://schemas.microsoft.com/office/drawing/2014/main" id="{6AD62EA9-E3B5-714B-875F-A11C08F3355D}"/>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F7405A4B-B945-E747-AF97-F2C3E8EA1397}"/>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6">
              <a:extLst>
                <a:ext uri="{FF2B5EF4-FFF2-40B4-BE49-F238E27FC236}">
                  <a16:creationId xmlns:a16="http://schemas.microsoft.com/office/drawing/2014/main" id="{A1D69FDF-82B7-5E42-9E68-1D60ECF1AF51}"/>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4" name="Rectangle 7">
              <a:extLst>
                <a:ext uri="{FF2B5EF4-FFF2-40B4-BE49-F238E27FC236}">
                  <a16:creationId xmlns:a16="http://schemas.microsoft.com/office/drawing/2014/main" id="{C0E26101-0439-6241-9371-9B8BD38E9493}"/>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5" name="Rectangle 8">
              <a:extLst>
                <a:ext uri="{FF2B5EF4-FFF2-40B4-BE49-F238E27FC236}">
                  <a16:creationId xmlns:a16="http://schemas.microsoft.com/office/drawing/2014/main" id="{D5A6395D-A96C-EA4A-98AF-F366677BCFB0}"/>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9">
              <a:extLst>
                <a:ext uri="{FF2B5EF4-FFF2-40B4-BE49-F238E27FC236}">
                  <a16:creationId xmlns:a16="http://schemas.microsoft.com/office/drawing/2014/main" id="{6557EF68-A2A5-CF48-B250-CF9CFAC8459C}"/>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7" name="Rectangle 10">
              <a:extLst>
                <a:ext uri="{FF2B5EF4-FFF2-40B4-BE49-F238E27FC236}">
                  <a16:creationId xmlns:a16="http://schemas.microsoft.com/office/drawing/2014/main" id="{A9E269A9-353C-2E4B-BAB5-1600BE021D6C}"/>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 name="Rectangle 11">
              <a:extLst>
                <a:ext uri="{FF2B5EF4-FFF2-40B4-BE49-F238E27FC236}">
                  <a16:creationId xmlns:a16="http://schemas.microsoft.com/office/drawing/2014/main" id="{2683BE4D-2BCB-A547-A81D-FD68C0DACCE7}"/>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 name="Rectangle 12">
              <a:extLst>
                <a:ext uri="{FF2B5EF4-FFF2-40B4-BE49-F238E27FC236}">
                  <a16:creationId xmlns:a16="http://schemas.microsoft.com/office/drawing/2014/main" id="{B88B9A34-8FF5-5646-A07D-CE3D8E69A0AB}"/>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0" name="Rectangle 13">
              <a:extLst>
                <a:ext uri="{FF2B5EF4-FFF2-40B4-BE49-F238E27FC236}">
                  <a16:creationId xmlns:a16="http://schemas.microsoft.com/office/drawing/2014/main" id="{19C9F585-8B70-F34B-88BB-2331908FACD1}"/>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id="{FF74104A-6CD9-7448-A3D3-3D90A0850011}"/>
              </a:ext>
            </a:extLst>
          </p:cNvPr>
          <p:cNvSpPr>
            <a:spLocks noGrp="1" noChangeArrowheads="1"/>
          </p:cNvSpPr>
          <p:nvPr>
            <p:ph type="title" idx="4294967295"/>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A6850313-34BA-CA46-93E5-C69CD157ABD0}"/>
              </a:ext>
            </a:extLst>
          </p:cNvPr>
          <p:cNvSpPr>
            <a:spLocks noGrp="1" noChangeArrowheads="1"/>
          </p:cNvSpPr>
          <p:nvPr>
            <p:ph type="body" idx="4294967295"/>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3552" name="Rectangle 16">
            <a:extLst>
              <a:ext uri="{FF2B5EF4-FFF2-40B4-BE49-F238E27FC236}">
                <a16:creationId xmlns:a16="http://schemas.microsoft.com/office/drawing/2014/main" id="{4B78D795-D42A-244B-B16F-F051C13C2574}"/>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0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12D55DB3-AD82-8048-BE07-A5052E140EAF}"/>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93539" name="Rectangle 3">
            <a:extLst>
              <a:ext uri="{FF2B5EF4-FFF2-40B4-BE49-F238E27FC236}">
                <a16:creationId xmlns:a16="http://schemas.microsoft.com/office/drawing/2014/main" id="{99690759-4EBE-1A4D-A409-2CDDB6F9C39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pPr>
              <a:defRPr/>
            </a:pPr>
            <a:fld id="{056B0B09-F98A-E040-BD75-1E83A04C8B31}" type="slidenum">
              <a:rPr lang="en-US" altLang="zh-CN"/>
              <a:pPr>
                <a:defRPr/>
              </a:pPr>
              <a:t>‹#›</a:t>
            </a:fld>
            <a:endParaRPr lang="en-US" altLang="zh-CN">
              <a:latin typeface="Arial" panose="020B0604020202020204" pitchFamily="34" charset="0"/>
            </a:endParaRPr>
          </a:p>
        </p:txBody>
      </p:sp>
      <p:grpSp>
        <p:nvGrpSpPr>
          <p:cNvPr id="16388" name="Group 4">
            <a:extLst>
              <a:ext uri="{FF2B5EF4-FFF2-40B4-BE49-F238E27FC236}">
                <a16:creationId xmlns:a16="http://schemas.microsoft.com/office/drawing/2014/main" id="{1F1EBF7B-74E5-CB40-B97B-AE0CD2543E8A}"/>
              </a:ext>
            </a:extLst>
          </p:cNvPr>
          <p:cNvGrpSpPr>
            <a:grpSpLocks/>
          </p:cNvGrpSpPr>
          <p:nvPr/>
        </p:nvGrpSpPr>
        <p:grpSpPr bwMode="auto">
          <a:xfrm>
            <a:off x="0" y="0"/>
            <a:ext cx="9144000" cy="546100"/>
            <a:chOff x="0" y="0"/>
            <a:chExt cx="5760" cy="344"/>
          </a:xfrm>
        </p:grpSpPr>
        <p:sp>
          <p:nvSpPr>
            <p:cNvPr id="2056" name="Rectangle 5">
              <a:extLst>
                <a:ext uri="{FF2B5EF4-FFF2-40B4-BE49-F238E27FC236}">
                  <a16:creationId xmlns:a16="http://schemas.microsoft.com/office/drawing/2014/main" id="{E889F8A2-6D86-8B48-8F92-661855A14C0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7" name="Rectangle 6">
              <a:extLst>
                <a:ext uri="{FF2B5EF4-FFF2-40B4-BE49-F238E27FC236}">
                  <a16:creationId xmlns:a16="http://schemas.microsoft.com/office/drawing/2014/main" id="{E96D4B14-5F91-B148-8C95-8430DB2EEDE1}"/>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058" name="Rectangle 7">
              <a:extLst>
                <a:ext uri="{FF2B5EF4-FFF2-40B4-BE49-F238E27FC236}">
                  <a16:creationId xmlns:a16="http://schemas.microsoft.com/office/drawing/2014/main" id="{97A661A4-39E2-594F-A061-D7DDB6FEA6A6}"/>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059" name="Rectangle 8">
              <a:extLst>
                <a:ext uri="{FF2B5EF4-FFF2-40B4-BE49-F238E27FC236}">
                  <a16:creationId xmlns:a16="http://schemas.microsoft.com/office/drawing/2014/main" id="{43567CC1-4561-294B-95D7-F921EAAF9435}"/>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060" name="Rectangle 9">
              <a:extLst>
                <a:ext uri="{FF2B5EF4-FFF2-40B4-BE49-F238E27FC236}">
                  <a16:creationId xmlns:a16="http://schemas.microsoft.com/office/drawing/2014/main" id="{41532903-0711-7D4A-9953-53873CF24FC8}"/>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2061" name="Rectangle 10">
              <a:extLst>
                <a:ext uri="{FF2B5EF4-FFF2-40B4-BE49-F238E27FC236}">
                  <a16:creationId xmlns:a16="http://schemas.microsoft.com/office/drawing/2014/main" id="{D71498B3-9AC4-F349-9B3A-41BDB8CCA7B2}"/>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 name="Rectangle 11">
              <a:extLst>
                <a:ext uri="{FF2B5EF4-FFF2-40B4-BE49-F238E27FC236}">
                  <a16:creationId xmlns:a16="http://schemas.microsoft.com/office/drawing/2014/main" id="{618DB7B6-0BAE-3C40-AD12-DD917BA0862B}"/>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3" name="Rectangle 12">
              <a:extLst>
                <a:ext uri="{FF2B5EF4-FFF2-40B4-BE49-F238E27FC236}">
                  <a16:creationId xmlns:a16="http://schemas.microsoft.com/office/drawing/2014/main" id="{22A7D465-1A09-B844-B841-E07438559CE3}"/>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2064" name="Rectangle 13">
              <a:extLst>
                <a:ext uri="{FF2B5EF4-FFF2-40B4-BE49-F238E27FC236}">
                  <a16:creationId xmlns:a16="http://schemas.microsoft.com/office/drawing/2014/main" id="{497BE38C-824B-EB4E-B03F-0B4E9BDF2EBC}"/>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6389" name="Rectangle 14">
            <a:extLst>
              <a:ext uri="{FF2B5EF4-FFF2-40B4-BE49-F238E27FC236}">
                <a16:creationId xmlns:a16="http://schemas.microsoft.com/office/drawing/2014/main" id="{1A648443-6DA1-1B4E-B197-B785DB1F107D}"/>
              </a:ext>
            </a:extLst>
          </p:cNvPr>
          <p:cNvSpPr>
            <a:spLocks noGrp="1" noChangeArrowheads="1"/>
          </p:cNvSpPr>
          <p:nvPr>
            <p:ph type="title" idx="4294967295"/>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390" name="Rectangle 15">
            <a:extLst>
              <a:ext uri="{FF2B5EF4-FFF2-40B4-BE49-F238E27FC236}">
                <a16:creationId xmlns:a16="http://schemas.microsoft.com/office/drawing/2014/main" id="{263801CB-6CBB-0342-B78D-2DE27DD783BA}"/>
              </a:ext>
            </a:extLst>
          </p:cNvPr>
          <p:cNvSpPr>
            <a:spLocks noGrp="1" noChangeArrowheads="1"/>
          </p:cNvSpPr>
          <p:nvPr>
            <p:ph type="body" idx="4294967295"/>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3552" name="Rectangle 16">
            <a:extLst>
              <a:ext uri="{FF2B5EF4-FFF2-40B4-BE49-F238E27FC236}">
                <a16:creationId xmlns:a16="http://schemas.microsoft.com/office/drawing/2014/main" id="{64AE59E4-2E34-C14B-A1F7-86AB76BD718E}"/>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08"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A056C0DC-369A-304C-A360-7AD627D0557A}"/>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93539" name="Rectangle 3">
            <a:extLst>
              <a:ext uri="{FF2B5EF4-FFF2-40B4-BE49-F238E27FC236}">
                <a16:creationId xmlns:a16="http://schemas.microsoft.com/office/drawing/2014/main" id="{81B4C942-9C8A-904C-8448-1F5AA1DF79A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pPr>
              <a:defRPr/>
            </a:pPr>
            <a:fld id="{72CECC38-49FF-5549-859E-F188C85034A1}" type="slidenum">
              <a:rPr lang="en-US" altLang="zh-CN"/>
              <a:pPr>
                <a:defRPr/>
              </a:pPr>
              <a:t>‹#›</a:t>
            </a:fld>
            <a:endParaRPr lang="en-US" altLang="zh-CN">
              <a:latin typeface="Arial" panose="020B0604020202020204" pitchFamily="34" charset="0"/>
            </a:endParaRPr>
          </a:p>
        </p:txBody>
      </p:sp>
      <p:grpSp>
        <p:nvGrpSpPr>
          <p:cNvPr id="31748" name="Group 4">
            <a:extLst>
              <a:ext uri="{FF2B5EF4-FFF2-40B4-BE49-F238E27FC236}">
                <a16:creationId xmlns:a16="http://schemas.microsoft.com/office/drawing/2014/main" id="{30862D52-3D5E-574F-BE01-522AF1DA5BA7}"/>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FD3C1714-F094-EB45-BE16-BA1913CF5640}"/>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6">
              <a:extLst>
                <a:ext uri="{FF2B5EF4-FFF2-40B4-BE49-F238E27FC236}">
                  <a16:creationId xmlns:a16="http://schemas.microsoft.com/office/drawing/2014/main" id="{AAF7A669-681D-0D4D-90FC-D7C9E420AC7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4" name="Rectangle 7">
              <a:extLst>
                <a:ext uri="{FF2B5EF4-FFF2-40B4-BE49-F238E27FC236}">
                  <a16:creationId xmlns:a16="http://schemas.microsoft.com/office/drawing/2014/main" id="{58FC6709-A184-2549-BD25-32E62EBD4D46}"/>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5" name="Rectangle 8">
              <a:extLst>
                <a:ext uri="{FF2B5EF4-FFF2-40B4-BE49-F238E27FC236}">
                  <a16:creationId xmlns:a16="http://schemas.microsoft.com/office/drawing/2014/main" id="{A360FD8E-E65A-9646-A447-33992DC4B073}"/>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9">
              <a:extLst>
                <a:ext uri="{FF2B5EF4-FFF2-40B4-BE49-F238E27FC236}">
                  <a16:creationId xmlns:a16="http://schemas.microsoft.com/office/drawing/2014/main" id="{6F495E80-C9D3-3746-BC15-F31498555568}"/>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7" name="Rectangle 10">
              <a:extLst>
                <a:ext uri="{FF2B5EF4-FFF2-40B4-BE49-F238E27FC236}">
                  <a16:creationId xmlns:a16="http://schemas.microsoft.com/office/drawing/2014/main" id="{12C8F360-3662-4A4E-8576-B21FE7F09CE6}"/>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8" name="Rectangle 11">
              <a:extLst>
                <a:ext uri="{FF2B5EF4-FFF2-40B4-BE49-F238E27FC236}">
                  <a16:creationId xmlns:a16="http://schemas.microsoft.com/office/drawing/2014/main" id="{5A2B2E40-C4DD-F647-AF93-C70401EE6827}"/>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9" name="Rectangle 12">
              <a:extLst>
                <a:ext uri="{FF2B5EF4-FFF2-40B4-BE49-F238E27FC236}">
                  <a16:creationId xmlns:a16="http://schemas.microsoft.com/office/drawing/2014/main" id="{4F19673B-496D-6449-BF03-A3A778EE0FD1}"/>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0" name="Rectangle 13">
              <a:extLst>
                <a:ext uri="{FF2B5EF4-FFF2-40B4-BE49-F238E27FC236}">
                  <a16:creationId xmlns:a16="http://schemas.microsoft.com/office/drawing/2014/main" id="{B53B98A2-E87D-AB42-98BC-4A74CCC516D7}"/>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31749" name="Rectangle 14">
            <a:extLst>
              <a:ext uri="{FF2B5EF4-FFF2-40B4-BE49-F238E27FC236}">
                <a16:creationId xmlns:a16="http://schemas.microsoft.com/office/drawing/2014/main" id="{A8A38FBA-B141-A040-8D43-2CC15195657D}"/>
              </a:ext>
            </a:extLst>
          </p:cNvPr>
          <p:cNvSpPr>
            <a:spLocks noGrp="1" noChangeArrowheads="1"/>
          </p:cNvSpPr>
          <p:nvPr>
            <p:ph type="title" idx="4294967295"/>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750" name="Rectangle 15">
            <a:extLst>
              <a:ext uri="{FF2B5EF4-FFF2-40B4-BE49-F238E27FC236}">
                <a16:creationId xmlns:a16="http://schemas.microsoft.com/office/drawing/2014/main" id="{A62472CD-8506-764E-8005-13C97597E105}"/>
              </a:ext>
            </a:extLst>
          </p:cNvPr>
          <p:cNvSpPr>
            <a:spLocks noGrp="1" noChangeArrowheads="1"/>
          </p:cNvSpPr>
          <p:nvPr>
            <p:ph type="body" idx="4294967295"/>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3552" name="Rectangle 16">
            <a:extLst>
              <a:ext uri="{FF2B5EF4-FFF2-40B4-BE49-F238E27FC236}">
                <a16:creationId xmlns:a16="http://schemas.microsoft.com/office/drawing/2014/main" id="{A08B4539-7718-D14E-BAF2-A3202FA003BB}"/>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09"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wenjiecoder@outl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0.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0.emf"/><Relationship Id="rId18" Type="http://schemas.openxmlformats.org/officeDocument/2006/relationships/image" Target="../media/image15.emf"/><Relationship Id="rId3" Type="http://schemas.openxmlformats.org/officeDocument/2006/relationships/notesSlide" Target="../notesSlides/notesSlide9.xml"/><Relationship Id="rId7" Type="http://schemas.openxmlformats.org/officeDocument/2006/relationships/image" Target="../media/image17.emf"/><Relationship Id="rId12" Type="http://schemas.openxmlformats.org/officeDocument/2006/relationships/oleObject" Target="../embeddings/oleObject10.bin"/><Relationship Id="rId17" Type="http://schemas.openxmlformats.org/officeDocument/2006/relationships/oleObject" Target="../embeddings/oleObject5.bin"/><Relationship Id="rId2" Type="http://schemas.openxmlformats.org/officeDocument/2006/relationships/slideLayout" Target="../slideLayouts/slideLayout26.xml"/><Relationship Id="rId16" Type="http://schemas.openxmlformats.org/officeDocument/2006/relationships/image" Target="../media/image10.png"/><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oleObject" Target="../embeddings/oleObject9.bin"/><Relationship Id="rId19" Type="http://schemas.openxmlformats.org/officeDocument/2006/relationships/image" Target="../media/image22.png"/><Relationship Id="rId4" Type="http://schemas.openxmlformats.org/officeDocument/2006/relationships/oleObject" Target="../embeddings/oleObject6.bin"/><Relationship Id="rId9" Type="http://schemas.openxmlformats.org/officeDocument/2006/relationships/image" Target="../media/image18.emf"/><Relationship Id="rId1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13.bin"/><Relationship Id="rId4" Type="http://schemas.openxmlformats.org/officeDocument/2006/relationships/image" Target="../media/image23.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7.emf"/><Relationship Id="rId2" Type="http://schemas.openxmlformats.org/officeDocument/2006/relationships/slideLayout" Target="../slideLayouts/slideLayout16.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7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9.vml"/><Relationship Id="rId6" Type="http://schemas.openxmlformats.org/officeDocument/2006/relationships/image" Target="../media/image28.emf"/><Relationship Id="rId11" Type="http://schemas.openxmlformats.org/officeDocument/2006/relationships/oleObject" Target="../embeddings/oleObject22.bin"/><Relationship Id="rId5" Type="http://schemas.openxmlformats.org/officeDocument/2006/relationships/oleObject" Target="../embeddings/oleObject18.bin"/><Relationship Id="rId10" Type="http://schemas.openxmlformats.org/officeDocument/2006/relationships/oleObject" Target="../embeddings/oleObject21.bin"/><Relationship Id="rId4" Type="http://schemas.openxmlformats.org/officeDocument/2006/relationships/image" Target="../media/image27.emf"/><Relationship Id="rId9" Type="http://schemas.openxmlformats.org/officeDocument/2006/relationships/oleObject" Target="../embeddings/oleObject20.bin"/></Relationships>
</file>

<file path=ppt/slides/_rels/slide7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33.png"/><Relationship Id="rId4" Type="http://schemas.openxmlformats.org/officeDocument/2006/relationships/image" Target="../media/image32.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image" Target="../media/image34.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6.emf"/><Relationship Id="rId5" Type="http://schemas.openxmlformats.org/officeDocument/2006/relationships/oleObject" Target="../embeddings/oleObject26.bin"/><Relationship Id="rId4" Type="http://schemas.openxmlformats.org/officeDocument/2006/relationships/image" Target="../media/image35.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3.png"/><Relationship Id="rId4" Type="http://schemas.openxmlformats.org/officeDocument/2006/relationships/image" Target="../media/image3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7.png"/><Relationship Id="rId4" Type="http://schemas.openxmlformats.org/officeDocument/2006/relationships/image" Target="../media/image40.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e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3.png"/><Relationship Id="rId5" Type="http://schemas.openxmlformats.org/officeDocument/2006/relationships/image" Target="../media/image42.emf"/><Relationship Id="rId4" Type="http://schemas.openxmlformats.org/officeDocument/2006/relationships/oleObject" Target="../embeddings/oleObject31.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7.png"/><Relationship Id="rId4" Type="http://schemas.openxmlformats.org/officeDocument/2006/relationships/image" Target="../media/image43.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33.png"/><Relationship Id="rId4" Type="http://schemas.openxmlformats.org/officeDocument/2006/relationships/image" Target="../media/image4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37.png"/><Relationship Id="rId4" Type="http://schemas.openxmlformats.org/officeDocument/2006/relationships/image" Target="../media/image45.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44.png"/><Relationship Id="rId4" Type="http://schemas.openxmlformats.org/officeDocument/2006/relationships/image" Target="../media/image46.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7.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33.png"/><Relationship Id="rId4" Type="http://schemas.openxmlformats.org/officeDocument/2006/relationships/image" Target="../media/image4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37.png"/><Relationship Id="rId4" Type="http://schemas.openxmlformats.org/officeDocument/2006/relationships/image" Target="../media/image49.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0.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18">
            <a:extLst>
              <a:ext uri="{FF2B5EF4-FFF2-40B4-BE49-F238E27FC236}">
                <a16:creationId xmlns:a16="http://schemas.microsoft.com/office/drawing/2014/main" id="{C9A2F026-D20C-D04A-9520-C4B75F45EF7F}"/>
              </a:ext>
            </a:extLst>
          </p:cNvPr>
          <p:cNvSpPr>
            <a:spLocks noGrp="1" noChangeArrowheads="1"/>
          </p:cNvSpPr>
          <p:nvPr>
            <p:ph type="sldNum" sz="quarter" idx="12"/>
          </p:nvPr>
        </p:nvSpPr>
        <p:spPr>
          <a:xfrm>
            <a:off x="8540750" y="635635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B2CF4C-2122-CB44-AE8E-F3E659531E97}" type="slidenum">
              <a:rPr lang="en-US" altLang="zh-CN" sz="1200" smtClean="0">
                <a:latin typeface="Arial Black" panose="020B0604020202020204" pitchFamily="34" charset="0"/>
              </a:rPr>
              <a:pPr>
                <a:spcBef>
                  <a:spcPct val="0"/>
                </a:spcBef>
                <a:buClrTx/>
                <a:buSzTx/>
                <a:buFontTx/>
                <a:buNone/>
              </a:pPr>
              <a:t>1</a:t>
            </a:fld>
            <a:endParaRPr lang="en-US" altLang="zh-CN" sz="1200">
              <a:latin typeface="Arial Black" panose="020B0604020202020204" pitchFamily="34" charset="0"/>
            </a:endParaRPr>
          </a:p>
        </p:txBody>
      </p:sp>
      <p:sp>
        <p:nvSpPr>
          <p:cNvPr id="197634" name="Rectangle 2">
            <a:extLst>
              <a:ext uri="{FF2B5EF4-FFF2-40B4-BE49-F238E27FC236}">
                <a16:creationId xmlns:a16="http://schemas.microsoft.com/office/drawing/2014/main" id="{58DDF6AC-BE12-0044-B12D-4BC29301D2E8}"/>
              </a:ext>
            </a:extLst>
          </p:cNvPr>
          <p:cNvSpPr>
            <a:spLocks noGrp="1" noChangeArrowheads="1"/>
          </p:cNvSpPr>
          <p:nvPr>
            <p:ph type="ctrTitle"/>
          </p:nvPr>
        </p:nvSpPr>
        <p:spPr>
          <a:xfrm>
            <a:off x="457200" y="1562100"/>
            <a:ext cx="8229600" cy="2619375"/>
          </a:xfrm>
        </p:spPr>
        <p:txBody>
          <a:bodyPr>
            <a:normAutofit fontScale="90000"/>
          </a:bodyPr>
          <a:lstStyle/>
          <a:p>
            <a:pPr algn="r" eaLnBrk="1" hangingPunct="1">
              <a:defRPr/>
            </a:pPr>
            <a:r>
              <a:rPr lang="en-US" altLang="zh-CN" sz="4500" b="1"/>
              <a:t>  </a:t>
            </a:r>
            <a:r>
              <a:rPr lang="en-US" altLang="zh-CN" sz="5400" b="1"/>
              <a:t> </a:t>
            </a:r>
            <a:br>
              <a:rPr lang="en-US" altLang="zh-CN" sz="5400" b="1"/>
            </a:br>
            <a:r>
              <a:rPr lang="en-US" altLang="zh-CN" sz="5400" b="1"/>
              <a:t>        </a:t>
            </a:r>
            <a:r>
              <a:rPr lang="zh-CN" altLang="en-US" sz="5400" b="1"/>
              <a:t>离散数学</a:t>
            </a:r>
            <a:br>
              <a:rPr lang="en-US" altLang="zh-CN" sz="5400" b="1"/>
            </a:br>
            <a:r>
              <a:rPr lang="en-US" altLang="zh-CN" sz="5400" b="1"/>
              <a:t>     ----</a:t>
            </a:r>
            <a:r>
              <a:rPr lang="zh-CN" altLang="en-US" sz="5400" b="1"/>
              <a:t>集合论与图论</a:t>
            </a:r>
            <a:br>
              <a:rPr lang="en-US" altLang="zh-CN" sz="5400" b="1"/>
            </a:br>
            <a:r>
              <a:rPr lang="en-US" altLang="zh-CN" sz="5400" b="1"/>
              <a:t>       </a:t>
            </a:r>
            <a:br>
              <a:rPr lang="en-US" altLang="zh-CN" sz="5400" b="1"/>
            </a:br>
            <a:r>
              <a:rPr lang="zh-CN" altLang="en-US" sz="2200" b="1">
                <a:solidFill>
                  <a:srgbClr val="00B050"/>
                </a:solidFill>
              </a:rPr>
              <a:t>计算机科学与技术学院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灯片编号占位符 4">
            <a:extLst>
              <a:ext uri="{FF2B5EF4-FFF2-40B4-BE49-F238E27FC236}">
                <a16:creationId xmlns:a16="http://schemas.microsoft.com/office/drawing/2014/main" id="{323B4123-6793-574A-92B2-E01F1663A5D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21CD15-4008-2445-ADCE-04F59734C534}" type="slidenum">
              <a:rPr altLang="zh-CN" sz="1200" noProof="1" smtClean="0">
                <a:latin typeface="Arial Black" panose="020B0604020202020204" pitchFamily="34" charset="0"/>
              </a:rPr>
              <a:pPr>
                <a:spcBef>
                  <a:spcPct val="0"/>
                </a:spcBef>
                <a:buClrTx/>
                <a:buSzTx/>
                <a:buFontTx/>
                <a:buNone/>
              </a:pPr>
              <a:t>10</a:t>
            </a:fld>
            <a:endParaRPr lang="en-CN" altLang="zh-CN" sz="1200" noProof="1">
              <a:latin typeface="Arial Black" panose="020B0604020202020204" pitchFamily="34" charset="0"/>
            </a:endParaRPr>
          </a:p>
        </p:txBody>
      </p:sp>
      <p:sp>
        <p:nvSpPr>
          <p:cNvPr id="58370" name="Rectangle 2">
            <a:extLst>
              <a:ext uri="{FF2B5EF4-FFF2-40B4-BE49-F238E27FC236}">
                <a16:creationId xmlns:a16="http://schemas.microsoft.com/office/drawing/2014/main" id="{8CB31600-F0E4-C74F-9584-C7D33CDDBB90}"/>
              </a:ext>
            </a:extLst>
          </p:cNvPr>
          <p:cNvSpPr>
            <a:spLocks noGrp="1" noChangeArrowheads="1"/>
          </p:cNvSpPr>
          <p:nvPr>
            <p:ph type="title"/>
          </p:nvPr>
        </p:nvSpPr>
        <p:spPr/>
        <p:txBody>
          <a:bodyPr/>
          <a:lstStyle/>
          <a:p>
            <a:pPr eaLnBrk="1" hangingPunct="1"/>
            <a:r>
              <a:rPr lang="en-US" altLang="zh-CN" b="1"/>
              <a:t>6.1  </a:t>
            </a:r>
            <a:r>
              <a:rPr lang="zh-CN" altLang="en-US" b="1"/>
              <a:t>集合的基本概念</a:t>
            </a:r>
          </a:p>
        </p:txBody>
      </p:sp>
      <p:sp>
        <p:nvSpPr>
          <p:cNvPr id="58371" name="Rectangle 3">
            <a:extLst>
              <a:ext uri="{FF2B5EF4-FFF2-40B4-BE49-F238E27FC236}">
                <a16:creationId xmlns:a16="http://schemas.microsoft.com/office/drawing/2014/main" id="{7DDD81B8-2199-0C4E-8401-177B1045D51F}"/>
              </a:ext>
            </a:extLst>
          </p:cNvPr>
          <p:cNvSpPr>
            <a:spLocks noGrp="1" noChangeArrowheads="1"/>
          </p:cNvSpPr>
          <p:nvPr>
            <p:ph idx="1"/>
          </p:nvPr>
        </p:nvSpPr>
        <p:spPr/>
        <p:txBody>
          <a:bodyPr/>
          <a:lstStyle/>
          <a:p>
            <a:pPr eaLnBrk="1" hangingPunct="1"/>
            <a:r>
              <a:rPr lang="en-US" altLang="zh-CN" sz="3400"/>
              <a:t> </a:t>
            </a:r>
            <a:r>
              <a:rPr lang="zh-CN" altLang="en-US" sz="3400" b="1"/>
              <a:t>集合的概念、表示及性质</a:t>
            </a:r>
          </a:p>
          <a:p>
            <a:pPr eaLnBrk="1" hangingPunct="1"/>
            <a:r>
              <a:rPr lang="zh-CN" altLang="en-US" b="1"/>
              <a:t> 集合与元素、集合与集合之间的关系</a:t>
            </a:r>
          </a:p>
          <a:p>
            <a:pPr eaLnBrk="1" hangingPunct="1"/>
            <a:r>
              <a:rPr lang="zh-CN" altLang="en-US" b="1"/>
              <a:t> 空集</a:t>
            </a:r>
          </a:p>
          <a:p>
            <a:pPr eaLnBrk="1" hangingPunct="1"/>
            <a:r>
              <a:rPr lang="zh-CN" altLang="en-US" b="1"/>
              <a:t> 全集</a:t>
            </a:r>
          </a:p>
          <a:p>
            <a:pPr eaLnBrk="1" hangingPunct="1"/>
            <a:r>
              <a:rPr lang="zh-CN" altLang="en-US" b="1"/>
              <a:t> 幂集</a:t>
            </a:r>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4">
            <a:extLst>
              <a:ext uri="{FF2B5EF4-FFF2-40B4-BE49-F238E27FC236}">
                <a16:creationId xmlns:a16="http://schemas.microsoft.com/office/drawing/2014/main" id="{D1F54FE1-9348-DA48-9FDE-E6A1BD8CEB8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3F4FF9-F9B7-0E4E-A08F-A72363B916F7}" type="slidenum">
              <a:rPr altLang="zh-CN" sz="1200" noProof="1" smtClean="0">
                <a:latin typeface="Arial Black" panose="020B0604020202020204" pitchFamily="34" charset="0"/>
              </a:rPr>
              <a:pPr>
                <a:spcBef>
                  <a:spcPct val="0"/>
                </a:spcBef>
                <a:buClrTx/>
                <a:buSzTx/>
                <a:buFontTx/>
                <a:buNone/>
              </a:pPr>
              <a:t>11</a:t>
            </a:fld>
            <a:endParaRPr lang="en-CN" altLang="zh-CN" sz="1200" noProof="1">
              <a:latin typeface="Arial Black" panose="020B0604020202020204" pitchFamily="34" charset="0"/>
            </a:endParaRPr>
          </a:p>
        </p:txBody>
      </p:sp>
      <p:sp>
        <p:nvSpPr>
          <p:cNvPr id="59394" name="Rectangle 2">
            <a:extLst>
              <a:ext uri="{FF2B5EF4-FFF2-40B4-BE49-F238E27FC236}">
                <a16:creationId xmlns:a16="http://schemas.microsoft.com/office/drawing/2014/main" id="{3930DAB7-993F-B745-8542-D5E971BFB5D0}"/>
              </a:ext>
            </a:extLst>
          </p:cNvPr>
          <p:cNvSpPr>
            <a:spLocks noGrp="1" noChangeArrowheads="1"/>
          </p:cNvSpPr>
          <p:nvPr>
            <p:ph type="title"/>
          </p:nvPr>
        </p:nvSpPr>
        <p:spPr/>
        <p:txBody>
          <a:bodyPr/>
          <a:lstStyle/>
          <a:p>
            <a:pPr eaLnBrk="1" hangingPunct="1"/>
            <a:r>
              <a:rPr lang="zh-CN" altLang="en-US" b="1"/>
              <a:t>集合概念</a:t>
            </a:r>
          </a:p>
        </p:txBody>
      </p:sp>
      <p:sp>
        <p:nvSpPr>
          <p:cNvPr id="59395" name="Rectangle 4">
            <a:extLst>
              <a:ext uri="{FF2B5EF4-FFF2-40B4-BE49-F238E27FC236}">
                <a16:creationId xmlns:a16="http://schemas.microsoft.com/office/drawing/2014/main" id="{E5CAF9F5-CEF3-CD4F-8C3B-C58C5EB6E260}"/>
              </a:ext>
            </a:extLst>
          </p:cNvPr>
          <p:cNvSpPr>
            <a:spLocks noChangeArrowheads="1"/>
          </p:cNvSpPr>
          <p:nvPr/>
        </p:nvSpPr>
        <p:spPr bwMode="auto">
          <a:xfrm>
            <a:off x="684213" y="1916113"/>
            <a:ext cx="7920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b="1">
                <a:solidFill>
                  <a:srgbClr val="FF3300"/>
                </a:solidFill>
                <a:latin typeface="Times New Roman" panose="02020603050405020304" pitchFamily="18" charset="0"/>
              </a:rPr>
              <a:t>集合</a:t>
            </a:r>
            <a:r>
              <a:rPr lang="zh-CN" altLang="en-US" sz="2400" b="1">
                <a:solidFill>
                  <a:srgbClr val="333300"/>
                </a:solidFill>
                <a:latin typeface="Times New Roman" panose="02020603050405020304" pitchFamily="18" charset="0"/>
              </a:rPr>
              <a:t> </a:t>
            </a:r>
            <a:r>
              <a:rPr lang="zh-CN" altLang="en-US" sz="2400" b="1">
                <a:latin typeface="Times New Roman" panose="02020603050405020304" pitchFamily="18" charset="0"/>
              </a:rPr>
              <a:t> 不给出精确的数学定义？</a:t>
            </a:r>
          </a:p>
          <a:p>
            <a:pPr eaLnBrk="1" hangingPunct="1">
              <a:lnSpc>
                <a:spcPct val="120000"/>
              </a:lnSpc>
              <a:spcBef>
                <a:spcPct val="0"/>
              </a:spcBef>
              <a:buClrTx/>
              <a:buSzTx/>
              <a:buFontTx/>
              <a:buNone/>
            </a:pPr>
            <a:r>
              <a:rPr lang="zh-CN" altLang="en-US" sz="2400" b="1">
                <a:latin typeface="Times New Roman" panose="02020603050405020304" pitchFamily="18" charset="0"/>
              </a:rPr>
              <a:t>          理解：一些离散个体组成的全体</a:t>
            </a:r>
          </a:p>
          <a:p>
            <a:pPr eaLnBrk="1" hangingPunct="1">
              <a:lnSpc>
                <a:spcPct val="120000"/>
              </a:lnSpc>
              <a:spcBef>
                <a:spcPct val="0"/>
              </a:spcBef>
              <a:buClrTx/>
              <a:buSzTx/>
              <a:buFontTx/>
              <a:buNone/>
            </a:pPr>
            <a:r>
              <a:rPr lang="zh-CN" altLang="en-US" sz="2400" b="1">
                <a:latin typeface="Times New Roman" panose="02020603050405020304" pitchFamily="18" charset="0"/>
              </a:rPr>
              <a:t>                      组成集合的个体称为它的元素或成员  </a:t>
            </a:r>
          </a:p>
        </p:txBody>
      </p:sp>
      <p:sp>
        <p:nvSpPr>
          <p:cNvPr id="59396" name="Rectangle 3">
            <a:extLst>
              <a:ext uri="{FF2B5EF4-FFF2-40B4-BE49-F238E27FC236}">
                <a16:creationId xmlns:a16="http://schemas.microsoft.com/office/drawing/2014/main" id="{76F7C3E0-A0BB-AD49-A70D-5A23FB6A313B}"/>
              </a:ext>
            </a:extLst>
          </p:cNvPr>
          <p:cNvSpPr>
            <a:spLocks noGrp="1" noChangeArrowheads="1"/>
          </p:cNvSpPr>
          <p:nvPr>
            <p:ph idx="1"/>
          </p:nvPr>
        </p:nvSpPr>
        <p:spPr>
          <a:xfrm>
            <a:off x="1000125" y="3286125"/>
            <a:ext cx="7186613" cy="2876550"/>
          </a:xfrm>
        </p:spPr>
        <p:txBody>
          <a:bodyPr/>
          <a:lstStyle/>
          <a:p>
            <a:pPr marL="0" indent="0" eaLnBrk="1" hangingPunct="1">
              <a:buFont typeface="Wingdings" pitchFamily="2" charset="2"/>
              <a:buNone/>
            </a:pPr>
            <a:r>
              <a:rPr lang="zh-CN" altLang="en-US" sz="2400" b="1"/>
              <a:t>例</a:t>
            </a:r>
            <a:r>
              <a:rPr lang="en-US" altLang="zh-CN" sz="2400" b="1"/>
              <a:t>1</a:t>
            </a:r>
            <a:endParaRPr lang="en-US" altLang="zh-CN" sz="2400"/>
          </a:p>
          <a:p>
            <a:pPr marL="0" indent="0" eaLnBrk="1" hangingPunct="1">
              <a:buFont typeface="Wingdings" pitchFamily="2" charset="2"/>
              <a:buNone/>
            </a:pPr>
            <a:r>
              <a:rPr lang="en-US" altLang="zh-CN" sz="2000"/>
              <a:t>  1</a:t>
            </a:r>
            <a:r>
              <a:rPr lang="zh-CN" altLang="en-US" sz="2000"/>
              <a:t>）中国所有的真皮沙发</a:t>
            </a:r>
          </a:p>
          <a:p>
            <a:pPr marL="0" indent="0" eaLnBrk="1" hangingPunct="1">
              <a:buFont typeface="Wingdings" pitchFamily="2" charset="2"/>
              <a:buNone/>
            </a:pPr>
            <a:r>
              <a:rPr lang="en-US" altLang="zh-CN" sz="2000"/>
              <a:t>  2</a:t>
            </a:r>
            <a:r>
              <a:rPr lang="zh-CN" altLang="en-US" sz="2000"/>
              <a:t>）所有的海鸥</a:t>
            </a:r>
          </a:p>
          <a:p>
            <a:pPr marL="0" indent="0" eaLnBrk="1" hangingPunct="1">
              <a:buFont typeface="Wingdings" pitchFamily="2" charset="2"/>
              <a:buNone/>
            </a:pPr>
            <a:r>
              <a:rPr lang="en-US" altLang="zh-CN" sz="2000"/>
              <a:t>  3</a:t>
            </a:r>
            <a:r>
              <a:rPr lang="zh-CN" altLang="en-US" sz="2000"/>
              <a:t>）在</a:t>
            </a:r>
            <a:r>
              <a:rPr lang="en-US" altLang="zh-CN" sz="2000"/>
              <a:t>-1</a:t>
            </a:r>
            <a:r>
              <a:rPr lang="zh-CN" altLang="en-US" sz="2000"/>
              <a:t>和</a:t>
            </a:r>
            <a:r>
              <a:rPr lang="en-US" altLang="zh-CN" sz="2000"/>
              <a:t>1</a:t>
            </a:r>
            <a:r>
              <a:rPr lang="zh-CN" altLang="en-US" sz="2000"/>
              <a:t>之间的所有有理数</a:t>
            </a:r>
          </a:p>
          <a:p>
            <a:pPr marL="0" indent="0" eaLnBrk="1" hangingPunct="1">
              <a:buFont typeface="Wingdings" pitchFamily="2" charset="2"/>
              <a:buNone/>
            </a:pPr>
            <a:r>
              <a:rPr lang="en-US" altLang="zh-CN" sz="2000"/>
              <a:t>  4</a:t>
            </a:r>
            <a:r>
              <a:rPr lang="zh-CN" altLang="en-US" sz="2000"/>
              <a:t>）全体亚洲人</a:t>
            </a:r>
          </a:p>
          <a:p>
            <a:pPr marL="0" indent="0" eaLnBrk="1" hangingPunct="1">
              <a:buFont typeface="Wingdings" pitchFamily="2" charset="2"/>
              <a:buNone/>
            </a:pPr>
            <a:r>
              <a:rPr lang="en-US" altLang="zh-CN" sz="2000"/>
              <a:t>  5</a:t>
            </a:r>
            <a:r>
              <a:rPr lang="zh-CN" altLang="en-US" sz="2000"/>
              <a:t>）所有欧洲人和松木椅子</a:t>
            </a:r>
          </a:p>
          <a:p>
            <a:pPr marL="0" indent="0" eaLnBrk="1" hangingPunct="1">
              <a:buFont typeface="Wingdings" pitchFamily="2" charset="2"/>
              <a:buNone/>
            </a:pPr>
            <a:r>
              <a:rPr lang="en-US" altLang="zh-CN" sz="2000"/>
              <a:t>  6</a:t>
            </a:r>
            <a:r>
              <a:rPr lang="zh-CN" altLang="en-US" sz="2000"/>
              <a:t>）天安门广场所有的路灯和树</a:t>
            </a:r>
          </a:p>
          <a:p>
            <a:pPr marL="0" indent="0" eaLnBrk="1" hangingPunct="1">
              <a:buFont typeface="Wingdings" pitchFamily="2" charset="2"/>
              <a:buNone/>
            </a:pPr>
            <a:r>
              <a:rPr lang="en-US" altLang="zh-CN" sz="2000"/>
              <a:t>  7</a:t>
            </a:r>
            <a:r>
              <a:rPr lang="zh-CN" altLang="en-US" sz="2000"/>
              <a:t>）所有</a:t>
            </a:r>
            <a:r>
              <a:rPr lang="en-US" altLang="zh-CN" sz="2000"/>
              <a:t>C</a:t>
            </a:r>
            <a:r>
              <a:rPr lang="zh-CN" altLang="en-US" sz="2000"/>
              <a:t>语言中的标识符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810F296B-E1C3-C940-9777-F9DF03D39A9A}"/>
              </a:ext>
            </a:extLst>
          </p:cNvPr>
          <p:cNvSpPr>
            <a:spLocks noGrp="1" noChangeArrowheads="1"/>
          </p:cNvSpPr>
          <p:nvPr>
            <p:ph type="title"/>
          </p:nvPr>
        </p:nvSpPr>
        <p:spPr/>
        <p:txBody>
          <a:bodyPr/>
          <a:lstStyle/>
          <a:p>
            <a:pPr eaLnBrk="1" hangingPunct="1"/>
            <a:r>
              <a:rPr lang="zh-CN" altLang="en-US" b="1"/>
              <a:t>集合的三大特征</a:t>
            </a:r>
          </a:p>
        </p:txBody>
      </p:sp>
      <p:sp>
        <p:nvSpPr>
          <p:cNvPr id="60419" name="Rectangle 3">
            <a:extLst>
              <a:ext uri="{FF2B5EF4-FFF2-40B4-BE49-F238E27FC236}">
                <a16:creationId xmlns:a16="http://schemas.microsoft.com/office/drawing/2014/main" id="{F84CAEC5-6451-ED4E-8645-2AAF3BFB5492}"/>
              </a:ext>
            </a:extLst>
          </p:cNvPr>
          <p:cNvSpPr>
            <a:spLocks noGrp="1" noChangeArrowheads="1"/>
          </p:cNvSpPr>
          <p:nvPr>
            <p:ph idx="1"/>
          </p:nvPr>
        </p:nvSpPr>
        <p:spPr>
          <a:xfrm>
            <a:off x="500063" y="1714500"/>
            <a:ext cx="8208962" cy="3762375"/>
          </a:xfrm>
        </p:spPr>
        <p:txBody>
          <a:bodyPr lIns="0" tIns="0" rIns="0" bIns="0"/>
          <a:lstStyle/>
          <a:p>
            <a:pPr marL="0" indent="0" eaLnBrk="1" hangingPunct="1">
              <a:lnSpc>
                <a:spcPct val="150000"/>
              </a:lnSpc>
              <a:spcBef>
                <a:spcPct val="0"/>
              </a:spcBef>
              <a:buFont typeface="Wingdings" pitchFamily="2" charset="2"/>
              <a:buNone/>
            </a:pPr>
            <a:r>
              <a:rPr lang="en-US" altLang="zh-CN" sz="2800"/>
              <a:t>1</a:t>
            </a:r>
            <a:r>
              <a:rPr lang="zh-CN" altLang="en-US" sz="2800"/>
              <a:t>、</a:t>
            </a:r>
            <a:r>
              <a:rPr lang="zh-CN" altLang="en-US" sz="2800">
                <a:solidFill>
                  <a:srgbClr val="FF0000"/>
                </a:solidFill>
              </a:rPr>
              <a:t>确定性－</a:t>
            </a:r>
            <a:r>
              <a:rPr lang="zh-CN" altLang="en-US" sz="2800"/>
              <a:t>能够明确加以</a:t>
            </a:r>
            <a:r>
              <a:rPr lang="zh-CN" altLang="en-US" sz="2800">
                <a:latin typeface="宋体" panose="02010600030101010101" pitchFamily="2" charset="-122"/>
              </a:rPr>
              <a:t>“</a:t>
            </a:r>
            <a:r>
              <a:rPr lang="zh-CN" altLang="en-US" sz="2800"/>
              <a:t>区分的</a:t>
            </a:r>
            <a:r>
              <a:rPr lang="zh-CN" altLang="en-US" sz="2800">
                <a:latin typeface="宋体" panose="02010600030101010101" pitchFamily="2" charset="-122"/>
              </a:rPr>
              <a:t>”</a:t>
            </a:r>
            <a:r>
              <a:rPr lang="zh-CN" altLang="en-US" sz="2800"/>
              <a:t>对象；</a:t>
            </a:r>
            <a:endParaRPr lang="en-US" altLang="zh-CN" sz="2800"/>
          </a:p>
          <a:p>
            <a:pPr marL="0" indent="0" eaLnBrk="1" hangingPunct="1">
              <a:lnSpc>
                <a:spcPct val="150000"/>
              </a:lnSpc>
              <a:spcBef>
                <a:spcPct val="0"/>
              </a:spcBef>
              <a:buFont typeface="Wingdings" pitchFamily="2" charset="2"/>
              <a:buNone/>
            </a:pPr>
            <a:r>
              <a:rPr lang="en-US" altLang="zh-CN" sz="2800"/>
              <a:t>2</a:t>
            </a:r>
            <a:r>
              <a:rPr lang="zh-CN" altLang="en-US" sz="2800"/>
              <a:t>、</a:t>
            </a:r>
            <a:r>
              <a:rPr lang="zh-CN" altLang="en-US" sz="2800">
                <a:solidFill>
                  <a:srgbClr val="FF0000"/>
                </a:solidFill>
              </a:rPr>
              <a:t>互异性－</a:t>
            </a:r>
            <a:r>
              <a:rPr lang="zh-CN" altLang="en-US" sz="2800"/>
              <a:t>集合中的元素都是不同的，凡是相同的元素，均视为同一个元素；</a:t>
            </a:r>
          </a:p>
          <a:p>
            <a:pPr marL="0" indent="0" algn="ctr" eaLnBrk="1" hangingPunct="1">
              <a:lnSpc>
                <a:spcPct val="150000"/>
              </a:lnSpc>
              <a:spcBef>
                <a:spcPct val="0"/>
              </a:spcBef>
              <a:buFont typeface="Wingdings" pitchFamily="2" charset="2"/>
              <a:buNone/>
            </a:pPr>
            <a:r>
              <a:rPr lang="en-US" altLang="zh-CN" sz="2800">
                <a:solidFill>
                  <a:srgbClr val="0000CC"/>
                </a:solidFill>
              </a:rPr>
              <a:t>{1,1,2}</a:t>
            </a:r>
            <a:r>
              <a:rPr lang="zh-CN" altLang="en-US" sz="2800">
                <a:solidFill>
                  <a:srgbClr val="0000CC"/>
                </a:solidFill>
              </a:rPr>
              <a:t>与</a:t>
            </a:r>
            <a:r>
              <a:rPr lang="en-US" altLang="zh-CN" sz="2800">
                <a:solidFill>
                  <a:srgbClr val="0000CC"/>
                </a:solidFill>
              </a:rPr>
              <a:t>{1,2}</a:t>
            </a:r>
            <a:r>
              <a:rPr lang="zh-CN" altLang="en-US" sz="2800">
                <a:solidFill>
                  <a:srgbClr val="0000CC"/>
                </a:solidFill>
              </a:rPr>
              <a:t>是同一个集合。</a:t>
            </a:r>
            <a:endParaRPr lang="zh-CN" altLang="en-US" sz="2800"/>
          </a:p>
          <a:p>
            <a:pPr marL="0" indent="0" eaLnBrk="1" hangingPunct="1">
              <a:lnSpc>
                <a:spcPct val="150000"/>
              </a:lnSpc>
              <a:spcBef>
                <a:spcPct val="0"/>
              </a:spcBef>
              <a:buFont typeface="Wingdings" pitchFamily="2" charset="2"/>
              <a:buNone/>
            </a:pPr>
            <a:r>
              <a:rPr lang="en-US" altLang="zh-CN" sz="2800"/>
              <a:t>3</a:t>
            </a:r>
            <a:r>
              <a:rPr lang="zh-CN" altLang="en-US" sz="2800"/>
              <a:t>、</a:t>
            </a:r>
            <a:r>
              <a:rPr lang="zh-CN" altLang="en-US" sz="2800">
                <a:solidFill>
                  <a:srgbClr val="FF0000"/>
                </a:solidFill>
              </a:rPr>
              <a:t>无序性－</a:t>
            </a:r>
            <a:r>
              <a:rPr lang="zh-CN" altLang="en-US" sz="2800"/>
              <a:t>集合中的元素是没有顺序的。</a:t>
            </a:r>
          </a:p>
          <a:p>
            <a:pPr marL="0" indent="0" algn="ctr" eaLnBrk="1" hangingPunct="1">
              <a:lnSpc>
                <a:spcPct val="150000"/>
              </a:lnSpc>
              <a:spcBef>
                <a:spcPct val="0"/>
              </a:spcBef>
              <a:buFont typeface="Wingdings" pitchFamily="2" charset="2"/>
              <a:buNone/>
            </a:pPr>
            <a:r>
              <a:rPr lang="zh-CN" altLang="en-US" sz="2800">
                <a:solidFill>
                  <a:srgbClr val="0000CC"/>
                </a:solidFill>
              </a:rPr>
              <a:t> </a:t>
            </a:r>
            <a:r>
              <a:rPr lang="en-US" altLang="zh-CN" sz="2800">
                <a:solidFill>
                  <a:srgbClr val="0000CC"/>
                </a:solidFill>
              </a:rPr>
              <a:t>{2,1}</a:t>
            </a:r>
            <a:r>
              <a:rPr lang="zh-CN" altLang="en-US" sz="2800">
                <a:solidFill>
                  <a:srgbClr val="0000CC"/>
                </a:solidFill>
              </a:rPr>
              <a:t>与</a:t>
            </a:r>
            <a:r>
              <a:rPr lang="en-US" altLang="zh-CN" sz="2800">
                <a:solidFill>
                  <a:srgbClr val="0000CC"/>
                </a:solidFill>
              </a:rPr>
              <a:t>{1,2}</a:t>
            </a:r>
            <a:r>
              <a:rPr lang="zh-CN" altLang="en-US" sz="2800">
                <a:solidFill>
                  <a:srgbClr val="0000CC"/>
                </a:solidFill>
              </a:rPr>
              <a:t>是同一个集合。</a:t>
            </a:r>
          </a:p>
        </p:txBody>
      </p:sp>
      <p:sp>
        <p:nvSpPr>
          <p:cNvPr id="60420" name="灯片编号占位符 3">
            <a:extLst>
              <a:ext uri="{FF2B5EF4-FFF2-40B4-BE49-F238E27FC236}">
                <a16:creationId xmlns:a16="http://schemas.microsoft.com/office/drawing/2014/main" id="{A484128A-7538-C849-B54C-F91DED03270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2E453A-12FE-FB4F-9179-9F311FDF56A2}" type="slidenum">
              <a:rPr altLang="zh-CN" sz="1200" noProof="1" smtClean="0">
                <a:latin typeface="Arial Black" panose="020B0604020202020204" pitchFamily="34" charset="0"/>
              </a:rPr>
              <a:pPr>
                <a:spcBef>
                  <a:spcPct val="0"/>
                </a:spcBef>
                <a:buClrTx/>
                <a:buSzTx/>
                <a:buFontTx/>
                <a:buNone/>
              </a:pPr>
              <a:t>12</a:t>
            </a:fld>
            <a:endParaRPr lang="en-CN" altLang="zh-CN" sz="1200" noProof="1">
              <a:latin typeface="Arial Black" panose="020B0604020202020204" pitchFamily="34" charset="0"/>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4B90FF66-6C9F-724B-8CC4-000F75B35FDE}"/>
              </a:ext>
            </a:extLst>
          </p:cNvPr>
          <p:cNvSpPr>
            <a:spLocks noGrp="1" noChangeArrowheads="1"/>
          </p:cNvSpPr>
          <p:nvPr>
            <p:ph type="title"/>
          </p:nvPr>
        </p:nvSpPr>
        <p:spPr>
          <a:xfrm>
            <a:off x="611188" y="765175"/>
            <a:ext cx="7110412" cy="701675"/>
          </a:xfrm>
        </p:spPr>
        <p:txBody>
          <a:bodyPr>
            <a:normAutofit fontScale="90000"/>
          </a:bodyPr>
          <a:lstStyle/>
          <a:p>
            <a:pPr eaLnBrk="1" hangingPunct="1">
              <a:defRPr/>
            </a:pPr>
            <a:r>
              <a:rPr lang="zh-CN" altLang="en-US" b="1" dirty="0"/>
              <a:t>常用集合</a:t>
            </a:r>
            <a:endParaRPr lang="en-US" altLang="zh-CN" b="1" dirty="0"/>
          </a:p>
        </p:txBody>
      </p:sp>
      <p:grpSp>
        <p:nvGrpSpPr>
          <p:cNvPr id="62467" name="Group 3">
            <a:extLst>
              <a:ext uri="{FF2B5EF4-FFF2-40B4-BE49-F238E27FC236}">
                <a16:creationId xmlns:a16="http://schemas.microsoft.com/office/drawing/2014/main" id="{986098C1-1E6E-0145-960F-92F855C7470D}"/>
              </a:ext>
            </a:extLst>
          </p:cNvPr>
          <p:cNvGrpSpPr>
            <a:grpSpLocks/>
          </p:cNvGrpSpPr>
          <p:nvPr/>
        </p:nvGrpSpPr>
        <p:grpSpPr bwMode="auto">
          <a:xfrm>
            <a:off x="250825" y="2492375"/>
            <a:ext cx="8686800" cy="114300"/>
            <a:chOff x="0" y="1896"/>
            <a:chExt cx="5760" cy="120"/>
          </a:xfrm>
        </p:grpSpPr>
        <p:sp>
          <p:nvSpPr>
            <p:cNvPr id="62549" name="Rectangle 4">
              <a:extLst>
                <a:ext uri="{FF2B5EF4-FFF2-40B4-BE49-F238E27FC236}">
                  <a16:creationId xmlns:a16="http://schemas.microsoft.com/office/drawing/2014/main" id="{9F863AEC-686D-9F43-BB38-C86BF16B99E6}"/>
                </a:ext>
              </a:extLst>
            </p:cNvPr>
            <p:cNvSpPr>
              <a:spLocks noChangeArrowheads="1"/>
            </p:cNvSpPr>
            <p:nvPr/>
          </p:nvSpPr>
          <p:spPr bwMode="auto">
            <a:xfrm>
              <a:off x="0" y="1896"/>
              <a:ext cx="5760" cy="47"/>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50" name="Rectangle 5">
              <a:extLst>
                <a:ext uri="{FF2B5EF4-FFF2-40B4-BE49-F238E27FC236}">
                  <a16:creationId xmlns:a16="http://schemas.microsoft.com/office/drawing/2014/main" id="{B7D41A8F-28B4-5C4B-9253-73B36D1D1205}"/>
                </a:ext>
              </a:extLst>
            </p:cNvPr>
            <p:cNvSpPr>
              <a:spLocks noChangeArrowheads="1"/>
            </p:cNvSpPr>
            <p:nvPr/>
          </p:nvSpPr>
          <p:spPr bwMode="auto">
            <a:xfrm>
              <a:off x="0" y="1942"/>
              <a:ext cx="5760" cy="74"/>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62468" name="Group 6">
            <a:extLst>
              <a:ext uri="{FF2B5EF4-FFF2-40B4-BE49-F238E27FC236}">
                <a16:creationId xmlns:a16="http://schemas.microsoft.com/office/drawing/2014/main" id="{B981BB3E-BD94-374E-B940-019F153038BD}"/>
              </a:ext>
            </a:extLst>
          </p:cNvPr>
          <p:cNvGrpSpPr>
            <a:grpSpLocks/>
          </p:cNvGrpSpPr>
          <p:nvPr/>
        </p:nvGrpSpPr>
        <p:grpSpPr bwMode="auto">
          <a:xfrm>
            <a:off x="539750" y="1787525"/>
            <a:ext cx="1712913" cy="3190875"/>
            <a:chOff x="249" y="1661"/>
            <a:chExt cx="1079" cy="2010"/>
          </a:xfrm>
        </p:grpSpPr>
        <p:grpSp>
          <p:nvGrpSpPr>
            <p:cNvPr id="62534" name="Group 7">
              <a:extLst>
                <a:ext uri="{FF2B5EF4-FFF2-40B4-BE49-F238E27FC236}">
                  <a16:creationId xmlns:a16="http://schemas.microsoft.com/office/drawing/2014/main" id="{9091C025-DD90-0349-82EB-0EDE528A7958}"/>
                </a:ext>
              </a:extLst>
            </p:cNvPr>
            <p:cNvGrpSpPr>
              <a:grpSpLocks/>
            </p:cNvGrpSpPr>
            <p:nvPr/>
          </p:nvGrpSpPr>
          <p:grpSpPr bwMode="auto">
            <a:xfrm rot="3877067">
              <a:off x="332" y="2674"/>
              <a:ext cx="1432" cy="541"/>
              <a:chOff x="2290" y="2725"/>
              <a:chExt cx="1832" cy="713"/>
            </a:xfrm>
          </p:grpSpPr>
          <p:grpSp>
            <p:nvGrpSpPr>
              <p:cNvPr id="62543" name="Group 8">
                <a:extLst>
                  <a:ext uri="{FF2B5EF4-FFF2-40B4-BE49-F238E27FC236}">
                    <a16:creationId xmlns:a16="http://schemas.microsoft.com/office/drawing/2014/main" id="{15A6138C-033C-214C-9200-98E6EA1525F9}"/>
                  </a:ext>
                </a:extLst>
              </p:cNvPr>
              <p:cNvGrpSpPr>
                <a:grpSpLocks/>
              </p:cNvGrpSpPr>
              <p:nvPr/>
            </p:nvGrpSpPr>
            <p:grpSpPr bwMode="auto">
              <a:xfrm>
                <a:off x="2290" y="3030"/>
                <a:ext cx="1832" cy="408"/>
                <a:chOff x="2290" y="3030"/>
                <a:chExt cx="1832" cy="408"/>
              </a:xfrm>
            </p:grpSpPr>
            <p:sp>
              <p:nvSpPr>
                <p:cNvPr id="62547" name="Freeform 9">
                  <a:extLst>
                    <a:ext uri="{FF2B5EF4-FFF2-40B4-BE49-F238E27FC236}">
                      <a16:creationId xmlns:a16="http://schemas.microsoft.com/office/drawing/2014/main" id="{27D43E8B-066E-5B4C-B396-4631545F0949}"/>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48" name="Freeform 10">
                  <a:extLst>
                    <a:ext uri="{FF2B5EF4-FFF2-40B4-BE49-F238E27FC236}">
                      <a16:creationId xmlns:a16="http://schemas.microsoft.com/office/drawing/2014/main" id="{93E7FF42-666C-5B47-B944-F87BCED45F61}"/>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nvGrpSpPr>
              <p:cNvPr id="62544" name="Group 11">
                <a:extLst>
                  <a:ext uri="{FF2B5EF4-FFF2-40B4-BE49-F238E27FC236}">
                    <a16:creationId xmlns:a16="http://schemas.microsoft.com/office/drawing/2014/main" id="{3D5E2611-E713-7948-A3FB-8A87631415AB}"/>
                  </a:ext>
                </a:extLst>
              </p:cNvPr>
              <p:cNvGrpSpPr>
                <a:grpSpLocks/>
              </p:cNvGrpSpPr>
              <p:nvPr/>
            </p:nvGrpSpPr>
            <p:grpSpPr bwMode="auto">
              <a:xfrm flipV="1">
                <a:off x="2290" y="2725"/>
                <a:ext cx="1406" cy="313"/>
                <a:chOff x="2290" y="3030"/>
                <a:chExt cx="1832" cy="408"/>
              </a:xfrm>
            </p:grpSpPr>
            <p:sp>
              <p:nvSpPr>
                <p:cNvPr id="62545" name="Freeform 12">
                  <a:extLst>
                    <a:ext uri="{FF2B5EF4-FFF2-40B4-BE49-F238E27FC236}">
                      <a16:creationId xmlns:a16="http://schemas.microsoft.com/office/drawing/2014/main" id="{A0B03B30-6BF2-D640-ACB6-211C61B7708F}"/>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46" name="Freeform 13">
                  <a:extLst>
                    <a:ext uri="{FF2B5EF4-FFF2-40B4-BE49-F238E27FC236}">
                      <a16:creationId xmlns:a16="http://schemas.microsoft.com/office/drawing/2014/main" id="{FEE426A3-C7EA-0645-B995-E242845AE913}"/>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sp>
          <p:nvSpPr>
            <p:cNvPr id="62535" name="Oval 14">
              <a:extLst>
                <a:ext uri="{FF2B5EF4-FFF2-40B4-BE49-F238E27FC236}">
                  <a16:creationId xmlns:a16="http://schemas.microsoft.com/office/drawing/2014/main" id="{E6B20DEF-5BCA-884E-A929-AF2E96AEE4A3}"/>
                </a:ext>
              </a:extLst>
            </p:cNvPr>
            <p:cNvSpPr>
              <a:spLocks noChangeArrowheads="1"/>
            </p:cNvSpPr>
            <p:nvPr/>
          </p:nvSpPr>
          <p:spPr bwMode="auto">
            <a:xfrm>
              <a:off x="249" y="1661"/>
              <a:ext cx="799" cy="82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36" name="Oval 15">
              <a:extLst>
                <a:ext uri="{FF2B5EF4-FFF2-40B4-BE49-F238E27FC236}">
                  <a16:creationId xmlns:a16="http://schemas.microsoft.com/office/drawing/2014/main" id="{929C7A3E-F628-864F-A8A8-9C301021ED47}"/>
                </a:ext>
              </a:extLst>
            </p:cNvPr>
            <p:cNvSpPr>
              <a:spLocks noChangeArrowheads="1"/>
            </p:cNvSpPr>
            <p:nvPr/>
          </p:nvSpPr>
          <p:spPr bwMode="auto">
            <a:xfrm>
              <a:off x="249" y="1661"/>
              <a:ext cx="799" cy="82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37" name="Oval 16">
              <a:extLst>
                <a:ext uri="{FF2B5EF4-FFF2-40B4-BE49-F238E27FC236}">
                  <a16:creationId xmlns:a16="http://schemas.microsoft.com/office/drawing/2014/main" id="{B0DFF89E-CA69-1F44-86CE-8256301098E1}"/>
                </a:ext>
              </a:extLst>
            </p:cNvPr>
            <p:cNvSpPr>
              <a:spLocks noChangeArrowheads="1"/>
            </p:cNvSpPr>
            <p:nvPr/>
          </p:nvSpPr>
          <p:spPr bwMode="auto">
            <a:xfrm>
              <a:off x="302" y="1715"/>
              <a:ext cx="693" cy="71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38" name="Oval 17">
              <a:extLst>
                <a:ext uri="{FF2B5EF4-FFF2-40B4-BE49-F238E27FC236}">
                  <a16:creationId xmlns:a16="http://schemas.microsoft.com/office/drawing/2014/main" id="{2FB9065B-3360-4349-92A6-ACF808242869}"/>
                </a:ext>
              </a:extLst>
            </p:cNvPr>
            <p:cNvSpPr>
              <a:spLocks noChangeArrowheads="1"/>
            </p:cNvSpPr>
            <p:nvPr/>
          </p:nvSpPr>
          <p:spPr bwMode="auto">
            <a:xfrm>
              <a:off x="302" y="1716"/>
              <a:ext cx="693" cy="716"/>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39" name="Oval 18">
              <a:extLst>
                <a:ext uri="{FF2B5EF4-FFF2-40B4-BE49-F238E27FC236}">
                  <a16:creationId xmlns:a16="http://schemas.microsoft.com/office/drawing/2014/main" id="{737C1DA8-064A-4347-91E4-AD502C551DD6}"/>
                </a:ext>
              </a:extLst>
            </p:cNvPr>
            <p:cNvSpPr>
              <a:spLocks noChangeArrowheads="1"/>
            </p:cNvSpPr>
            <p:nvPr/>
          </p:nvSpPr>
          <p:spPr bwMode="auto">
            <a:xfrm>
              <a:off x="336" y="1751"/>
              <a:ext cx="625" cy="64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40" name="Text Box 19">
              <a:extLst>
                <a:ext uri="{FF2B5EF4-FFF2-40B4-BE49-F238E27FC236}">
                  <a16:creationId xmlns:a16="http://schemas.microsoft.com/office/drawing/2014/main" id="{DBD3B56D-C881-784D-BF69-53873AACEBBA}"/>
                </a:ext>
              </a:extLst>
            </p:cNvPr>
            <p:cNvSpPr txBox="1">
              <a:spLocks noChangeArrowheads="1"/>
            </p:cNvSpPr>
            <p:nvPr/>
          </p:nvSpPr>
          <p:spPr bwMode="auto">
            <a:xfrm rot="3925970">
              <a:off x="482" y="2774"/>
              <a:ext cx="8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0, 1, 2, …</a:t>
              </a:r>
              <a:endParaRPr lang="zh-CN" altLang="en-US" sz="2000"/>
            </a:p>
          </p:txBody>
        </p:sp>
        <p:sp>
          <p:nvSpPr>
            <p:cNvPr id="62541" name="Text Box 20">
              <a:extLst>
                <a:ext uri="{FF2B5EF4-FFF2-40B4-BE49-F238E27FC236}">
                  <a16:creationId xmlns:a16="http://schemas.microsoft.com/office/drawing/2014/main" id="{510427B3-B7CE-1F4B-8688-BE70E0578823}"/>
                </a:ext>
              </a:extLst>
            </p:cNvPr>
            <p:cNvSpPr txBox="1">
              <a:spLocks noChangeArrowheads="1"/>
            </p:cNvSpPr>
            <p:nvPr/>
          </p:nvSpPr>
          <p:spPr bwMode="auto">
            <a:xfrm rot="3925970">
              <a:off x="703" y="2714"/>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自然数集合</a:t>
              </a:r>
            </a:p>
          </p:txBody>
        </p:sp>
        <p:sp>
          <p:nvSpPr>
            <p:cNvPr id="3" name="Oval 21">
              <a:extLst>
                <a:ext uri="{FF2B5EF4-FFF2-40B4-BE49-F238E27FC236}">
                  <a16:creationId xmlns:a16="http://schemas.microsoft.com/office/drawing/2014/main" id="{AE187525-DE58-694A-900E-AE56369B89A6}"/>
                </a:ext>
              </a:extLst>
            </p:cNvPr>
            <p:cNvSpPr>
              <a:spLocks noChangeArrowheads="1"/>
            </p:cNvSpPr>
            <p:nvPr/>
          </p:nvSpPr>
          <p:spPr bwMode="auto">
            <a:xfrm>
              <a:off x="340" y="1752"/>
              <a:ext cx="635" cy="635"/>
            </a:xfrm>
            <a:prstGeom prst="ellipse">
              <a:avLst/>
            </a:prstGeom>
            <a:gradFill rotWithShape="1">
              <a:gsLst>
                <a:gs pos="0">
                  <a:srgbClr val="767676"/>
                </a:gs>
                <a:gs pos="50000">
                  <a:schemeClr val="bg1"/>
                </a:gs>
                <a:gs pos="100000">
                  <a:srgbClr val="767676"/>
                </a:gs>
              </a:gsLst>
              <a:lin ang="5400000" scaled="1"/>
            </a:gradFill>
            <a:ln w="9525">
              <a:solidFill>
                <a:schemeClr val="tx1"/>
              </a:solidFill>
              <a:round/>
            </a:ln>
          </p:spPr>
          <p:txBody>
            <a:bodyPr wrap="none" anchor="ctr"/>
            <a:lstStyle/>
            <a:p>
              <a:pPr algn="ctr" eaLnBrk="1" hangingPunct="1">
                <a:defRPr/>
              </a:pPr>
              <a:r>
                <a:rPr lang="en-US" altLang="zh-CN" sz="2000"/>
                <a:t>N</a:t>
              </a:r>
            </a:p>
          </p:txBody>
        </p:sp>
      </p:grpSp>
      <p:grpSp>
        <p:nvGrpSpPr>
          <p:cNvPr id="62469" name="Group 22">
            <a:extLst>
              <a:ext uri="{FF2B5EF4-FFF2-40B4-BE49-F238E27FC236}">
                <a16:creationId xmlns:a16="http://schemas.microsoft.com/office/drawing/2014/main" id="{4D8EA909-25D2-0045-89F5-9E69C3788C3C}"/>
              </a:ext>
            </a:extLst>
          </p:cNvPr>
          <p:cNvGrpSpPr>
            <a:grpSpLocks/>
          </p:cNvGrpSpPr>
          <p:nvPr/>
        </p:nvGrpSpPr>
        <p:grpSpPr bwMode="auto">
          <a:xfrm>
            <a:off x="2124075" y="1801813"/>
            <a:ext cx="1712913" cy="3760787"/>
            <a:chOff x="1882" y="1162"/>
            <a:chExt cx="1079" cy="2369"/>
          </a:xfrm>
        </p:grpSpPr>
        <p:grpSp>
          <p:nvGrpSpPr>
            <p:cNvPr id="62519" name="Group 23">
              <a:extLst>
                <a:ext uri="{FF2B5EF4-FFF2-40B4-BE49-F238E27FC236}">
                  <a16:creationId xmlns:a16="http://schemas.microsoft.com/office/drawing/2014/main" id="{0F11736E-ADC2-AD4F-9EDF-30EABD86AEA5}"/>
                </a:ext>
              </a:extLst>
            </p:cNvPr>
            <p:cNvGrpSpPr>
              <a:grpSpLocks/>
            </p:cNvGrpSpPr>
            <p:nvPr/>
          </p:nvGrpSpPr>
          <p:grpSpPr bwMode="auto">
            <a:xfrm rot="3877067">
              <a:off x="1965" y="2175"/>
              <a:ext cx="1432" cy="541"/>
              <a:chOff x="2290" y="2725"/>
              <a:chExt cx="1832" cy="713"/>
            </a:xfrm>
          </p:grpSpPr>
          <p:grpSp>
            <p:nvGrpSpPr>
              <p:cNvPr id="62528" name="Group 24">
                <a:extLst>
                  <a:ext uri="{FF2B5EF4-FFF2-40B4-BE49-F238E27FC236}">
                    <a16:creationId xmlns:a16="http://schemas.microsoft.com/office/drawing/2014/main" id="{8F3F7576-4110-004A-85C1-85DF076F15B8}"/>
                  </a:ext>
                </a:extLst>
              </p:cNvPr>
              <p:cNvGrpSpPr>
                <a:grpSpLocks/>
              </p:cNvGrpSpPr>
              <p:nvPr/>
            </p:nvGrpSpPr>
            <p:grpSpPr bwMode="auto">
              <a:xfrm>
                <a:off x="2290" y="3030"/>
                <a:ext cx="1832" cy="408"/>
                <a:chOff x="2290" y="3030"/>
                <a:chExt cx="1832" cy="408"/>
              </a:xfrm>
            </p:grpSpPr>
            <p:sp>
              <p:nvSpPr>
                <p:cNvPr id="62532" name="Freeform 25">
                  <a:extLst>
                    <a:ext uri="{FF2B5EF4-FFF2-40B4-BE49-F238E27FC236}">
                      <a16:creationId xmlns:a16="http://schemas.microsoft.com/office/drawing/2014/main" id="{9D84806C-C6A1-2044-AFCA-D63B858D2F1F}"/>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33" name="Freeform 26">
                  <a:extLst>
                    <a:ext uri="{FF2B5EF4-FFF2-40B4-BE49-F238E27FC236}">
                      <a16:creationId xmlns:a16="http://schemas.microsoft.com/office/drawing/2014/main" id="{C73C0A1F-0A16-6B41-A6D1-15350CEF034D}"/>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nvGrpSpPr>
              <p:cNvPr id="62529" name="Group 27">
                <a:extLst>
                  <a:ext uri="{FF2B5EF4-FFF2-40B4-BE49-F238E27FC236}">
                    <a16:creationId xmlns:a16="http://schemas.microsoft.com/office/drawing/2014/main" id="{6DA6F537-D656-9D4C-BC49-FDBD3BB759EC}"/>
                  </a:ext>
                </a:extLst>
              </p:cNvPr>
              <p:cNvGrpSpPr>
                <a:grpSpLocks/>
              </p:cNvGrpSpPr>
              <p:nvPr/>
            </p:nvGrpSpPr>
            <p:grpSpPr bwMode="auto">
              <a:xfrm flipV="1">
                <a:off x="2290" y="2725"/>
                <a:ext cx="1406" cy="313"/>
                <a:chOff x="2290" y="3030"/>
                <a:chExt cx="1832" cy="408"/>
              </a:xfrm>
            </p:grpSpPr>
            <p:sp>
              <p:nvSpPr>
                <p:cNvPr id="62530" name="Freeform 28">
                  <a:extLst>
                    <a:ext uri="{FF2B5EF4-FFF2-40B4-BE49-F238E27FC236}">
                      <a16:creationId xmlns:a16="http://schemas.microsoft.com/office/drawing/2014/main" id="{7309DA2D-7053-6848-A597-326DF7F9B1C3}"/>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31" name="Freeform 29">
                  <a:extLst>
                    <a:ext uri="{FF2B5EF4-FFF2-40B4-BE49-F238E27FC236}">
                      <a16:creationId xmlns:a16="http://schemas.microsoft.com/office/drawing/2014/main" id="{E59BC412-A221-A34F-9A7A-DE4EF73A05F1}"/>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sp>
          <p:nvSpPr>
            <p:cNvPr id="62520" name="Oval 30">
              <a:extLst>
                <a:ext uri="{FF2B5EF4-FFF2-40B4-BE49-F238E27FC236}">
                  <a16:creationId xmlns:a16="http://schemas.microsoft.com/office/drawing/2014/main" id="{75E1D3FB-5DC9-FB46-9EBB-0BC5F753FB47}"/>
                </a:ext>
              </a:extLst>
            </p:cNvPr>
            <p:cNvSpPr>
              <a:spLocks noChangeArrowheads="1"/>
            </p:cNvSpPr>
            <p:nvPr/>
          </p:nvSpPr>
          <p:spPr bwMode="auto">
            <a:xfrm>
              <a:off x="1882" y="1162"/>
              <a:ext cx="799" cy="82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1" name="Oval 31">
              <a:extLst>
                <a:ext uri="{FF2B5EF4-FFF2-40B4-BE49-F238E27FC236}">
                  <a16:creationId xmlns:a16="http://schemas.microsoft.com/office/drawing/2014/main" id="{1E269FA2-7E18-344A-93A5-E4B213F128E9}"/>
                </a:ext>
              </a:extLst>
            </p:cNvPr>
            <p:cNvSpPr>
              <a:spLocks noChangeArrowheads="1"/>
            </p:cNvSpPr>
            <p:nvPr/>
          </p:nvSpPr>
          <p:spPr bwMode="auto">
            <a:xfrm>
              <a:off x="1882" y="1162"/>
              <a:ext cx="799" cy="82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2" name="Oval 32">
              <a:extLst>
                <a:ext uri="{FF2B5EF4-FFF2-40B4-BE49-F238E27FC236}">
                  <a16:creationId xmlns:a16="http://schemas.microsoft.com/office/drawing/2014/main" id="{45F630DE-5A70-7646-84A3-6E54AC01090A}"/>
                </a:ext>
              </a:extLst>
            </p:cNvPr>
            <p:cNvSpPr>
              <a:spLocks noChangeArrowheads="1"/>
            </p:cNvSpPr>
            <p:nvPr/>
          </p:nvSpPr>
          <p:spPr bwMode="auto">
            <a:xfrm>
              <a:off x="1935" y="1216"/>
              <a:ext cx="693" cy="71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3" name="Oval 33">
              <a:extLst>
                <a:ext uri="{FF2B5EF4-FFF2-40B4-BE49-F238E27FC236}">
                  <a16:creationId xmlns:a16="http://schemas.microsoft.com/office/drawing/2014/main" id="{0A9B9BC6-1E70-0947-B5D4-4FF7905AE8AD}"/>
                </a:ext>
              </a:extLst>
            </p:cNvPr>
            <p:cNvSpPr>
              <a:spLocks noChangeArrowheads="1"/>
            </p:cNvSpPr>
            <p:nvPr/>
          </p:nvSpPr>
          <p:spPr bwMode="auto">
            <a:xfrm>
              <a:off x="1935" y="1217"/>
              <a:ext cx="693" cy="716"/>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4" name="Oval 34">
              <a:extLst>
                <a:ext uri="{FF2B5EF4-FFF2-40B4-BE49-F238E27FC236}">
                  <a16:creationId xmlns:a16="http://schemas.microsoft.com/office/drawing/2014/main" id="{2B5CC826-D3B8-E24D-83E7-41A82C546F39}"/>
                </a:ext>
              </a:extLst>
            </p:cNvPr>
            <p:cNvSpPr>
              <a:spLocks noChangeArrowheads="1"/>
            </p:cNvSpPr>
            <p:nvPr/>
          </p:nvSpPr>
          <p:spPr bwMode="auto">
            <a:xfrm>
              <a:off x="1969" y="1252"/>
              <a:ext cx="625" cy="64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25" name="Text Box 35">
              <a:extLst>
                <a:ext uri="{FF2B5EF4-FFF2-40B4-BE49-F238E27FC236}">
                  <a16:creationId xmlns:a16="http://schemas.microsoft.com/office/drawing/2014/main" id="{110B19AD-1B75-6E42-A23B-F1843C76C8DC}"/>
                </a:ext>
              </a:extLst>
            </p:cNvPr>
            <p:cNvSpPr txBox="1">
              <a:spLocks noChangeArrowheads="1"/>
            </p:cNvSpPr>
            <p:nvPr/>
          </p:nvSpPr>
          <p:spPr bwMode="auto">
            <a:xfrm rot="3925970">
              <a:off x="1895" y="2617"/>
              <a:ext cx="1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 -2, -1, 0, 1, 2, …</a:t>
              </a:r>
              <a:r>
                <a:rPr lang="en-US" altLang="zh-CN" sz="2000">
                  <a:solidFill>
                    <a:srgbClr val="0000CC"/>
                  </a:solidFill>
                </a:rPr>
                <a:t> </a:t>
              </a:r>
              <a:endParaRPr lang="zh-CN" altLang="en-US" sz="2000">
                <a:solidFill>
                  <a:srgbClr val="0000CC"/>
                </a:solidFill>
              </a:endParaRPr>
            </a:p>
          </p:txBody>
        </p:sp>
        <p:sp>
          <p:nvSpPr>
            <p:cNvPr id="62526" name="Text Box 36">
              <a:extLst>
                <a:ext uri="{FF2B5EF4-FFF2-40B4-BE49-F238E27FC236}">
                  <a16:creationId xmlns:a16="http://schemas.microsoft.com/office/drawing/2014/main" id="{9E8C5CBC-0CC5-0F45-9D4B-E6B172B380FD}"/>
                </a:ext>
              </a:extLst>
            </p:cNvPr>
            <p:cNvSpPr txBox="1">
              <a:spLocks noChangeArrowheads="1"/>
            </p:cNvSpPr>
            <p:nvPr/>
          </p:nvSpPr>
          <p:spPr bwMode="auto">
            <a:xfrm rot="3925970">
              <a:off x="2373" y="2175"/>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整数集合 </a:t>
              </a:r>
            </a:p>
          </p:txBody>
        </p:sp>
        <p:sp>
          <p:nvSpPr>
            <p:cNvPr id="5" name="Oval 37">
              <a:extLst>
                <a:ext uri="{FF2B5EF4-FFF2-40B4-BE49-F238E27FC236}">
                  <a16:creationId xmlns:a16="http://schemas.microsoft.com/office/drawing/2014/main" id="{6D981063-61BF-FA47-BDC4-FFC23FC89C43}"/>
                </a:ext>
              </a:extLst>
            </p:cNvPr>
            <p:cNvSpPr>
              <a:spLocks noChangeArrowheads="1"/>
            </p:cNvSpPr>
            <p:nvPr/>
          </p:nvSpPr>
          <p:spPr bwMode="auto">
            <a:xfrm>
              <a:off x="1973" y="1253"/>
              <a:ext cx="635" cy="635"/>
            </a:xfrm>
            <a:prstGeom prst="ellipse">
              <a:avLst/>
            </a:prstGeom>
            <a:gradFill rotWithShape="1">
              <a:gsLst>
                <a:gs pos="0">
                  <a:srgbClr val="767676"/>
                </a:gs>
                <a:gs pos="50000">
                  <a:schemeClr val="bg1"/>
                </a:gs>
                <a:gs pos="100000">
                  <a:srgbClr val="767676"/>
                </a:gs>
              </a:gsLst>
              <a:lin ang="5400000" scaled="1"/>
            </a:gradFill>
            <a:ln w="9525">
              <a:solidFill>
                <a:schemeClr val="tx1"/>
              </a:solidFill>
              <a:round/>
            </a:ln>
          </p:spPr>
          <p:txBody>
            <a:bodyPr wrap="none" anchor="ctr"/>
            <a:lstStyle/>
            <a:p>
              <a:pPr algn="ctr" eaLnBrk="1" hangingPunct="1">
                <a:defRPr/>
              </a:pPr>
              <a:r>
                <a:rPr lang="en-US" altLang="zh-CN" sz="2000"/>
                <a:t>Z</a:t>
              </a:r>
            </a:p>
          </p:txBody>
        </p:sp>
      </p:grpSp>
      <p:grpSp>
        <p:nvGrpSpPr>
          <p:cNvPr id="62470" name="Group 38">
            <a:extLst>
              <a:ext uri="{FF2B5EF4-FFF2-40B4-BE49-F238E27FC236}">
                <a16:creationId xmlns:a16="http://schemas.microsoft.com/office/drawing/2014/main" id="{EECAEBC3-AA3B-B84B-8F2B-3CA0A60895D6}"/>
              </a:ext>
            </a:extLst>
          </p:cNvPr>
          <p:cNvGrpSpPr>
            <a:grpSpLocks/>
          </p:cNvGrpSpPr>
          <p:nvPr/>
        </p:nvGrpSpPr>
        <p:grpSpPr bwMode="auto">
          <a:xfrm>
            <a:off x="3719513" y="1817688"/>
            <a:ext cx="1712912" cy="4173537"/>
            <a:chOff x="249" y="1661"/>
            <a:chExt cx="1079" cy="2629"/>
          </a:xfrm>
        </p:grpSpPr>
        <p:grpSp>
          <p:nvGrpSpPr>
            <p:cNvPr id="62504" name="Group 39">
              <a:extLst>
                <a:ext uri="{FF2B5EF4-FFF2-40B4-BE49-F238E27FC236}">
                  <a16:creationId xmlns:a16="http://schemas.microsoft.com/office/drawing/2014/main" id="{F62E7E76-7B96-5645-B6BB-DC01B8934218}"/>
                </a:ext>
              </a:extLst>
            </p:cNvPr>
            <p:cNvGrpSpPr>
              <a:grpSpLocks/>
            </p:cNvGrpSpPr>
            <p:nvPr/>
          </p:nvGrpSpPr>
          <p:grpSpPr bwMode="auto">
            <a:xfrm rot="3877067">
              <a:off x="332" y="2674"/>
              <a:ext cx="1432" cy="541"/>
              <a:chOff x="2290" y="2725"/>
              <a:chExt cx="1832" cy="713"/>
            </a:xfrm>
          </p:grpSpPr>
          <p:grpSp>
            <p:nvGrpSpPr>
              <p:cNvPr id="62513" name="Group 40">
                <a:extLst>
                  <a:ext uri="{FF2B5EF4-FFF2-40B4-BE49-F238E27FC236}">
                    <a16:creationId xmlns:a16="http://schemas.microsoft.com/office/drawing/2014/main" id="{4BD0B403-7E52-404C-BA3C-B2836565EA48}"/>
                  </a:ext>
                </a:extLst>
              </p:cNvPr>
              <p:cNvGrpSpPr>
                <a:grpSpLocks/>
              </p:cNvGrpSpPr>
              <p:nvPr/>
            </p:nvGrpSpPr>
            <p:grpSpPr bwMode="auto">
              <a:xfrm>
                <a:off x="2290" y="3030"/>
                <a:ext cx="1832" cy="408"/>
                <a:chOff x="2290" y="3030"/>
                <a:chExt cx="1832" cy="408"/>
              </a:xfrm>
            </p:grpSpPr>
            <p:sp>
              <p:nvSpPr>
                <p:cNvPr id="62517" name="Freeform 41">
                  <a:extLst>
                    <a:ext uri="{FF2B5EF4-FFF2-40B4-BE49-F238E27FC236}">
                      <a16:creationId xmlns:a16="http://schemas.microsoft.com/office/drawing/2014/main" id="{D910DA4D-C6CB-E944-A085-EAFCACE8FFE6}"/>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18" name="Freeform 42">
                  <a:extLst>
                    <a:ext uri="{FF2B5EF4-FFF2-40B4-BE49-F238E27FC236}">
                      <a16:creationId xmlns:a16="http://schemas.microsoft.com/office/drawing/2014/main" id="{C7B56EC6-0F0A-684D-8541-17E35CEDAA48}"/>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nvGrpSpPr>
              <p:cNvPr id="62514" name="Group 43">
                <a:extLst>
                  <a:ext uri="{FF2B5EF4-FFF2-40B4-BE49-F238E27FC236}">
                    <a16:creationId xmlns:a16="http://schemas.microsoft.com/office/drawing/2014/main" id="{2FD5F7F9-827F-4642-AD4A-8FED9CC39664}"/>
                  </a:ext>
                </a:extLst>
              </p:cNvPr>
              <p:cNvGrpSpPr>
                <a:grpSpLocks/>
              </p:cNvGrpSpPr>
              <p:nvPr/>
            </p:nvGrpSpPr>
            <p:grpSpPr bwMode="auto">
              <a:xfrm flipV="1">
                <a:off x="2290" y="2725"/>
                <a:ext cx="1406" cy="313"/>
                <a:chOff x="2290" y="3030"/>
                <a:chExt cx="1832" cy="408"/>
              </a:xfrm>
            </p:grpSpPr>
            <p:sp>
              <p:nvSpPr>
                <p:cNvPr id="62515" name="Freeform 44">
                  <a:extLst>
                    <a:ext uri="{FF2B5EF4-FFF2-40B4-BE49-F238E27FC236}">
                      <a16:creationId xmlns:a16="http://schemas.microsoft.com/office/drawing/2014/main" id="{AA2E43D5-FEE8-CC44-974C-B1F5DB9ECFDF}"/>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16" name="Freeform 45">
                  <a:extLst>
                    <a:ext uri="{FF2B5EF4-FFF2-40B4-BE49-F238E27FC236}">
                      <a16:creationId xmlns:a16="http://schemas.microsoft.com/office/drawing/2014/main" id="{31024784-7C86-9746-8731-58B429D18B7E}"/>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sp>
          <p:nvSpPr>
            <p:cNvPr id="62505" name="Oval 46">
              <a:extLst>
                <a:ext uri="{FF2B5EF4-FFF2-40B4-BE49-F238E27FC236}">
                  <a16:creationId xmlns:a16="http://schemas.microsoft.com/office/drawing/2014/main" id="{D27186DE-60F2-6749-AFB3-084291F32734}"/>
                </a:ext>
              </a:extLst>
            </p:cNvPr>
            <p:cNvSpPr>
              <a:spLocks noChangeArrowheads="1"/>
            </p:cNvSpPr>
            <p:nvPr/>
          </p:nvSpPr>
          <p:spPr bwMode="auto">
            <a:xfrm>
              <a:off x="249" y="1661"/>
              <a:ext cx="799" cy="82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06" name="Oval 47">
              <a:extLst>
                <a:ext uri="{FF2B5EF4-FFF2-40B4-BE49-F238E27FC236}">
                  <a16:creationId xmlns:a16="http://schemas.microsoft.com/office/drawing/2014/main" id="{81432191-5884-A146-BC65-3D0A291F9CEE}"/>
                </a:ext>
              </a:extLst>
            </p:cNvPr>
            <p:cNvSpPr>
              <a:spLocks noChangeArrowheads="1"/>
            </p:cNvSpPr>
            <p:nvPr/>
          </p:nvSpPr>
          <p:spPr bwMode="auto">
            <a:xfrm>
              <a:off x="249" y="1661"/>
              <a:ext cx="799" cy="82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07" name="Oval 48">
              <a:extLst>
                <a:ext uri="{FF2B5EF4-FFF2-40B4-BE49-F238E27FC236}">
                  <a16:creationId xmlns:a16="http://schemas.microsoft.com/office/drawing/2014/main" id="{35F80DE6-3C8D-DE4F-A470-18ACF6217690}"/>
                </a:ext>
              </a:extLst>
            </p:cNvPr>
            <p:cNvSpPr>
              <a:spLocks noChangeArrowheads="1"/>
            </p:cNvSpPr>
            <p:nvPr/>
          </p:nvSpPr>
          <p:spPr bwMode="auto">
            <a:xfrm>
              <a:off x="302" y="1715"/>
              <a:ext cx="693" cy="71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08" name="Oval 49">
              <a:extLst>
                <a:ext uri="{FF2B5EF4-FFF2-40B4-BE49-F238E27FC236}">
                  <a16:creationId xmlns:a16="http://schemas.microsoft.com/office/drawing/2014/main" id="{339CC46A-36A6-1B44-9D31-D19E9AD0B617}"/>
                </a:ext>
              </a:extLst>
            </p:cNvPr>
            <p:cNvSpPr>
              <a:spLocks noChangeArrowheads="1"/>
            </p:cNvSpPr>
            <p:nvPr/>
          </p:nvSpPr>
          <p:spPr bwMode="auto">
            <a:xfrm>
              <a:off x="302" y="1716"/>
              <a:ext cx="693" cy="716"/>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09" name="Oval 50">
              <a:extLst>
                <a:ext uri="{FF2B5EF4-FFF2-40B4-BE49-F238E27FC236}">
                  <a16:creationId xmlns:a16="http://schemas.microsoft.com/office/drawing/2014/main" id="{264F8AC6-25D4-664E-9C28-D11E5C5A32A9}"/>
                </a:ext>
              </a:extLst>
            </p:cNvPr>
            <p:cNvSpPr>
              <a:spLocks noChangeArrowheads="1"/>
            </p:cNvSpPr>
            <p:nvPr/>
          </p:nvSpPr>
          <p:spPr bwMode="auto">
            <a:xfrm>
              <a:off x="336" y="1751"/>
              <a:ext cx="625" cy="64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510" name="Text Box 51">
              <a:extLst>
                <a:ext uri="{FF2B5EF4-FFF2-40B4-BE49-F238E27FC236}">
                  <a16:creationId xmlns:a16="http://schemas.microsoft.com/office/drawing/2014/main" id="{5EA6598D-6BBD-3047-8A88-369D7D00E8AA}"/>
                </a:ext>
              </a:extLst>
            </p:cNvPr>
            <p:cNvSpPr txBox="1">
              <a:spLocks noChangeArrowheads="1"/>
            </p:cNvSpPr>
            <p:nvPr/>
          </p:nvSpPr>
          <p:spPr bwMode="auto">
            <a:xfrm rot="3925970">
              <a:off x="193" y="3249"/>
              <a:ext cx="1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p/q,p,q</a:t>
              </a:r>
              <a:r>
                <a:rPr lang="zh-CN" altLang="en-US" sz="2000"/>
                <a:t>是整数，且</a:t>
              </a:r>
              <a:r>
                <a:rPr lang="en-US" altLang="zh-CN" sz="2000"/>
                <a:t>q</a:t>
              </a:r>
              <a:r>
                <a:rPr lang="zh-CN" altLang="en-US" sz="2000"/>
                <a:t>≠</a:t>
              </a:r>
              <a:r>
                <a:rPr lang="en-US" altLang="zh-CN" sz="2000"/>
                <a:t>0</a:t>
              </a:r>
              <a:r>
                <a:rPr lang="zh-CN" altLang="en-US" sz="2000"/>
                <a:t> </a:t>
              </a:r>
            </a:p>
          </p:txBody>
        </p:sp>
        <p:sp>
          <p:nvSpPr>
            <p:cNvPr id="62511" name="Text Box 52">
              <a:extLst>
                <a:ext uri="{FF2B5EF4-FFF2-40B4-BE49-F238E27FC236}">
                  <a16:creationId xmlns:a16="http://schemas.microsoft.com/office/drawing/2014/main" id="{D43C87D7-EA8B-0342-B3D3-9F596AE58E23}"/>
                </a:ext>
              </a:extLst>
            </p:cNvPr>
            <p:cNvSpPr txBox="1">
              <a:spLocks noChangeArrowheads="1"/>
            </p:cNvSpPr>
            <p:nvPr/>
          </p:nvSpPr>
          <p:spPr bwMode="auto">
            <a:xfrm rot="3925970">
              <a:off x="682" y="2738"/>
              <a:ext cx="9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有理数集合 </a:t>
              </a:r>
            </a:p>
          </p:txBody>
        </p:sp>
        <p:sp>
          <p:nvSpPr>
            <p:cNvPr id="17461" name="Oval 53">
              <a:extLst>
                <a:ext uri="{FF2B5EF4-FFF2-40B4-BE49-F238E27FC236}">
                  <a16:creationId xmlns:a16="http://schemas.microsoft.com/office/drawing/2014/main" id="{9A9AA663-4C5B-AD40-86F6-9E46C5D03553}"/>
                </a:ext>
              </a:extLst>
            </p:cNvPr>
            <p:cNvSpPr>
              <a:spLocks noChangeArrowheads="1"/>
            </p:cNvSpPr>
            <p:nvPr/>
          </p:nvSpPr>
          <p:spPr bwMode="auto">
            <a:xfrm>
              <a:off x="340" y="1752"/>
              <a:ext cx="635" cy="635"/>
            </a:xfrm>
            <a:prstGeom prst="ellipse">
              <a:avLst/>
            </a:prstGeom>
            <a:gradFill rotWithShape="1">
              <a:gsLst>
                <a:gs pos="0">
                  <a:srgbClr val="767676"/>
                </a:gs>
                <a:gs pos="50000">
                  <a:schemeClr val="bg1"/>
                </a:gs>
                <a:gs pos="100000">
                  <a:srgbClr val="767676"/>
                </a:gs>
              </a:gsLst>
              <a:lin ang="5400000" scaled="1"/>
            </a:gradFill>
            <a:ln w="9525">
              <a:solidFill>
                <a:schemeClr val="tx1"/>
              </a:solidFill>
              <a:round/>
            </a:ln>
          </p:spPr>
          <p:txBody>
            <a:bodyPr wrap="none" anchor="ctr"/>
            <a:lstStyle/>
            <a:p>
              <a:pPr algn="ctr" eaLnBrk="1" hangingPunct="1">
                <a:defRPr/>
              </a:pPr>
              <a:r>
                <a:rPr lang="en-US" altLang="zh-CN" sz="2000"/>
                <a:t>Q</a:t>
              </a:r>
            </a:p>
          </p:txBody>
        </p:sp>
      </p:grpSp>
      <p:grpSp>
        <p:nvGrpSpPr>
          <p:cNvPr id="62471" name="Group 54">
            <a:extLst>
              <a:ext uri="{FF2B5EF4-FFF2-40B4-BE49-F238E27FC236}">
                <a16:creationId xmlns:a16="http://schemas.microsoft.com/office/drawing/2014/main" id="{382872E1-996C-4E4D-A367-32FEE7A276DB}"/>
              </a:ext>
            </a:extLst>
          </p:cNvPr>
          <p:cNvGrpSpPr>
            <a:grpSpLocks/>
          </p:cNvGrpSpPr>
          <p:nvPr/>
        </p:nvGrpSpPr>
        <p:grpSpPr bwMode="auto">
          <a:xfrm>
            <a:off x="5303838" y="1817688"/>
            <a:ext cx="1712912" cy="3190875"/>
            <a:chOff x="1882" y="1162"/>
            <a:chExt cx="1079" cy="2010"/>
          </a:xfrm>
        </p:grpSpPr>
        <p:grpSp>
          <p:nvGrpSpPr>
            <p:cNvPr id="62489" name="Group 55">
              <a:extLst>
                <a:ext uri="{FF2B5EF4-FFF2-40B4-BE49-F238E27FC236}">
                  <a16:creationId xmlns:a16="http://schemas.microsoft.com/office/drawing/2014/main" id="{15E38D16-66EA-FE43-B3E2-E145138FC4E3}"/>
                </a:ext>
              </a:extLst>
            </p:cNvPr>
            <p:cNvGrpSpPr>
              <a:grpSpLocks/>
            </p:cNvGrpSpPr>
            <p:nvPr/>
          </p:nvGrpSpPr>
          <p:grpSpPr bwMode="auto">
            <a:xfrm rot="3877067">
              <a:off x="1965" y="2175"/>
              <a:ext cx="1432" cy="541"/>
              <a:chOff x="2290" y="2725"/>
              <a:chExt cx="1832" cy="713"/>
            </a:xfrm>
          </p:grpSpPr>
          <p:grpSp>
            <p:nvGrpSpPr>
              <p:cNvPr id="62498" name="Group 56">
                <a:extLst>
                  <a:ext uri="{FF2B5EF4-FFF2-40B4-BE49-F238E27FC236}">
                    <a16:creationId xmlns:a16="http://schemas.microsoft.com/office/drawing/2014/main" id="{D37C2D19-5BC7-1B43-A0C3-3A02F254B856}"/>
                  </a:ext>
                </a:extLst>
              </p:cNvPr>
              <p:cNvGrpSpPr>
                <a:grpSpLocks/>
              </p:cNvGrpSpPr>
              <p:nvPr/>
            </p:nvGrpSpPr>
            <p:grpSpPr bwMode="auto">
              <a:xfrm>
                <a:off x="2290" y="3030"/>
                <a:ext cx="1832" cy="408"/>
                <a:chOff x="2290" y="3030"/>
                <a:chExt cx="1832" cy="408"/>
              </a:xfrm>
            </p:grpSpPr>
            <p:sp>
              <p:nvSpPr>
                <p:cNvPr id="62502" name="Freeform 57">
                  <a:extLst>
                    <a:ext uri="{FF2B5EF4-FFF2-40B4-BE49-F238E27FC236}">
                      <a16:creationId xmlns:a16="http://schemas.microsoft.com/office/drawing/2014/main" id="{F420333C-E7FD-8B49-B57F-1AAA2E4DBF97}"/>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03" name="Freeform 58">
                  <a:extLst>
                    <a:ext uri="{FF2B5EF4-FFF2-40B4-BE49-F238E27FC236}">
                      <a16:creationId xmlns:a16="http://schemas.microsoft.com/office/drawing/2014/main" id="{D976E836-77A2-2949-9CAC-6E5CDE7A72AE}"/>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nvGrpSpPr>
              <p:cNvPr id="62499" name="Group 59">
                <a:extLst>
                  <a:ext uri="{FF2B5EF4-FFF2-40B4-BE49-F238E27FC236}">
                    <a16:creationId xmlns:a16="http://schemas.microsoft.com/office/drawing/2014/main" id="{27525540-EA08-5E49-9D62-846D9579CD88}"/>
                  </a:ext>
                </a:extLst>
              </p:cNvPr>
              <p:cNvGrpSpPr>
                <a:grpSpLocks/>
              </p:cNvGrpSpPr>
              <p:nvPr/>
            </p:nvGrpSpPr>
            <p:grpSpPr bwMode="auto">
              <a:xfrm flipV="1">
                <a:off x="2290" y="2725"/>
                <a:ext cx="1406" cy="313"/>
                <a:chOff x="2290" y="3030"/>
                <a:chExt cx="1832" cy="408"/>
              </a:xfrm>
            </p:grpSpPr>
            <p:sp>
              <p:nvSpPr>
                <p:cNvPr id="62500" name="Freeform 60">
                  <a:extLst>
                    <a:ext uri="{FF2B5EF4-FFF2-40B4-BE49-F238E27FC236}">
                      <a16:creationId xmlns:a16="http://schemas.microsoft.com/office/drawing/2014/main" id="{FA99694D-E4AF-464C-8A17-C2F650370FA0}"/>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501" name="Freeform 61">
                  <a:extLst>
                    <a:ext uri="{FF2B5EF4-FFF2-40B4-BE49-F238E27FC236}">
                      <a16:creationId xmlns:a16="http://schemas.microsoft.com/office/drawing/2014/main" id="{E983039B-94A3-D144-81F3-2FF2D36DF5AD}"/>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sp>
          <p:nvSpPr>
            <p:cNvPr id="62490" name="Oval 62">
              <a:extLst>
                <a:ext uri="{FF2B5EF4-FFF2-40B4-BE49-F238E27FC236}">
                  <a16:creationId xmlns:a16="http://schemas.microsoft.com/office/drawing/2014/main" id="{2C58B5CD-DB33-6D43-833D-839C84A07528}"/>
                </a:ext>
              </a:extLst>
            </p:cNvPr>
            <p:cNvSpPr>
              <a:spLocks noChangeArrowheads="1"/>
            </p:cNvSpPr>
            <p:nvPr/>
          </p:nvSpPr>
          <p:spPr bwMode="auto">
            <a:xfrm>
              <a:off x="1882" y="1162"/>
              <a:ext cx="799" cy="82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1" name="Oval 63">
              <a:extLst>
                <a:ext uri="{FF2B5EF4-FFF2-40B4-BE49-F238E27FC236}">
                  <a16:creationId xmlns:a16="http://schemas.microsoft.com/office/drawing/2014/main" id="{C96CB641-9A24-6845-8AF3-DE82BAC2BA50}"/>
                </a:ext>
              </a:extLst>
            </p:cNvPr>
            <p:cNvSpPr>
              <a:spLocks noChangeArrowheads="1"/>
            </p:cNvSpPr>
            <p:nvPr/>
          </p:nvSpPr>
          <p:spPr bwMode="auto">
            <a:xfrm>
              <a:off x="1882" y="1162"/>
              <a:ext cx="799" cy="82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2" name="Oval 64">
              <a:extLst>
                <a:ext uri="{FF2B5EF4-FFF2-40B4-BE49-F238E27FC236}">
                  <a16:creationId xmlns:a16="http://schemas.microsoft.com/office/drawing/2014/main" id="{B4544124-8B58-B941-A604-08C29B622809}"/>
                </a:ext>
              </a:extLst>
            </p:cNvPr>
            <p:cNvSpPr>
              <a:spLocks noChangeArrowheads="1"/>
            </p:cNvSpPr>
            <p:nvPr/>
          </p:nvSpPr>
          <p:spPr bwMode="auto">
            <a:xfrm>
              <a:off x="1935" y="1216"/>
              <a:ext cx="693" cy="71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3" name="Oval 65">
              <a:extLst>
                <a:ext uri="{FF2B5EF4-FFF2-40B4-BE49-F238E27FC236}">
                  <a16:creationId xmlns:a16="http://schemas.microsoft.com/office/drawing/2014/main" id="{79CD1009-604D-B54C-9691-4726CD380DA7}"/>
                </a:ext>
              </a:extLst>
            </p:cNvPr>
            <p:cNvSpPr>
              <a:spLocks noChangeArrowheads="1"/>
            </p:cNvSpPr>
            <p:nvPr/>
          </p:nvSpPr>
          <p:spPr bwMode="auto">
            <a:xfrm>
              <a:off x="1935" y="1217"/>
              <a:ext cx="693" cy="716"/>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4" name="Oval 66">
              <a:extLst>
                <a:ext uri="{FF2B5EF4-FFF2-40B4-BE49-F238E27FC236}">
                  <a16:creationId xmlns:a16="http://schemas.microsoft.com/office/drawing/2014/main" id="{D5462A28-CBF3-F440-A197-0366E5982387}"/>
                </a:ext>
              </a:extLst>
            </p:cNvPr>
            <p:cNvSpPr>
              <a:spLocks noChangeArrowheads="1"/>
            </p:cNvSpPr>
            <p:nvPr/>
          </p:nvSpPr>
          <p:spPr bwMode="auto">
            <a:xfrm>
              <a:off x="1969" y="1252"/>
              <a:ext cx="625" cy="64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95" name="Text Box 67">
              <a:extLst>
                <a:ext uri="{FF2B5EF4-FFF2-40B4-BE49-F238E27FC236}">
                  <a16:creationId xmlns:a16="http://schemas.microsoft.com/office/drawing/2014/main" id="{8B0C2CB1-9D7F-764E-B315-12A04B499988}"/>
                </a:ext>
              </a:extLst>
            </p:cNvPr>
            <p:cNvSpPr txBox="1">
              <a:spLocks noChangeArrowheads="1"/>
            </p:cNvSpPr>
            <p:nvPr/>
          </p:nvSpPr>
          <p:spPr bwMode="auto">
            <a:xfrm rot="3925970">
              <a:off x="2314" y="199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 </a:t>
              </a:r>
              <a:endParaRPr lang="zh-CN" altLang="en-US" sz="2000"/>
            </a:p>
          </p:txBody>
        </p:sp>
        <p:sp>
          <p:nvSpPr>
            <p:cNvPr id="62496" name="Text Box 68">
              <a:extLst>
                <a:ext uri="{FF2B5EF4-FFF2-40B4-BE49-F238E27FC236}">
                  <a16:creationId xmlns:a16="http://schemas.microsoft.com/office/drawing/2014/main" id="{71BF08CF-6822-7F4B-802B-025A0C59B70E}"/>
                </a:ext>
              </a:extLst>
            </p:cNvPr>
            <p:cNvSpPr txBox="1">
              <a:spLocks noChangeArrowheads="1"/>
            </p:cNvSpPr>
            <p:nvPr/>
          </p:nvSpPr>
          <p:spPr bwMode="auto">
            <a:xfrm rot="3925970">
              <a:off x="2373" y="2175"/>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实数集合 </a:t>
              </a:r>
            </a:p>
          </p:txBody>
        </p:sp>
        <p:sp>
          <p:nvSpPr>
            <p:cNvPr id="17477" name="Oval 69">
              <a:extLst>
                <a:ext uri="{FF2B5EF4-FFF2-40B4-BE49-F238E27FC236}">
                  <a16:creationId xmlns:a16="http://schemas.microsoft.com/office/drawing/2014/main" id="{780678D5-7984-6D4F-9FC0-1AD09A678755}"/>
                </a:ext>
              </a:extLst>
            </p:cNvPr>
            <p:cNvSpPr>
              <a:spLocks noChangeArrowheads="1"/>
            </p:cNvSpPr>
            <p:nvPr/>
          </p:nvSpPr>
          <p:spPr bwMode="auto">
            <a:xfrm>
              <a:off x="1973" y="1253"/>
              <a:ext cx="635" cy="635"/>
            </a:xfrm>
            <a:prstGeom prst="ellipse">
              <a:avLst/>
            </a:prstGeom>
            <a:gradFill rotWithShape="1">
              <a:gsLst>
                <a:gs pos="0">
                  <a:srgbClr val="767676"/>
                </a:gs>
                <a:gs pos="50000">
                  <a:schemeClr val="bg1"/>
                </a:gs>
                <a:gs pos="100000">
                  <a:srgbClr val="767676"/>
                </a:gs>
              </a:gsLst>
              <a:lin ang="5400000" scaled="1"/>
            </a:gradFill>
            <a:ln w="9525">
              <a:solidFill>
                <a:schemeClr val="tx1"/>
              </a:solidFill>
              <a:round/>
            </a:ln>
          </p:spPr>
          <p:txBody>
            <a:bodyPr wrap="none" anchor="ctr"/>
            <a:lstStyle/>
            <a:p>
              <a:pPr algn="ctr" eaLnBrk="1" hangingPunct="1">
                <a:defRPr/>
              </a:pPr>
              <a:r>
                <a:rPr lang="en-US" altLang="zh-CN" sz="2000"/>
                <a:t>R</a:t>
              </a:r>
            </a:p>
          </p:txBody>
        </p:sp>
      </p:grpSp>
      <p:grpSp>
        <p:nvGrpSpPr>
          <p:cNvPr id="62472" name="Group 70">
            <a:extLst>
              <a:ext uri="{FF2B5EF4-FFF2-40B4-BE49-F238E27FC236}">
                <a16:creationId xmlns:a16="http://schemas.microsoft.com/office/drawing/2014/main" id="{875B1DF4-5B00-B041-9E24-DAC34610435F}"/>
              </a:ext>
            </a:extLst>
          </p:cNvPr>
          <p:cNvGrpSpPr>
            <a:grpSpLocks/>
          </p:cNvGrpSpPr>
          <p:nvPr/>
        </p:nvGrpSpPr>
        <p:grpSpPr bwMode="auto">
          <a:xfrm>
            <a:off x="7019925" y="1773238"/>
            <a:ext cx="1712913" cy="3190875"/>
            <a:chOff x="1882" y="1162"/>
            <a:chExt cx="1079" cy="2010"/>
          </a:xfrm>
        </p:grpSpPr>
        <p:grpSp>
          <p:nvGrpSpPr>
            <p:cNvPr id="62474" name="Group 71">
              <a:extLst>
                <a:ext uri="{FF2B5EF4-FFF2-40B4-BE49-F238E27FC236}">
                  <a16:creationId xmlns:a16="http://schemas.microsoft.com/office/drawing/2014/main" id="{F8F91688-4968-4348-9CCC-6165D2187A8A}"/>
                </a:ext>
              </a:extLst>
            </p:cNvPr>
            <p:cNvGrpSpPr>
              <a:grpSpLocks/>
            </p:cNvGrpSpPr>
            <p:nvPr/>
          </p:nvGrpSpPr>
          <p:grpSpPr bwMode="auto">
            <a:xfrm rot="3877067">
              <a:off x="1965" y="2175"/>
              <a:ext cx="1432" cy="541"/>
              <a:chOff x="2290" y="2725"/>
              <a:chExt cx="1832" cy="713"/>
            </a:xfrm>
          </p:grpSpPr>
          <p:grpSp>
            <p:nvGrpSpPr>
              <p:cNvPr id="62483" name="Group 72">
                <a:extLst>
                  <a:ext uri="{FF2B5EF4-FFF2-40B4-BE49-F238E27FC236}">
                    <a16:creationId xmlns:a16="http://schemas.microsoft.com/office/drawing/2014/main" id="{C788D1D5-493D-694B-AFAC-6559558C8897}"/>
                  </a:ext>
                </a:extLst>
              </p:cNvPr>
              <p:cNvGrpSpPr>
                <a:grpSpLocks/>
              </p:cNvGrpSpPr>
              <p:nvPr/>
            </p:nvGrpSpPr>
            <p:grpSpPr bwMode="auto">
              <a:xfrm>
                <a:off x="2290" y="3030"/>
                <a:ext cx="1832" cy="408"/>
                <a:chOff x="2290" y="3030"/>
                <a:chExt cx="1832" cy="408"/>
              </a:xfrm>
            </p:grpSpPr>
            <p:sp>
              <p:nvSpPr>
                <p:cNvPr id="62487" name="Freeform 73">
                  <a:extLst>
                    <a:ext uri="{FF2B5EF4-FFF2-40B4-BE49-F238E27FC236}">
                      <a16:creationId xmlns:a16="http://schemas.microsoft.com/office/drawing/2014/main" id="{9BC9437E-1FAF-D048-8FE0-970D5B23F216}"/>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488" name="Freeform 74">
                  <a:extLst>
                    <a:ext uri="{FF2B5EF4-FFF2-40B4-BE49-F238E27FC236}">
                      <a16:creationId xmlns:a16="http://schemas.microsoft.com/office/drawing/2014/main" id="{7E897741-A89A-C640-A3CB-B587040162AC}"/>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nvGrpSpPr>
              <p:cNvPr id="62484" name="Group 75">
                <a:extLst>
                  <a:ext uri="{FF2B5EF4-FFF2-40B4-BE49-F238E27FC236}">
                    <a16:creationId xmlns:a16="http://schemas.microsoft.com/office/drawing/2014/main" id="{A01B2248-5D92-9846-B0CD-4D595A242827}"/>
                  </a:ext>
                </a:extLst>
              </p:cNvPr>
              <p:cNvGrpSpPr>
                <a:grpSpLocks/>
              </p:cNvGrpSpPr>
              <p:nvPr/>
            </p:nvGrpSpPr>
            <p:grpSpPr bwMode="auto">
              <a:xfrm flipV="1">
                <a:off x="2290" y="2725"/>
                <a:ext cx="1406" cy="313"/>
                <a:chOff x="2290" y="3030"/>
                <a:chExt cx="1832" cy="408"/>
              </a:xfrm>
            </p:grpSpPr>
            <p:sp>
              <p:nvSpPr>
                <p:cNvPr id="62485" name="Freeform 76">
                  <a:extLst>
                    <a:ext uri="{FF2B5EF4-FFF2-40B4-BE49-F238E27FC236}">
                      <a16:creationId xmlns:a16="http://schemas.microsoft.com/office/drawing/2014/main" id="{EC46BBCA-39A8-FB46-AAA2-AD4F71F9A689}"/>
                    </a:ext>
                  </a:extLst>
                </p:cNvPr>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sp>
              <p:nvSpPr>
                <p:cNvPr id="62486" name="Freeform 77">
                  <a:extLst>
                    <a:ext uri="{FF2B5EF4-FFF2-40B4-BE49-F238E27FC236}">
                      <a16:creationId xmlns:a16="http://schemas.microsoft.com/office/drawing/2014/main" id="{BBEE7F50-43A9-4344-B25A-ACC1B669D885}"/>
                    </a:ext>
                  </a:extLst>
                </p:cNvPr>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CN"/>
                </a:p>
              </p:txBody>
            </p:sp>
          </p:grpSp>
        </p:grpSp>
        <p:sp>
          <p:nvSpPr>
            <p:cNvPr id="62475" name="Oval 78">
              <a:extLst>
                <a:ext uri="{FF2B5EF4-FFF2-40B4-BE49-F238E27FC236}">
                  <a16:creationId xmlns:a16="http://schemas.microsoft.com/office/drawing/2014/main" id="{2C694DAE-0AA1-C647-BE95-0CB56A75A5E7}"/>
                </a:ext>
              </a:extLst>
            </p:cNvPr>
            <p:cNvSpPr>
              <a:spLocks noChangeArrowheads="1"/>
            </p:cNvSpPr>
            <p:nvPr/>
          </p:nvSpPr>
          <p:spPr bwMode="auto">
            <a:xfrm>
              <a:off x="1882" y="1162"/>
              <a:ext cx="799" cy="82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6" name="Oval 79">
              <a:extLst>
                <a:ext uri="{FF2B5EF4-FFF2-40B4-BE49-F238E27FC236}">
                  <a16:creationId xmlns:a16="http://schemas.microsoft.com/office/drawing/2014/main" id="{749E70F4-C184-E54F-B9CC-68D6676CEF23}"/>
                </a:ext>
              </a:extLst>
            </p:cNvPr>
            <p:cNvSpPr>
              <a:spLocks noChangeArrowheads="1"/>
            </p:cNvSpPr>
            <p:nvPr/>
          </p:nvSpPr>
          <p:spPr bwMode="auto">
            <a:xfrm>
              <a:off x="1882" y="1162"/>
              <a:ext cx="799" cy="82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7" name="Oval 80">
              <a:extLst>
                <a:ext uri="{FF2B5EF4-FFF2-40B4-BE49-F238E27FC236}">
                  <a16:creationId xmlns:a16="http://schemas.microsoft.com/office/drawing/2014/main" id="{C5B8BF92-1FEE-414F-9AF5-A88D04F6CA5F}"/>
                </a:ext>
              </a:extLst>
            </p:cNvPr>
            <p:cNvSpPr>
              <a:spLocks noChangeArrowheads="1"/>
            </p:cNvSpPr>
            <p:nvPr/>
          </p:nvSpPr>
          <p:spPr bwMode="auto">
            <a:xfrm>
              <a:off x="1935" y="1216"/>
              <a:ext cx="693" cy="71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8" name="Oval 81">
              <a:extLst>
                <a:ext uri="{FF2B5EF4-FFF2-40B4-BE49-F238E27FC236}">
                  <a16:creationId xmlns:a16="http://schemas.microsoft.com/office/drawing/2014/main" id="{433A9FA3-9F3D-2540-8E4C-AD52DFBF9CF2}"/>
                </a:ext>
              </a:extLst>
            </p:cNvPr>
            <p:cNvSpPr>
              <a:spLocks noChangeArrowheads="1"/>
            </p:cNvSpPr>
            <p:nvPr/>
          </p:nvSpPr>
          <p:spPr bwMode="auto">
            <a:xfrm>
              <a:off x="1935" y="1217"/>
              <a:ext cx="693" cy="716"/>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9" name="Oval 82">
              <a:extLst>
                <a:ext uri="{FF2B5EF4-FFF2-40B4-BE49-F238E27FC236}">
                  <a16:creationId xmlns:a16="http://schemas.microsoft.com/office/drawing/2014/main" id="{6FAA00CC-E4A5-724B-9308-17A51B7BE009}"/>
                </a:ext>
              </a:extLst>
            </p:cNvPr>
            <p:cNvSpPr>
              <a:spLocks noChangeArrowheads="1"/>
            </p:cNvSpPr>
            <p:nvPr/>
          </p:nvSpPr>
          <p:spPr bwMode="auto">
            <a:xfrm>
              <a:off x="1969" y="1252"/>
              <a:ext cx="625" cy="64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80" name="Text Box 83">
              <a:extLst>
                <a:ext uri="{FF2B5EF4-FFF2-40B4-BE49-F238E27FC236}">
                  <a16:creationId xmlns:a16="http://schemas.microsoft.com/office/drawing/2014/main" id="{5BD8275D-8672-CD43-8BA0-9B358A1C6065}"/>
                </a:ext>
              </a:extLst>
            </p:cNvPr>
            <p:cNvSpPr txBox="1">
              <a:spLocks noChangeArrowheads="1"/>
            </p:cNvSpPr>
            <p:nvPr/>
          </p:nvSpPr>
          <p:spPr bwMode="auto">
            <a:xfrm rot="3925970">
              <a:off x="2327" y="19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62481" name="Text Box 84">
              <a:extLst>
                <a:ext uri="{FF2B5EF4-FFF2-40B4-BE49-F238E27FC236}">
                  <a16:creationId xmlns:a16="http://schemas.microsoft.com/office/drawing/2014/main" id="{A80B2116-005E-214D-9EBD-724A4ABEA959}"/>
                </a:ext>
              </a:extLst>
            </p:cNvPr>
            <p:cNvSpPr txBox="1">
              <a:spLocks noChangeArrowheads="1"/>
            </p:cNvSpPr>
            <p:nvPr/>
          </p:nvSpPr>
          <p:spPr bwMode="auto">
            <a:xfrm rot="3925970">
              <a:off x="2373" y="2175"/>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复数集合 </a:t>
              </a:r>
            </a:p>
          </p:txBody>
        </p:sp>
        <p:sp>
          <p:nvSpPr>
            <p:cNvPr id="17493" name="Oval 85">
              <a:extLst>
                <a:ext uri="{FF2B5EF4-FFF2-40B4-BE49-F238E27FC236}">
                  <a16:creationId xmlns:a16="http://schemas.microsoft.com/office/drawing/2014/main" id="{7B25C3B3-4E1F-324E-9047-2B8694D95374}"/>
                </a:ext>
              </a:extLst>
            </p:cNvPr>
            <p:cNvSpPr>
              <a:spLocks noChangeArrowheads="1"/>
            </p:cNvSpPr>
            <p:nvPr/>
          </p:nvSpPr>
          <p:spPr bwMode="auto">
            <a:xfrm>
              <a:off x="1973" y="1253"/>
              <a:ext cx="635" cy="635"/>
            </a:xfrm>
            <a:prstGeom prst="ellipse">
              <a:avLst/>
            </a:prstGeom>
            <a:gradFill rotWithShape="1">
              <a:gsLst>
                <a:gs pos="0">
                  <a:srgbClr val="767676"/>
                </a:gs>
                <a:gs pos="50000">
                  <a:schemeClr val="bg1"/>
                </a:gs>
                <a:gs pos="100000">
                  <a:srgbClr val="767676"/>
                </a:gs>
              </a:gsLst>
              <a:lin ang="5400000" scaled="1"/>
            </a:gradFill>
            <a:ln w="9525">
              <a:solidFill>
                <a:schemeClr val="tx1"/>
              </a:solidFill>
              <a:round/>
            </a:ln>
          </p:spPr>
          <p:txBody>
            <a:bodyPr wrap="none" anchor="ctr"/>
            <a:lstStyle/>
            <a:p>
              <a:pPr algn="ctr" eaLnBrk="1" hangingPunct="1">
                <a:defRPr/>
              </a:pPr>
              <a:r>
                <a:rPr lang="en-US" altLang="zh-CN" sz="2000"/>
                <a:t>C</a:t>
              </a:r>
            </a:p>
          </p:txBody>
        </p:sp>
      </p:grpSp>
      <p:sp>
        <p:nvSpPr>
          <p:cNvPr id="62473" name="灯片编号占位符 3">
            <a:extLst>
              <a:ext uri="{FF2B5EF4-FFF2-40B4-BE49-F238E27FC236}">
                <a16:creationId xmlns:a16="http://schemas.microsoft.com/office/drawing/2014/main" id="{9DDEA8B9-4838-C64F-BC39-8BB49EDD1A2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20FAB6-6FCE-0A4A-8E62-34B9B785A08C}" type="slidenum">
              <a:rPr altLang="zh-CN" sz="1200" noProof="1" smtClean="0">
                <a:latin typeface="Arial Black" panose="020B0604020202020204" pitchFamily="34" charset="0"/>
              </a:rPr>
              <a:pPr>
                <a:spcBef>
                  <a:spcPct val="0"/>
                </a:spcBef>
                <a:buClrTx/>
                <a:buSzTx/>
                <a:buFontTx/>
                <a:buNone/>
              </a:pPr>
              <a:t>13</a:t>
            </a:fld>
            <a:endParaRPr lang="en-CN" altLang="zh-CN" sz="1200" noProof="1">
              <a:latin typeface="Arial Black"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4442CFB6-1716-2F44-8A55-16F4572D064D}"/>
              </a:ext>
            </a:extLst>
          </p:cNvPr>
          <p:cNvSpPr>
            <a:spLocks noGrp="1" noChangeArrowheads="1"/>
          </p:cNvSpPr>
          <p:nvPr>
            <p:ph type="title"/>
          </p:nvPr>
        </p:nvSpPr>
        <p:spPr/>
        <p:txBody>
          <a:bodyPr/>
          <a:lstStyle/>
          <a:p>
            <a:pPr eaLnBrk="1" hangingPunct="1"/>
            <a:r>
              <a:rPr lang="zh-CN" altLang="en-US" b="1"/>
              <a:t>集合的表示方法</a:t>
            </a:r>
          </a:p>
        </p:txBody>
      </p:sp>
      <p:sp>
        <p:nvSpPr>
          <p:cNvPr id="63491" name="Rectangle 3">
            <a:extLst>
              <a:ext uri="{FF2B5EF4-FFF2-40B4-BE49-F238E27FC236}">
                <a16:creationId xmlns:a16="http://schemas.microsoft.com/office/drawing/2014/main" id="{45EB2B09-4D09-4249-B1D4-43519262281E}"/>
              </a:ext>
            </a:extLst>
          </p:cNvPr>
          <p:cNvSpPr>
            <a:spLocks noGrp="1" noChangeArrowheads="1"/>
          </p:cNvSpPr>
          <p:nvPr>
            <p:ph idx="1"/>
          </p:nvPr>
        </p:nvSpPr>
        <p:spPr>
          <a:xfrm>
            <a:off x="611188" y="1700213"/>
            <a:ext cx="7772400" cy="4090987"/>
          </a:xfrm>
        </p:spPr>
        <p:txBody>
          <a:bodyPr/>
          <a:lstStyle/>
          <a:p>
            <a:pPr marL="0" indent="0" eaLnBrk="1" hangingPunct="1">
              <a:buFont typeface="Wingdings" pitchFamily="2" charset="2"/>
              <a:buNone/>
            </a:pPr>
            <a:r>
              <a:rPr lang="zh-CN" altLang="en-US"/>
              <a:t>  集合是由它包含的元素完全确定的，为了表示一个集合，通常有：</a:t>
            </a:r>
          </a:p>
          <a:p>
            <a:pPr lvl="1" eaLnBrk="1" hangingPunct="1">
              <a:buFont typeface="Wingdings" pitchFamily="2" charset="2"/>
              <a:buChar char="ü"/>
            </a:pPr>
            <a:r>
              <a:rPr lang="zh-CN" altLang="en-US">
                <a:solidFill>
                  <a:srgbClr val="0000CC"/>
                </a:solidFill>
              </a:rPr>
              <a:t> 枚举法（显式法）</a:t>
            </a:r>
          </a:p>
          <a:p>
            <a:pPr lvl="1" eaLnBrk="1" hangingPunct="1">
              <a:buFont typeface="Wingdings" pitchFamily="2" charset="2"/>
              <a:buChar char="ü"/>
            </a:pPr>
            <a:r>
              <a:rPr lang="zh-CN" altLang="en-US">
                <a:solidFill>
                  <a:srgbClr val="0000CC"/>
                </a:solidFill>
              </a:rPr>
              <a:t> 叙述法（隐式法）</a:t>
            </a:r>
          </a:p>
          <a:p>
            <a:pPr lvl="1" eaLnBrk="1" hangingPunct="1">
              <a:buFont typeface="Wingdings" pitchFamily="2" charset="2"/>
              <a:buChar char="ü"/>
            </a:pPr>
            <a:r>
              <a:rPr lang="zh-CN" altLang="en-US">
                <a:solidFill>
                  <a:srgbClr val="0000CC"/>
                </a:solidFill>
              </a:rPr>
              <a:t> 归纳法 </a:t>
            </a:r>
          </a:p>
          <a:p>
            <a:pPr lvl="1" eaLnBrk="1" hangingPunct="1">
              <a:buFont typeface="Wingdings" pitchFamily="2" charset="2"/>
              <a:buChar char="ü"/>
            </a:pPr>
            <a:r>
              <a:rPr lang="zh-CN" altLang="en-US">
                <a:solidFill>
                  <a:srgbClr val="0000CC"/>
                </a:solidFill>
              </a:rPr>
              <a:t> 递归指定</a:t>
            </a:r>
          </a:p>
          <a:p>
            <a:pPr lvl="1" eaLnBrk="1" hangingPunct="1">
              <a:buFont typeface="Wingdings" pitchFamily="2" charset="2"/>
              <a:buChar char="ü"/>
            </a:pPr>
            <a:r>
              <a:rPr lang="zh-CN" altLang="en-US">
                <a:solidFill>
                  <a:srgbClr val="0000CC"/>
                </a:solidFill>
              </a:rPr>
              <a:t> 文氏图</a:t>
            </a:r>
          </a:p>
        </p:txBody>
      </p:sp>
      <p:sp>
        <p:nvSpPr>
          <p:cNvPr id="63492" name="灯片编号占位符 3">
            <a:extLst>
              <a:ext uri="{FF2B5EF4-FFF2-40B4-BE49-F238E27FC236}">
                <a16:creationId xmlns:a16="http://schemas.microsoft.com/office/drawing/2014/main" id="{E9C230FB-8CE4-5B48-BC50-4612B71D5C4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87A271-EC13-C144-945A-B28BD11FB5BA}" type="slidenum">
              <a:rPr altLang="zh-CN" sz="1200" noProof="1" smtClean="0">
                <a:latin typeface="Arial Black" panose="020B0604020202020204" pitchFamily="34" charset="0"/>
              </a:rPr>
              <a:pPr>
                <a:spcBef>
                  <a:spcPct val="0"/>
                </a:spcBef>
                <a:buClrTx/>
                <a:buSzTx/>
                <a:buFontTx/>
                <a:buNone/>
              </a:pPr>
              <a:t>14</a:t>
            </a:fld>
            <a:endParaRPr lang="en-CN" altLang="zh-CN" sz="1200" noProof="1">
              <a:latin typeface="Arial Black" panose="020B0604020202020204" pitchFamily="34" charset="0"/>
            </a:endParaRP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7C127525-05D0-9B4A-AA5C-7A39A5C1C000}"/>
              </a:ext>
            </a:extLst>
          </p:cNvPr>
          <p:cNvSpPr>
            <a:spLocks noGrp="1" noChangeArrowheads="1"/>
          </p:cNvSpPr>
          <p:nvPr>
            <p:ph type="title"/>
          </p:nvPr>
        </p:nvSpPr>
        <p:spPr/>
        <p:txBody>
          <a:bodyPr/>
          <a:lstStyle/>
          <a:p>
            <a:pPr eaLnBrk="1" hangingPunct="1"/>
            <a:r>
              <a:rPr lang="zh-CN" altLang="en-US" b="1"/>
              <a:t>集合的表示</a:t>
            </a:r>
            <a:r>
              <a:rPr lang="en-US" altLang="zh-CN"/>
              <a:t>---</a:t>
            </a:r>
            <a:r>
              <a:rPr lang="zh-CN" altLang="en-US"/>
              <a:t>枚举法（显式法）</a:t>
            </a:r>
          </a:p>
        </p:txBody>
      </p:sp>
      <p:sp>
        <p:nvSpPr>
          <p:cNvPr id="64515" name="Rectangle 3">
            <a:extLst>
              <a:ext uri="{FF2B5EF4-FFF2-40B4-BE49-F238E27FC236}">
                <a16:creationId xmlns:a16="http://schemas.microsoft.com/office/drawing/2014/main" id="{5B3B6719-16B7-4A4D-91E5-ECCADFE75755}"/>
              </a:ext>
            </a:extLst>
          </p:cNvPr>
          <p:cNvSpPr>
            <a:spLocks noGrp="1" noChangeArrowheads="1"/>
          </p:cNvSpPr>
          <p:nvPr>
            <p:ph idx="1"/>
          </p:nvPr>
        </p:nvSpPr>
        <p:spPr>
          <a:xfrm>
            <a:off x="323850" y="1628775"/>
            <a:ext cx="8569325" cy="585788"/>
          </a:xfrm>
        </p:spPr>
        <p:txBody>
          <a:bodyPr/>
          <a:lstStyle/>
          <a:p>
            <a:pPr marL="0" indent="0" eaLnBrk="1" hangingPunct="1">
              <a:buFont typeface="Wingdings" pitchFamily="2" charset="2"/>
              <a:buNone/>
            </a:pPr>
            <a:r>
              <a:rPr lang="en-US" altLang="zh-CN" sz="2800" dirty="0"/>
              <a:t>--</a:t>
            </a:r>
            <a:r>
              <a:rPr lang="zh-CN" altLang="en-US" sz="2800" dirty="0"/>
              <a:t>列出集合中全部元素或部分元素的方法叫</a:t>
            </a:r>
            <a:r>
              <a:rPr lang="zh-CN" altLang="en-US" sz="2800" dirty="0">
                <a:solidFill>
                  <a:srgbClr val="FF0000"/>
                </a:solidFill>
              </a:rPr>
              <a:t>枚举法</a:t>
            </a:r>
            <a:endParaRPr lang="en-US" altLang="zh-CN" sz="2800" dirty="0"/>
          </a:p>
        </p:txBody>
      </p:sp>
      <p:sp>
        <p:nvSpPr>
          <p:cNvPr id="984068" name="Text Box 4">
            <a:extLst>
              <a:ext uri="{FF2B5EF4-FFF2-40B4-BE49-F238E27FC236}">
                <a16:creationId xmlns:a16="http://schemas.microsoft.com/office/drawing/2014/main" id="{79CAC00D-E6E2-484C-8147-0B384D24618A}"/>
              </a:ext>
            </a:extLst>
          </p:cNvPr>
          <p:cNvSpPr txBox="1">
            <a:spLocks noChangeArrowheads="1"/>
          </p:cNvSpPr>
          <p:nvPr/>
        </p:nvSpPr>
        <p:spPr bwMode="auto">
          <a:xfrm>
            <a:off x="468313" y="3933825"/>
            <a:ext cx="8207375" cy="1476375"/>
          </a:xfrm>
          <a:prstGeom prst="rect">
            <a:avLst/>
          </a:prstGeom>
          <a:noFill/>
          <a:ln>
            <a:noFill/>
          </a:ln>
          <a:effectLst/>
        </p:spPr>
        <p:txBody>
          <a:bodyPr>
            <a:spAutoFit/>
          </a:bodyPr>
          <a:lstStyle/>
          <a:p>
            <a:pPr eaLnBrk="1" hangingPunct="1">
              <a:lnSpc>
                <a:spcPct val="150000"/>
              </a:lnSpc>
              <a:buClr>
                <a:schemeClr val="accent1"/>
              </a:buClr>
              <a:buSzPct val="75000"/>
              <a:buFont typeface="Monotype Sorts" pitchFamily="2" charset="2"/>
              <a:buNone/>
              <a:defRPr/>
            </a:pPr>
            <a:r>
              <a:rPr kumimoji="1" lang="zh-CN" altLang="en-US" sz="2400" dirty="0">
                <a:solidFill>
                  <a:srgbClr val="9900CC"/>
                </a:solidFill>
              </a:rPr>
              <a:t>例</a:t>
            </a:r>
            <a:r>
              <a:rPr kumimoji="1" lang="en-US" altLang="zh-CN" sz="2400" dirty="0">
                <a:solidFill>
                  <a:srgbClr val="9900CC"/>
                </a:solidFill>
              </a:rPr>
              <a:t>2</a:t>
            </a:r>
            <a:r>
              <a:rPr kumimoji="1" lang="zh-CN" altLang="en-US" sz="2400" dirty="0">
                <a:solidFill>
                  <a:srgbClr val="9900CC"/>
                </a:solidFill>
              </a:rPr>
              <a:t>：</a:t>
            </a:r>
            <a:endParaRPr kumimoji="1" lang="en-US" altLang="zh-CN" sz="2400" dirty="0">
              <a:solidFill>
                <a:srgbClr val="9900CC"/>
              </a:solidFill>
            </a:endParaRPr>
          </a:p>
          <a:p>
            <a:pPr eaLnBrk="1" hangingPunct="1">
              <a:lnSpc>
                <a:spcPct val="150000"/>
              </a:lnSpc>
              <a:buClr>
                <a:schemeClr val="accent1"/>
              </a:buClr>
              <a:buSzPct val="75000"/>
              <a:buFont typeface="Monotype Sorts" pitchFamily="2" charset="2"/>
              <a:buNone/>
              <a:defRPr/>
            </a:pPr>
            <a:r>
              <a:rPr kumimoji="1" lang="en-US" altLang="zh-CN" dirty="0">
                <a:effectLst>
                  <a:outerShdw blurRad="38100" dist="38100" dir="2700000" algn="tl">
                    <a:srgbClr val="000000"/>
                  </a:outerShdw>
                </a:effectLst>
              </a:rPr>
              <a:t> </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1</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A</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{a</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b</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c</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d}</a:t>
            </a:r>
          </a:p>
          <a:p>
            <a:pPr eaLnBrk="1" hangingPunct="1">
              <a:lnSpc>
                <a:spcPct val="150000"/>
              </a:lnSpc>
              <a:buClr>
                <a:schemeClr val="accent1"/>
              </a:buClr>
              <a:buSzPct val="75000"/>
              <a:buFont typeface="Monotype Sorts" pitchFamily="2" charset="2"/>
              <a:buNone/>
              <a:defRPr/>
            </a:pPr>
            <a:r>
              <a:rPr kumimoji="1" lang="en-US" altLang="zh-CN" dirty="0">
                <a:solidFill>
                  <a:srgbClr val="000000"/>
                </a:solidFill>
                <a:effectLst>
                  <a:outerShdw blurRad="38100" dist="38100" dir="2700000" algn="tl">
                    <a:srgbClr val="FFFFFF"/>
                  </a:outerShdw>
                </a:effectLst>
              </a:rPr>
              <a:t> </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2</a:t>
            </a:r>
            <a:r>
              <a:rPr kumimoji="1" lang="zh-CN" altLang="en-US" dirty="0">
                <a:solidFill>
                  <a:srgbClr val="000000"/>
                </a:solidFill>
                <a:effectLst>
                  <a:outerShdw blurRad="38100" dist="38100" dir="2700000" algn="tl">
                    <a:srgbClr val="FFFFFF"/>
                  </a:outerShdw>
                </a:effectLst>
              </a:rPr>
              <a:t>）</a:t>
            </a:r>
            <a:r>
              <a:rPr kumimoji="1" lang="en-US" altLang="zh-CN" dirty="0">
                <a:solidFill>
                  <a:srgbClr val="000000"/>
                </a:solidFill>
                <a:effectLst>
                  <a:outerShdw blurRad="38100" dist="38100" dir="2700000" algn="tl">
                    <a:srgbClr val="FFFFFF"/>
                  </a:outerShdw>
                </a:effectLst>
              </a:rPr>
              <a:t>B = {0, 1, 4, 9, 16, </a:t>
            </a:r>
            <a:r>
              <a:rPr kumimoji="1" lang="en-US" altLang="zh-CN" dirty="0">
                <a:solidFill>
                  <a:srgbClr val="000000"/>
                </a:solidFill>
                <a:effectLst>
                  <a:outerShdw blurRad="38100" dist="38100" dir="2700000" algn="tl">
                    <a:srgbClr val="FFFFFF"/>
                  </a:outerShdw>
                </a:effectLst>
                <a:latin typeface="Arial" panose="020B0604020202020204"/>
              </a:rPr>
              <a:t>…</a:t>
            </a:r>
            <a:r>
              <a:rPr kumimoji="1" lang="en-US" altLang="zh-CN" dirty="0">
                <a:solidFill>
                  <a:srgbClr val="000000"/>
                </a:solidFill>
                <a:effectLst>
                  <a:outerShdw blurRad="38100" dist="38100" dir="2700000" algn="tl">
                    <a:srgbClr val="FFFFFF"/>
                  </a:outerShdw>
                </a:effectLst>
              </a:rPr>
              <a:t>, n</a:t>
            </a:r>
            <a:r>
              <a:rPr kumimoji="1" lang="en-US" altLang="zh-CN" baseline="30000" dirty="0">
                <a:solidFill>
                  <a:srgbClr val="000000"/>
                </a:solidFill>
                <a:effectLst>
                  <a:outerShdw blurRad="38100" dist="38100" dir="2700000" algn="tl">
                    <a:srgbClr val="FFFFFF"/>
                  </a:outerShdw>
                </a:effectLst>
              </a:rPr>
              <a:t>2</a:t>
            </a:r>
            <a:r>
              <a:rPr kumimoji="1" lang="en-US" altLang="zh-CN" dirty="0">
                <a:solidFill>
                  <a:srgbClr val="000000"/>
                </a:solidFill>
                <a:effectLst>
                  <a:outerShdw blurRad="38100" dist="38100" dir="2700000" algn="tl">
                    <a:srgbClr val="FFFFFF"/>
                  </a:outerShdw>
                </a:effectLst>
              </a:rPr>
              <a:t>, </a:t>
            </a:r>
            <a:r>
              <a:rPr kumimoji="1" lang="en-US" altLang="zh-CN" dirty="0">
                <a:solidFill>
                  <a:srgbClr val="000000"/>
                </a:solidFill>
                <a:effectLst>
                  <a:outerShdw blurRad="38100" dist="38100" dir="2700000" algn="tl">
                    <a:srgbClr val="FFFFFF"/>
                  </a:outerShdw>
                </a:effectLst>
                <a:latin typeface="Arial" panose="020B0604020202020204"/>
              </a:rPr>
              <a:t>…</a:t>
            </a:r>
            <a:r>
              <a:rPr kumimoji="1" lang="en-US" altLang="zh-CN" dirty="0">
                <a:solidFill>
                  <a:srgbClr val="000000"/>
                </a:solidFill>
                <a:effectLst>
                  <a:outerShdw blurRad="38100" dist="38100" dir="2700000" algn="tl">
                    <a:srgbClr val="FFFFFF"/>
                  </a:outerShdw>
                </a:effectLst>
              </a:rPr>
              <a:t>}</a:t>
            </a:r>
          </a:p>
        </p:txBody>
      </p:sp>
      <p:sp>
        <p:nvSpPr>
          <p:cNvPr id="64517" name="Rectangle 5">
            <a:extLst>
              <a:ext uri="{FF2B5EF4-FFF2-40B4-BE49-F238E27FC236}">
                <a16:creationId xmlns:a16="http://schemas.microsoft.com/office/drawing/2014/main" id="{56BB27D1-8D47-2A41-BDFD-E51A562C697A}"/>
              </a:ext>
            </a:extLst>
          </p:cNvPr>
          <p:cNvSpPr>
            <a:spLocks noChangeArrowheads="1"/>
          </p:cNvSpPr>
          <p:nvPr/>
        </p:nvSpPr>
        <p:spPr bwMode="auto">
          <a:xfrm>
            <a:off x="450850" y="2308225"/>
            <a:ext cx="69119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a:solidFill>
                  <a:srgbClr val="0000FF"/>
                </a:solidFill>
              </a:rPr>
              <a:t>适用场景：</a:t>
            </a:r>
            <a:endParaRPr lang="zh-CN" altLang="en-US" sz="2000">
              <a:solidFill>
                <a:srgbClr val="0000FF"/>
              </a:solidFill>
            </a:endParaRPr>
          </a:p>
          <a:p>
            <a:pPr lvl="1" eaLnBrk="1" hangingPunct="1">
              <a:lnSpc>
                <a:spcPct val="150000"/>
              </a:lnSpc>
              <a:spcBef>
                <a:spcPct val="0"/>
              </a:spcBef>
              <a:buClrTx/>
              <a:buSzTx/>
              <a:buFont typeface="Wingdings" pitchFamily="2" charset="2"/>
              <a:buChar char="u"/>
            </a:pPr>
            <a:r>
              <a:rPr lang="zh-CN" altLang="en-US" sz="2000">
                <a:solidFill>
                  <a:srgbClr val="000000"/>
                </a:solidFill>
              </a:rPr>
              <a:t>一个集合仅含有限个元素</a:t>
            </a:r>
          </a:p>
          <a:p>
            <a:pPr lvl="1" eaLnBrk="1" hangingPunct="1">
              <a:lnSpc>
                <a:spcPct val="150000"/>
              </a:lnSpc>
              <a:spcBef>
                <a:spcPct val="0"/>
              </a:spcBef>
              <a:buClrTx/>
              <a:buSzTx/>
              <a:buFont typeface="Wingdings" pitchFamily="2" charset="2"/>
              <a:buChar char="u"/>
            </a:pPr>
            <a:r>
              <a:rPr lang="zh-CN" altLang="en-US" sz="2000">
                <a:solidFill>
                  <a:srgbClr val="000000"/>
                </a:solidFill>
              </a:rPr>
              <a:t>一个集合的元素之间有明显关系</a:t>
            </a:r>
            <a:r>
              <a:rPr lang="zh-CN" altLang="en-US" sz="2000"/>
              <a:t> </a:t>
            </a:r>
          </a:p>
        </p:txBody>
      </p:sp>
      <p:sp>
        <p:nvSpPr>
          <p:cNvPr id="64518" name="灯片编号占位符 3">
            <a:extLst>
              <a:ext uri="{FF2B5EF4-FFF2-40B4-BE49-F238E27FC236}">
                <a16:creationId xmlns:a16="http://schemas.microsoft.com/office/drawing/2014/main" id="{CC6C5038-A3C7-3D42-BD5D-1BE91B949FF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8694BE-FE64-7940-82C4-28E7AB9D7EEE}" type="slidenum">
              <a:rPr altLang="zh-CN" sz="1200" noProof="1" smtClean="0">
                <a:latin typeface="Arial Black" panose="020B0604020202020204" pitchFamily="34" charset="0"/>
              </a:rPr>
              <a:pPr>
                <a:spcBef>
                  <a:spcPct val="0"/>
                </a:spcBef>
                <a:buClrTx/>
                <a:buSzTx/>
                <a:buFontTx/>
                <a:buNone/>
              </a:pPr>
              <a:t>15</a:t>
            </a:fld>
            <a:endParaRPr lang="en-CN" altLang="zh-CN" sz="1200" noProof="1">
              <a:latin typeface="Arial Black" panose="020B0604020202020204" pitchFamily="34" charset="0"/>
            </a:endParaRPr>
          </a:p>
        </p:txBody>
      </p:sp>
    </p:spTree>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7A17B5AE-72CC-5941-A015-28D1CC425A6E}"/>
              </a:ext>
            </a:extLst>
          </p:cNvPr>
          <p:cNvSpPr>
            <a:spLocks noGrp="1" noChangeArrowheads="1"/>
          </p:cNvSpPr>
          <p:nvPr>
            <p:ph type="title"/>
          </p:nvPr>
        </p:nvSpPr>
        <p:spPr/>
        <p:txBody>
          <a:bodyPr/>
          <a:lstStyle/>
          <a:p>
            <a:pPr eaLnBrk="1" hangingPunct="1"/>
            <a:r>
              <a:rPr lang="zh-CN" altLang="en-US"/>
              <a:t>枚举法的优缺点</a:t>
            </a:r>
          </a:p>
        </p:txBody>
      </p:sp>
      <p:sp>
        <p:nvSpPr>
          <p:cNvPr id="66563" name="Rectangle 3">
            <a:extLst>
              <a:ext uri="{FF2B5EF4-FFF2-40B4-BE49-F238E27FC236}">
                <a16:creationId xmlns:a16="http://schemas.microsoft.com/office/drawing/2014/main" id="{E82386EF-2210-FF4B-8B34-C6E16111E043}"/>
              </a:ext>
            </a:extLst>
          </p:cNvPr>
          <p:cNvSpPr>
            <a:spLocks noGrp="1" noChangeArrowheads="1"/>
          </p:cNvSpPr>
          <p:nvPr>
            <p:ph idx="1"/>
          </p:nvPr>
        </p:nvSpPr>
        <p:spPr>
          <a:xfrm>
            <a:off x="611188" y="1700213"/>
            <a:ext cx="7543800" cy="3833812"/>
          </a:xfrm>
        </p:spPr>
        <p:txBody>
          <a:bodyPr/>
          <a:lstStyle/>
          <a:p>
            <a:pPr marL="0" indent="0" eaLnBrk="1" hangingPunct="1">
              <a:lnSpc>
                <a:spcPct val="150000"/>
              </a:lnSpc>
              <a:spcBef>
                <a:spcPct val="0"/>
              </a:spcBef>
              <a:buClr>
                <a:srgbClr val="9900CC"/>
              </a:buClr>
              <a:buFontTx/>
              <a:buNone/>
            </a:pPr>
            <a:r>
              <a:rPr lang="zh-CN" altLang="en-US" sz="2400"/>
              <a:t>是一种</a:t>
            </a:r>
            <a:r>
              <a:rPr lang="zh-CN" altLang="en-US" sz="2400">
                <a:solidFill>
                  <a:srgbClr val="FF0000"/>
                </a:solidFill>
              </a:rPr>
              <a:t>显式表示法</a:t>
            </a:r>
          </a:p>
          <a:p>
            <a:pPr marL="0" indent="0" eaLnBrk="1" hangingPunct="1">
              <a:lnSpc>
                <a:spcPct val="150000"/>
              </a:lnSpc>
              <a:spcBef>
                <a:spcPct val="0"/>
              </a:spcBef>
              <a:buClr>
                <a:srgbClr val="9900CC"/>
              </a:buClr>
              <a:buFontTx/>
              <a:buNone/>
            </a:pPr>
            <a:r>
              <a:rPr lang="zh-CN" altLang="en-US" sz="2400">
                <a:solidFill>
                  <a:srgbClr val="0000CC"/>
                </a:solidFill>
              </a:rPr>
              <a:t>优点</a:t>
            </a:r>
            <a:r>
              <a:rPr lang="zh-CN" altLang="en-US" sz="2400"/>
              <a:t>：具有</a:t>
            </a:r>
            <a:r>
              <a:rPr lang="zh-CN" altLang="en-US" sz="2400">
                <a:solidFill>
                  <a:srgbClr val="FF0000"/>
                </a:solidFill>
              </a:rPr>
              <a:t>透明性，一目了然</a:t>
            </a:r>
          </a:p>
          <a:p>
            <a:pPr marL="0" indent="0" eaLnBrk="1" hangingPunct="1">
              <a:lnSpc>
                <a:spcPct val="150000"/>
              </a:lnSpc>
              <a:spcBef>
                <a:spcPct val="0"/>
              </a:spcBef>
              <a:buClr>
                <a:srgbClr val="9900CC"/>
              </a:buClr>
              <a:buFontTx/>
              <a:buNone/>
            </a:pPr>
            <a:r>
              <a:rPr lang="zh-CN" altLang="en-US" sz="2400">
                <a:solidFill>
                  <a:srgbClr val="0000CC"/>
                </a:solidFill>
              </a:rPr>
              <a:t>缺点</a:t>
            </a:r>
            <a:r>
              <a:rPr lang="zh-CN" altLang="en-US" sz="2400"/>
              <a:t>：在表示具有某种特性的集合或集合中元素过多时受到了一定的</a:t>
            </a:r>
            <a:r>
              <a:rPr lang="zh-CN" altLang="en-US" sz="2400">
                <a:solidFill>
                  <a:srgbClr val="FF0000"/>
                </a:solidFill>
              </a:rPr>
              <a:t>局限</a:t>
            </a:r>
            <a:r>
              <a:rPr lang="zh-CN" altLang="en-US" sz="2400"/>
              <a:t>，而且，从计算机的角度看，显式法是一种</a:t>
            </a:r>
            <a:r>
              <a:rPr lang="zh-CN" altLang="en-US" sz="2400">
                <a:latin typeface="宋体" panose="02010600030101010101" pitchFamily="2" charset="-122"/>
              </a:rPr>
              <a:t>“</a:t>
            </a:r>
            <a:r>
              <a:rPr lang="zh-CN" altLang="en-US" sz="2400"/>
              <a:t>静态</a:t>
            </a:r>
            <a:r>
              <a:rPr lang="zh-CN" altLang="en-US" sz="2400">
                <a:latin typeface="宋体" panose="02010600030101010101" pitchFamily="2" charset="-122"/>
              </a:rPr>
              <a:t>”</a:t>
            </a:r>
            <a:r>
              <a:rPr lang="zh-CN" altLang="en-US" sz="2400"/>
              <a:t>表示法，如果一下子将这么多的</a:t>
            </a:r>
            <a:r>
              <a:rPr lang="zh-CN" altLang="en-US" sz="2400">
                <a:latin typeface="宋体" panose="02010600030101010101" pitchFamily="2" charset="-122"/>
              </a:rPr>
              <a:t>“</a:t>
            </a:r>
            <a:r>
              <a:rPr lang="zh-CN" altLang="en-US" sz="2400"/>
              <a:t>数据</a:t>
            </a:r>
            <a:r>
              <a:rPr lang="zh-CN" altLang="en-US" sz="2400">
                <a:latin typeface="宋体" panose="02010600030101010101" pitchFamily="2" charset="-122"/>
              </a:rPr>
              <a:t>”</a:t>
            </a:r>
            <a:r>
              <a:rPr lang="zh-CN" altLang="en-US" sz="2400"/>
              <a:t>输入到计算机中去，那将占据大量的</a:t>
            </a:r>
            <a:r>
              <a:rPr lang="zh-CN" altLang="en-US" sz="2400">
                <a:latin typeface="宋体" panose="02010600030101010101" pitchFamily="2" charset="-122"/>
              </a:rPr>
              <a:t>“</a:t>
            </a:r>
            <a:r>
              <a:rPr lang="zh-CN" altLang="en-US" sz="2400"/>
              <a:t>内存</a:t>
            </a:r>
            <a:r>
              <a:rPr lang="zh-CN" altLang="en-US" sz="2400">
                <a:latin typeface="宋体" panose="02010600030101010101" pitchFamily="2" charset="-122"/>
              </a:rPr>
              <a:t>”</a:t>
            </a:r>
            <a:r>
              <a:rPr lang="zh-CN" altLang="en-US" sz="2400"/>
              <a:t>。</a:t>
            </a:r>
          </a:p>
        </p:txBody>
      </p:sp>
      <p:sp>
        <p:nvSpPr>
          <p:cNvPr id="66564" name="灯片编号占位符 3">
            <a:extLst>
              <a:ext uri="{FF2B5EF4-FFF2-40B4-BE49-F238E27FC236}">
                <a16:creationId xmlns:a16="http://schemas.microsoft.com/office/drawing/2014/main" id="{19846DDF-9273-BA41-89D5-84E8BD178B4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0037FE-0241-A24B-993A-248709D3729A}" type="slidenum">
              <a:rPr altLang="zh-CN" sz="1200" noProof="1" smtClean="0">
                <a:latin typeface="Arial Black" panose="020B0604020202020204" pitchFamily="34" charset="0"/>
              </a:rPr>
              <a:pPr>
                <a:spcBef>
                  <a:spcPct val="0"/>
                </a:spcBef>
                <a:buClrTx/>
                <a:buSzTx/>
                <a:buFontTx/>
                <a:buNone/>
              </a:pPr>
              <a:t>16</a:t>
            </a:fld>
            <a:endParaRPr lang="en-CN" altLang="zh-CN" sz="1200" noProof="1">
              <a:latin typeface="Arial Black"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7020FDC-A1E4-3B47-94EE-1AE05F4D2B1F}"/>
              </a:ext>
            </a:extLst>
          </p:cNvPr>
          <p:cNvSpPr>
            <a:spLocks noGrp="1" noChangeArrowheads="1"/>
          </p:cNvSpPr>
          <p:nvPr>
            <p:ph type="title"/>
          </p:nvPr>
        </p:nvSpPr>
        <p:spPr/>
        <p:txBody>
          <a:bodyPr/>
          <a:lstStyle/>
          <a:p>
            <a:pPr eaLnBrk="1" hangingPunct="1"/>
            <a:r>
              <a:rPr lang="zh-CN" altLang="en-US" b="1"/>
              <a:t>集合的表示 </a:t>
            </a:r>
            <a:r>
              <a:rPr lang="en-US" altLang="zh-CN"/>
              <a:t>---</a:t>
            </a:r>
            <a:r>
              <a:rPr lang="zh-CN" altLang="en-US"/>
              <a:t>叙述法（隐式法）</a:t>
            </a:r>
          </a:p>
        </p:txBody>
      </p:sp>
      <p:sp>
        <p:nvSpPr>
          <p:cNvPr id="67587" name="Rectangle 3">
            <a:extLst>
              <a:ext uri="{FF2B5EF4-FFF2-40B4-BE49-F238E27FC236}">
                <a16:creationId xmlns:a16="http://schemas.microsoft.com/office/drawing/2014/main" id="{BF5905DE-E27D-684E-9040-D70AD0881BA0}"/>
              </a:ext>
            </a:extLst>
          </p:cNvPr>
          <p:cNvSpPr>
            <a:spLocks noGrp="1" noChangeArrowheads="1"/>
          </p:cNvSpPr>
          <p:nvPr>
            <p:ph idx="1"/>
          </p:nvPr>
        </p:nvSpPr>
        <p:spPr>
          <a:xfrm>
            <a:off x="827088" y="1773238"/>
            <a:ext cx="7848600" cy="4603750"/>
          </a:xfrm>
        </p:spPr>
        <p:txBody>
          <a:bodyPr/>
          <a:lstStyle/>
          <a:p>
            <a:pPr marL="0" indent="0" eaLnBrk="1" hangingPunct="1">
              <a:lnSpc>
                <a:spcPct val="150000"/>
              </a:lnSpc>
              <a:spcBef>
                <a:spcPct val="0"/>
              </a:spcBef>
              <a:buFont typeface="Wingdings" pitchFamily="2" charset="2"/>
              <a:buNone/>
            </a:pPr>
            <a:r>
              <a:rPr lang="zh-CN" altLang="en-US" sz="2400"/>
              <a:t>通过刻画集合中</a:t>
            </a:r>
            <a:r>
              <a:rPr lang="zh-CN" altLang="en-US" sz="2400">
                <a:solidFill>
                  <a:srgbClr val="FF0000"/>
                </a:solidFill>
              </a:rPr>
              <a:t>元素所具备的某种特性</a:t>
            </a:r>
            <a:r>
              <a:rPr lang="zh-CN" altLang="en-US" sz="2400"/>
              <a:t>来表示集合的方法称为叙述法（隐式法）</a:t>
            </a:r>
          </a:p>
          <a:p>
            <a:pPr marL="0" indent="0" eaLnBrk="1" hangingPunct="1">
              <a:lnSpc>
                <a:spcPct val="150000"/>
              </a:lnSpc>
              <a:spcBef>
                <a:spcPct val="0"/>
              </a:spcBef>
              <a:buFont typeface="Wingdings" pitchFamily="2" charset="2"/>
              <a:buNone/>
            </a:pPr>
            <a:r>
              <a:rPr lang="zh-CN" altLang="en-US" sz="2400"/>
              <a:t>一般表示方法：</a:t>
            </a:r>
            <a:r>
              <a:rPr lang="en-US" altLang="zh-CN" sz="2400">
                <a:solidFill>
                  <a:srgbClr val="FF0000"/>
                </a:solidFill>
              </a:rPr>
              <a:t>P</a:t>
            </a:r>
            <a:r>
              <a:rPr lang="zh-CN" altLang="en-US" sz="2400">
                <a:solidFill>
                  <a:srgbClr val="FF0000"/>
                </a:solidFill>
              </a:rPr>
              <a:t>＝</a:t>
            </a:r>
            <a:r>
              <a:rPr lang="en-US" altLang="zh-CN" sz="2400">
                <a:solidFill>
                  <a:srgbClr val="FF0000"/>
                </a:solidFill>
              </a:rPr>
              <a:t>{x|</a:t>
            </a:r>
            <a:r>
              <a:rPr lang="en-US" altLang="zh-CN" sz="2400" u="sng">
                <a:solidFill>
                  <a:srgbClr val="FF0000"/>
                </a:solidFill>
              </a:rPr>
              <a:t>P(x)</a:t>
            </a:r>
            <a:r>
              <a:rPr lang="en-US" altLang="zh-CN" sz="2400">
                <a:solidFill>
                  <a:srgbClr val="FF0000"/>
                </a:solidFill>
              </a:rPr>
              <a:t>}</a:t>
            </a:r>
          </a:p>
          <a:p>
            <a:pPr marL="0" indent="0" eaLnBrk="1" hangingPunct="1">
              <a:lnSpc>
                <a:spcPct val="150000"/>
              </a:lnSpc>
              <a:spcBef>
                <a:spcPct val="0"/>
              </a:spcBef>
              <a:buFont typeface="Wingdings" pitchFamily="2" charset="2"/>
              <a:buNone/>
            </a:pPr>
            <a:r>
              <a:rPr lang="zh-CN" altLang="en-US" sz="2400">
                <a:solidFill>
                  <a:srgbClr val="0000FF"/>
                </a:solidFill>
              </a:rPr>
              <a:t>适用场景：</a:t>
            </a:r>
          </a:p>
          <a:p>
            <a:pPr marL="0" lvl="1" indent="0" eaLnBrk="1" hangingPunct="1">
              <a:lnSpc>
                <a:spcPct val="150000"/>
              </a:lnSpc>
              <a:spcBef>
                <a:spcPct val="0"/>
              </a:spcBef>
              <a:buFont typeface="Wingdings" pitchFamily="2" charset="2"/>
              <a:buNone/>
            </a:pPr>
            <a:r>
              <a:rPr lang="zh-CN" altLang="en-US" sz="2400"/>
              <a:t>一个集合含有很多或无穷多个元素；</a:t>
            </a:r>
          </a:p>
          <a:p>
            <a:pPr marL="0" lvl="1" indent="0" eaLnBrk="1" hangingPunct="1">
              <a:lnSpc>
                <a:spcPct val="150000"/>
              </a:lnSpc>
              <a:spcBef>
                <a:spcPct val="0"/>
              </a:spcBef>
              <a:buFont typeface="Wingdings" pitchFamily="2" charset="2"/>
              <a:buNone/>
            </a:pPr>
            <a:r>
              <a:rPr lang="zh-CN" altLang="en-US" sz="2400"/>
              <a:t>一个集合的元素之间有容易刻画的共同特征</a:t>
            </a:r>
            <a:endParaRPr lang="en-US" altLang="zh-CN" sz="2400"/>
          </a:p>
          <a:p>
            <a:pPr marL="0" indent="0" eaLnBrk="1" hangingPunct="1">
              <a:lnSpc>
                <a:spcPct val="150000"/>
              </a:lnSpc>
              <a:spcBef>
                <a:spcPct val="0"/>
              </a:spcBef>
              <a:buFont typeface="Wingdings" pitchFamily="2" charset="2"/>
              <a:buNone/>
            </a:pPr>
            <a:r>
              <a:rPr lang="zh-CN" altLang="en-US" sz="2400"/>
              <a:t>其</a:t>
            </a:r>
            <a:r>
              <a:rPr lang="zh-CN" altLang="en-US" sz="2400">
                <a:solidFill>
                  <a:srgbClr val="FF0000"/>
                </a:solidFill>
              </a:rPr>
              <a:t>突出优点</a:t>
            </a:r>
            <a:r>
              <a:rPr lang="zh-CN" altLang="en-US" sz="2400"/>
              <a:t>是原则上不要求列出集合中全部元素，而只要给出该集合中元素的特性。</a:t>
            </a:r>
          </a:p>
        </p:txBody>
      </p:sp>
      <p:sp>
        <p:nvSpPr>
          <p:cNvPr id="67588" name="AutoShape 4">
            <a:extLst>
              <a:ext uri="{FF2B5EF4-FFF2-40B4-BE49-F238E27FC236}">
                <a16:creationId xmlns:a16="http://schemas.microsoft.com/office/drawing/2014/main" id="{93B652AB-1401-5F4B-8CB7-FD6BCD30D5F2}"/>
              </a:ext>
            </a:extLst>
          </p:cNvPr>
          <p:cNvSpPr>
            <a:spLocks noChangeArrowheads="1"/>
          </p:cNvSpPr>
          <p:nvPr/>
        </p:nvSpPr>
        <p:spPr bwMode="auto">
          <a:xfrm>
            <a:off x="5083175" y="3690938"/>
            <a:ext cx="1727200" cy="576262"/>
          </a:xfrm>
          <a:prstGeom prst="cloudCallout">
            <a:avLst>
              <a:gd name="adj1" fmla="val -125644"/>
              <a:gd name="adj2" fmla="val -96833"/>
            </a:avLst>
          </a:prstGeom>
          <a:solidFill>
            <a:srgbClr val="99CC00"/>
          </a:solidFill>
          <a:ln w="9525">
            <a:solidFill>
              <a:schemeClr val="tx1"/>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rPr>
              <a:t>代表元</a:t>
            </a:r>
          </a:p>
        </p:txBody>
      </p:sp>
      <p:sp>
        <p:nvSpPr>
          <p:cNvPr id="67589" name="AutoShape 5">
            <a:extLst>
              <a:ext uri="{FF2B5EF4-FFF2-40B4-BE49-F238E27FC236}">
                <a16:creationId xmlns:a16="http://schemas.microsoft.com/office/drawing/2014/main" id="{05676A38-2E30-B44A-8264-0C1CB01F2727}"/>
              </a:ext>
            </a:extLst>
          </p:cNvPr>
          <p:cNvSpPr>
            <a:spLocks noChangeArrowheads="1"/>
          </p:cNvSpPr>
          <p:nvPr/>
        </p:nvSpPr>
        <p:spPr bwMode="auto">
          <a:xfrm>
            <a:off x="5770563" y="2395538"/>
            <a:ext cx="2087562" cy="863600"/>
          </a:xfrm>
          <a:prstGeom prst="cloudCallout">
            <a:avLst>
              <a:gd name="adj1" fmla="val -120648"/>
              <a:gd name="adj2" fmla="val 47977"/>
            </a:avLst>
          </a:prstGeom>
          <a:solidFill>
            <a:srgbClr val="0000CC"/>
          </a:solidFill>
          <a:ln w="9525">
            <a:solidFill>
              <a:schemeClr val="tx1"/>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FFFF"/>
                </a:solidFill>
              </a:rPr>
              <a:t>X</a:t>
            </a:r>
            <a:r>
              <a:rPr lang="zh-CN" altLang="en-US" sz="2000">
                <a:solidFill>
                  <a:srgbClr val="FFFFFF"/>
                </a:solidFill>
              </a:rPr>
              <a:t>所具有的性质</a:t>
            </a:r>
            <a:r>
              <a:rPr lang="en-US" altLang="zh-CN" sz="2000">
                <a:solidFill>
                  <a:srgbClr val="FFFFFF"/>
                </a:solidFill>
              </a:rPr>
              <a:t>p</a:t>
            </a:r>
          </a:p>
        </p:txBody>
      </p:sp>
      <p:sp>
        <p:nvSpPr>
          <p:cNvPr id="67590" name="灯片编号占位符 3">
            <a:extLst>
              <a:ext uri="{FF2B5EF4-FFF2-40B4-BE49-F238E27FC236}">
                <a16:creationId xmlns:a16="http://schemas.microsoft.com/office/drawing/2014/main" id="{E07C9239-FE8C-AF46-BD7C-ACBD082FBEB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DB0455-516E-3543-AE2E-7725655C6AF6}" type="slidenum">
              <a:rPr altLang="zh-CN" sz="1200" noProof="1" smtClean="0">
                <a:latin typeface="Arial Black" panose="020B0604020202020204" pitchFamily="34" charset="0"/>
              </a:rPr>
              <a:pPr>
                <a:spcBef>
                  <a:spcPct val="0"/>
                </a:spcBef>
                <a:buClrTx/>
                <a:buSzTx/>
                <a:buFontTx/>
                <a:buNone/>
              </a:pPr>
              <a:t>17</a:t>
            </a:fld>
            <a:endParaRPr lang="en-CN" altLang="zh-CN" sz="1200" noProof="1">
              <a:latin typeface="Arial Black" panose="020B0604020202020204" pitchFamily="34" charset="0"/>
            </a:endParaRPr>
          </a:p>
        </p:txBody>
      </p:sp>
    </p:spTree>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7A7DAE46-A479-8741-B671-33C6E66765F9}"/>
              </a:ext>
            </a:extLst>
          </p:cNvPr>
          <p:cNvSpPr>
            <a:spLocks noGrp="1" noChangeArrowheads="1"/>
          </p:cNvSpPr>
          <p:nvPr>
            <p:ph type="title"/>
          </p:nvPr>
        </p:nvSpPr>
        <p:spPr/>
        <p:txBody>
          <a:bodyPr/>
          <a:lstStyle/>
          <a:p>
            <a:pPr eaLnBrk="1" hangingPunct="1"/>
            <a:r>
              <a:rPr lang="zh-CN" altLang="en-US" sz="2800"/>
              <a:t>例</a:t>
            </a:r>
            <a:r>
              <a:rPr lang="en-US" altLang="zh-CN" sz="2800"/>
              <a:t>3</a:t>
            </a:r>
            <a:r>
              <a:rPr lang="zh-CN" altLang="en-US" sz="2800"/>
              <a:t>：</a:t>
            </a:r>
            <a:endParaRPr lang="en-US" altLang="zh-CN" sz="2800"/>
          </a:p>
        </p:txBody>
      </p:sp>
      <p:sp>
        <p:nvSpPr>
          <p:cNvPr id="69635" name="Rectangle 3">
            <a:extLst>
              <a:ext uri="{FF2B5EF4-FFF2-40B4-BE49-F238E27FC236}">
                <a16:creationId xmlns:a16="http://schemas.microsoft.com/office/drawing/2014/main" id="{4B33E796-96F4-F64A-85B6-A5206CDA0867}"/>
              </a:ext>
            </a:extLst>
          </p:cNvPr>
          <p:cNvSpPr>
            <a:spLocks noGrp="1" noChangeArrowheads="1"/>
          </p:cNvSpPr>
          <p:nvPr>
            <p:ph idx="1"/>
          </p:nvPr>
        </p:nvSpPr>
        <p:spPr>
          <a:xfrm>
            <a:off x="1187450" y="1557338"/>
            <a:ext cx="7499350" cy="3582987"/>
          </a:xfrm>
        </p:spPr>
        <p:txBody>
          <a:bodyPr/>
          <a:lstStyle/>
          <a:p>
            <a:pPr marL="0" indent="0" eaLnBrk="1" hangingPunct="1">
              <a:lnSpc>
                <a:spcPct val="150000"/>
              </a:lnSpc>
              <a:spcBef>
                <a:spcPct val="0"/>
              </a:spcBef>
              <a:buFont typeface="Wingdings" pitchFamily="2" charset="2"/>
              <a:buNone/>
            </a:pPr>
            <a:r>
              <a:rPr lang="zh-CN" altLang="en-US" sz="2400"/>
              <a:t>（</a:t>
            </a:r>
            <a:r>
              <a:rPr lang="en-US" altLang="zh-CN" sz="2400"/>
              <a:t>1</a:t>
            </a:r>
            <a:r>
              <a:rPr lang="zh-CN" altLang="en-US" sz="2400"/>
              <a:t>）</a:t>
            </a:r>
            <a:r>
              <a:rPr lang="en-US" altLang="zh-CN" sz="2400"/>
              <a:t>A = {x|x</a:t>
            </a:r>
            <a:r>
              <a:rPr lang="zh-CN" altLang="en-US" sz="2400"/>
              <a:t>是</a:t>
            </a:r>
            <a:r>
              <a:rPr lang="zh-CN" altLang="en-US" sz="2400">
                <a:latin typeface="宋体" panose="02010600030101010101" pitchFamily="2" charset="-122"/>
              </a:rPr>
              <a:t>“</a:t>
            </a:r>
            <a:r>
              <a:rPr lang="en-US" altLang="zh-CN" sz="2400"/>
              <a:t>discrete mathematics</a:t>
            </a:r>
            <a:r>
              <a:rPr lang="en-US" altLang="zh-CN" sz="2400">
                <a:latin typeface="宋体" panose="02010600030101010101" pitchFamily="2" charset="-122"/>
              </a:rPr>
              <a:t>”</a:t>
            </a:r>
            <a:r>
              <a:rPr lang="zh-CN" altLang="en-US" sz="2400"/>
              <a:t>中的所有字母</a:t>
            </a:r>
            <a:r>
              <a:rPr lang="en-US" altLang="zh-CN" sz="2400"/>
              <a:t>}</a:t>
            </a:r>
            <a:r>
              <a:rPr lang="zh-CN" altLang="en-US" sz="2400"/>
              <a:t>；</a:t>
            </a:r>
          </a:p>
          <a:p>
            <a:pPr marL="0" indent="0" eaLnBrk="1" hangingPunct="1">
              <a:lnSpc>
                <a:spcPct val="150000"/>
              </a:lnSpc>
              <a:spcBef>
                <a:spcPct val="0"/>
              </a:spcBef>
              <a:buFont typeface="Wingdings" pitchFamily="2" charset="2"/>
              <a:buNone/>
            </a:pPr>
            <a:r>
              <a:rPr lang="zh-CN" altLang="en-US" sz="2400"/>
              <a:t>（</a:t>
            </a:r>
            <a:r>
              <a:rPr lang="en-US" altLang="zh-CN" sz="2400"/>
              <a:t>2</a:t>
            </a:r>
            <a:r>
              <a:rPr lang="zh-CN" altLang="en-US" sz="2400"/>
              <a:t>）</a:t>
            </a:r>
            <a:r>
              <a:rPr lang="en-US" altLang="zh-CN" sz="2400"/>
              <a:t>Z = {x|x</a:t>
            </a:r>
            <a:r>
              <a:rPr lang="zh-CN" altLang="en-US" sz="2400"/>
              <a:t>是一个整数</a:t>
            </a:r>
            <a:r>
              <a:rPr lang="en-US" altLang="zh-CN" sz="2400"/>
              <a:t>}</a:t>
            </a:r>
            <a:r>
              <a:rPr lang="zh-CN" altLang="en-US" sz="2400"/>
              <a:t>； </a:t>
            </a:r>
          </a:p>
          <a:p>
            <a:pPr marL="0" indent="0" eaLnBrk="1" hangingPunct="1">
              <a:lnSpc>
                <a:spcPct val="150000"/>
              </a:lnSpc>
              <a:spcBef>
                <a:spcPct val="0"/>
              </a:spcBef>
              <a:buFont typeface="Wingdings" pitchFamily="2" charset="2"/>
              <a:buNone/>
            </a:pPr>
            <a:r>
              <a:rPr lang="zh-CN" altLang="en-US" sz="2400"/>
              <a:t>（</a:t>
            </a:r>
            <a:r>
              <a:rPr lang="en-US" altLang="zh-CN" sz="2400"/>
              <a:t>3</a:t>
            </a:r>
            <a:r>
              <a:rPr lang="zh-CN" altLang="en-US" sz="2400"/>
              <a:t>）</a:t>
            </a:r>
            <a:r>
              <a:rPr lang="en-US" altLang="zh-CN" sz="2400"/>
              <a:t>S = {x|x</a:t>
            </a:r>
            <a:r>
              <a:rPr lang="zh-CN" altLang="en-US" sz="2400"/>
              <a:t>是整数，并且</a:t>
            </a:r>
            <a:r>
              <a:rPr lang="en-US" altLang="zh-CN" sz="2400"/>
              <a:t>x</a:t>
            </a:r>
            <a:r>
              <a:rPr lang="en-US" altLang="zh-CN" sz="2400" baseline="30000"/>
              <a:t>2</a:t>
            </a:r>
            <a:r>
              <a:rPr lang="zh-CN" altLang="en-US" sz="2400"/>
              <a:t>＋</a:t>
            </a:r>
            <a:r>
              <a:rPr lang="en-US" altLang="zh-CN" sz="2400"/>
              <a:t>1 = 0}</a:t>
            </a:r>
            <a:r>
              <a:rPr lang="zh-CN" altLang="en-US" sz="2400"/>
              <a:t>； </a:t>
            </a:r>
          </a:p>
          <a:p>
            <a:pPr marL="0" indent="0" eaLnBrk="1" hangingPunct="1">
              <a:lnSpc>
                <a:spcPct val="150000"/>
              </a:lnSpc>
              <a:spcBef>
                <a:spcPct val="0"/>
              </a:spcBef>
              <a:buFont typeface="Wingdings" pitchFamily="2" charset="2"/>
              <a:buNone/>
            </a:pPr>
            <a:r>
              <a:rPr lang="zh-CN" altLang="en-US" sz="2400"/>
              <a:t>（</a:t>
            </a:r>
            <a:r>
              <a:rPr lang="en-US" altLang="zh-CN" sz="2400"/>
              <a:t>4</a:t>
            </a:r>
            <a:r>
              <a:rPr lang="zh-CN" altLang="en-US" sz="2400"/>
              <a:t>）</a:t>
            </a:r>
            <a:r>
              <a:rPr lang="en-US" altLang="zh-CN" sz="2400"/>
              <a:t>Q</a:t>
            </a:r>
            <a:r>
              <a:rPr lang="en-US" altLang="zh-CN" sz="2400" baseline="30000"/>
              <a:t>+</a:t>
            </a:r>
            <a:r>
              <a:rPr lang="en-US" altLang="zh-CN" sz="2400"/>
              <a:t> = {x|x</a:t>
            </a:r>
            <a:r>
              <a:rPr lang="zh-CN" altLang="en-US" sz="2400"/>
              <a:t>是一个正有理数</a:t>
            </a:r>
            <a:r>
              <a:rPr lang="en-US" altLang="zh-CN" sz="2400"/>
              <a:t>}</a:t>
            </a:r>
            <a:r>
              <a:rPr lang="zh-CN" altLang="en-US" sz="2400"/>
              <a:t>。</a:t>
            </a:r>
          </a:p>
        </p:txBody>
      </p:sp>
      <p:sp>
        <p:nvSpPr>
          <p:cNvPr id="69636" name="灯片编号占位符 3">
            <a:extLst>
              <a:ext uri="{FF2B5EF4-FFF2-40B4-BE49-F238E27FC236}">
                <a16:creationId xmlns:a16="http://schemas.microsoft.com/office/drawing/2014/main" id="{D6F3C467-E079-4242-8557-42F6F0BFBA2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C18A61-7BCD-554B-9737-0CE869FCF0A2}" type="slidenum">
              <a:rPr altLang="zh-CN" sz="1200" noProof="1" smtClean="0">
                <a:latin typeface="Arial Black" panose="020B0604020202020204" pitchFamily="34" charset="0"/>
              </a:rPr>
              <a:pPr>
                <a:spcBef>
                  <a:spcPct val="0"/>
                </a:spcBef>
                <a:buClrTx/>
                <a:buSzTx/>
                <a:buFontTx/>
                <a:buNone/>
              </a:pPr>
              <a:t>18</a:t>
            </a:fld>
            <a:endParaRPr lang="en-CN" altLang="zh-CN" sz="1200" noProof="1">
              <a:latin typeface="Arial Black" panose="020B0604020202020204" pitchFamily="34" charset="0"/>
            </a:endParaRPr>
          </a:p>
        </p:txBody>
      </p:sp>
    </p:spTree>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32E3CEF0-4BCB-1540-A6D8-0716F912229F}"/>
              </a:ext>
            </a:extLst>
          </p:cNvPr>
          <p:cNvSpPr>
            <a:spLocks noGrp="1" noChangeArrowheads="1"/>
          </p:cNvSpPr>
          <p:nvPr>
            <p:ph type="title"/>
          </p:nvPr>
        </p:nvSpPr>
        <p:spPr/>
        <p:txBody>
          <a:bodyPr/>
          <a:lstStyle/>
          <a:p>
            <a:pPr eaLnBrk="1" hangingPunct="1"/>
            <a:r>
              <a:rPr lang="zh-CN" altLang="en-US" b="1"/>
              <a:t>集合的表示</a:t>
            </a:r>
            <a:r>
              <a:rPr lang="en-US" altLang="zh-CN"/>
              <a:t>---</a:t>
            </a:r>
            <a:r>
              <a:rPr lang="zh-CN" altLang="en-US"/>
              <a:t>归纳法</a:t>
            </a:r>
          </a:p>
        </p:txBody>
      </p:sp>
      <p:sp>
        <p:nvSpPr>
          <p:cNvPr id="70659" name="Rectangle 3">
            <a:extLst>
              <a:ext uri="{FF2B5EF4-FFF2-40B4-BE49-F238E27FC236}">
                <a16:creationId xmlns:a16="http://schemas.microsoft.com/office/drawing/2014/main" id="{1519757E-92DF-9B42-99C7-402C09C3B827}"/>
              </a:ext>
            </a:extLst>
          </p:cNvPr>
          <p:cNvSpPr>
            <a:spLocks noGrp="1" noChangeArrowheads="1"/>
          </p:cNvSpPr>
          <p:nvPr>
            <p:ph idx="1"/>
          </p:nvPr>
        </p:nvSpPr>
        <p:spPr>
          <a:xfrm>
            <a:off x="479425" y="1628775"/>
            <a:ext cx="8664575" cy="4802188"/>
          </a:xfrm>
        </p:spPr>
        <p:txBody>
          <a:bodyPr lIns="0" tIns="0" rIns="0" bIns="0"/>
          <a:lstStyle/>
          <a:p>
            <a:pPr marL="0" indent="0" eaLnBrk="1" hangingPunct="1">
              <a:lnSpc>
                <a:spcPct val="115000"/>
              </a:lnSpc>
              <a:buFont typeface="Wingdings" pitchFamily="2" charset="2"/>
              <a:buNone/>
            </a:pPr>
            <a:r>
              <a:rPr lang="zh-CN" altLang="en-US" sz="2800"/>
              <a:t>归纳法是通过归纳定义集合，主要由三部分组成：</a:t>
            </a:r>
          </a:p>
          <a:p>
            <a:pPr marL="0" indent="0" eaLnBrk="1" hangingPunct="1">
              <a:lnSpc>
                <a:spcPct val="115000"/>
              </a:lnSpc>
              <a:buFont typeface="Wingdings" pitchFamily="2" charset="2"/>
              <a:buNone/>
            </a:pPr>
            <a:r>
              <a:rPr lang="zh-CN" altLang="en-US" sz="2800">
                <a:solidFill>
                  <a:srgbClr val="0000FF"/>
                </a:solidFill>
              </a:rPr>
              <a:t>第一部分：</a:t>
            </a:r>
            <a:r>
              <a:rPr lang="zh-CN" altLang="en-US" sz="2800">
                <a:solidFill>
                  <a:srgbClr val="FF0000"/>
                </a:solidFill>
              </a:rPr>
              <a:t>基础。</a:t>
            </a:r>
            <a:r>
              <a:rPr lang="zh-CN" altLang="en-US" sz="2800"/>
              <a:t>指出某些最基本的元素属于某集合；</a:t>
            </a:r>
          </a:p>
          <a:p>
            <a:pPr marL="0" indent="0" eaLnBrk="1" hangingPunct="1">
              <a:lnSpc>
                <a:spcPct val="115000"/>
              </a:lnSpc>
              <a:buFont typeface="Wingdings" pitchFamily="2" charset="2"/>
              <a:buNone/>
            </a:pPr>
            <a:r>
              <a:rPr lang="zh-CN" altLang="en-US" sz="2800">
                <a:solidFill>
                  <a:srgbClr val="0000FF"/>
                </a:solidFill>
              </a:rPr>
              <a:t>第二部分：</a:t>
            </a:r>
            <a:r>
              <a:rPr lang="zh-CN" altLang="en-US" sz="2800">
                <a:solidFill>
                  <a:srgbClr val="FF0000"/>
                </a:solidFill>
              </a:rPr>
              <a:t>归纳。</a:t>
            </a:r>
            <a:r>
              <a:rPr lang="zh-CN" altLang="en-US" sz="2800"/>
              <a:t>指出由基本元素造出新元素的方法；</a:t>
            </a:r>
            <a:endParaRPr lang="zh-CN" altLang="en-US"/>
          </a:p>
          <a:p>
            <a:pPr marL="0" indent="0" eaLnBrk="1" hangingPunct="1">
              <a:lnSpc>
                <a:spcPct val="115000"/>
              </a:lnSpc>
              <a:buFont typeface="Wingdings" pitchFamily="2" charset="2"/>
              <a:buNone/>
            </a:pPr>
            <a:r>
              <a:rPr lang="zh-CN" altLang="en-US" sz="2800">
                <a:solidFill>
                  <a:srgbClr val="0000FF"/>
                </a:solidFill>
              </a:rPr>
              <a:t>第三部分：</a:t>
            </a:r>
            <a:r>
              <a:rPr lang="zh-CN" altLang="en-US" sz="2800">
                <a:solidFill>
                  <a:srgbClr val="FF0000"/>
                </a:solidFill>
              </a:rPr>
              <a:t>极小性。</a:t>
            </a:r>
            <a:r>
              <a:rPr lang="zh-CN" altLang="en-US" sz="2800"/>
              <a:t>指出该集合的界限。</a:t>
            </a:r>
          </a:p>
        </p:txBody>
      </p:sp>
      <p:sp>
        <p:nvSpPr>
          <p:cNvPr id="70660" name="AutoShape 5">
            <a:extLst>
              <a:ext uri="{FF2B5EF4-FFF2-40B4-BE49-F238E27FC236}">
                <a16:creationId xmlns:a16="http://schemas.microsoft.com/office/drawing/2014/main" id="{F56B4F2F-D24C-2B44-84DF-C7CD61FE2934}"/>
              </a:ext>
            </a:extLst>
          </p:cNvPr>
          <p:cNvSpPr>
            <a:spLocks noChangeArrowheads="1"/>
          </p:cNvSpPr>
          <p:nvPr/>
        </p:nvSpPr>
        <p:spPr bwMode="auto">
          <a:xfrm>
            <a:off x="287338" y="4432300"/>
            <a:ext cx="8569325" cy="216058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注意：第一部分</a:t>
            </a:r>
            <a:r>
              <a:rPr lang="zh-CN" altLang="en-US" sz="1800">
                <a:solidFill>
                  <a:srgbClr val="000000"/>
                </a:solidFill>
              </a:rPr>
              <a:t>和</a:t>
            </a:r>
            <a:r>
              <a:rPr lang="zh-CN" altLang="en-US" sz="1800"/>
              <a:t>第二部分</a:t>
            </a:r>
            <a:r>
              <a:rPr lang="zh-CN" altLang="en-US" sz="1800">
                <a:solidFill>
                  <a:srgbClr val="000000"/>
                </a:solidFill>
              </a:rPr>
              <a:t>指出一个集合</a:t>
            </a:r>
            <a:r>
              <a:rPr lang="zh-CN" altLang="en-US" sz="1800">
                <a:solidFill>
                  <a:srgbClr val="333399"/>
                </a:solidFill>
              </a:rPr>
              <a:t>至少包括的元素</a:t>
            </a:r>
            <a:r>
              <a:rPr lang="zh-CN" altLang="en-US" sz="1800">
                <a:solidFill>
                  <a:srgbClr val="000000"/>
                </a:solidFill>
              </a:rPr>
              <a:t>，</a:t>
            </a:r>
            <a:r>
              <a:rPr lang="zh-CN" altLang="en-US" sz="1800"/>
              <a:t>第三部分</a:t>
            </a:r>
            <a:r>
              <a:rPr lang="zh-CN" altLang="en-US" sz="1800">
                <a:solidFill>
                  <a:srgbClr val="000000"/>
                </a:solidFill>
              </a:rPr>
              <a:t>指出一个集合</a:t>
            </a:r>
            <a:r>
              <a:rPr lang="zh-CN" altLang="en-US" sz="1800"/>
              <a:t>至多要包含的元素</a:t>
            </a:r>
            <a:endParaRPr lang="zh-CN" altLang="en-US" sz="1800">
              <a:solidFill>
                <a:schemeClr val="tx2"/>
              </a:solidFill>
            </a:endParaRPr>
          </a:p>
        </p:txBody>
      </p:sp>
      <p:sp>
        <p:nvSpPr>
          <p:cNvPr id="70661" name="灯片编号占位符 3">
            <a:extLst>
              <a:ext uri="{FF2B5EF4-FFF2-40B4-BE49-F238E27FC236}">
                <a16:creationId xmlns:a16="http://schemas.microsoft.com/office/drawing/2014/main" id="{14969F0D-CFC6-1349-A41B-C0ED4DA6C9D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FE9C26-396A-F045-9D01-1AD86E08F57D}" type="slidenum">
              <a:rPr altLang="zh-CN" sz="1200" noProof="1" smtClean="0">
                <a:latin typeface="Arial Black" panose="020B0604020202020204" pitchFamily="34" charset="0"/>
              </a:rPr>
              <a:pPr>
                <a:spcBef>
                  <a:spcPct val="0"/>
                </a:spcBef>
                <a:buClrTx/>
                <a:buSzTx/>
                <a:buFontTx/>
                <a:buNone/>
              </a:pPr>
              <a:t>19</a:t>
            </a:fld>
            <a:endParaRPr lang="en-CN" altLang="zh-CN" sz="1200" noProof="1">
              <a:latin typeface="Arial Black"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CA4A3-D5C6-7745-BC3B-A150E917B1D2}"/>
              </a:ext>
            </a:extLst>
          </p:cNvPr>
          <p:cNvSpPr>
            <a:spLocks noGrp="1"/>
          </p:cNvSpPr>
          <p:nvPr>
            <p:ph idx="1"/>
          </p:nvPr>
        </p:nvSpPr>
        <p:spPr>
          <a:xfrm>
            <a:off x="438855" y="1803400"/>
            <a:ext cx="8229600" cy="4064000"/>
          </a:xfrm>
        </p:spPr>
        <p:txBody>
          <a:bodyPr/>
          <a:lstStyle/>
          <a:p>
            <a:pPr marL="0" indent="0" eaLnBrk="1" hangingPunct="1">
              <a:lnSpc>
                <a:spcPct val="90000"/>
              </a:lnSpc>
            </a:pPr>
            <a:r>
              <a:rPr lang="zh-CN" altLang="en-US" sz="1778" dirty="0"/>
              <a:t>  裴文杰  副教授</a:t>
            </a:r>
            <a:endParaRPr lang="en-US" altLang="zh-CN" sz="1778" dirty="0"/>
          </a:p>
          <a:p>
            <a:pPr marL="430676" lvl="1" indent="0" eaLnBrk="1" hangingPunct="1">
              <a:lnSpc>
                <a:spcPct val="110000"/>
              </a:lnSpc>
            </a:pPr>
            <a:r>
              <a:rPr lang="en-US" altLang="zh-CN" sz="1778" dirty="0">
                <a:latin typeface="Times New Roman" panose="02020603050405020304" pitchFamily="18" charset="0"/>
                <a:cs typeface="Times New Roman" panose="02020603050405020304" pitchFamily="18" charset="0"/>
              </a:rPr>
              <a:t>Email: </a:t>
            </a:r>
            <a:r>
              <a:rPr lang="en-US" altLang="zh-CN" sz="1778" dirty="0">
                <a:latin typeface="Times New Roman" panose="02020603050405020304" pitchFamily="18" charset="0"/>
                <a:cs typeface="Times New Roman" panose="02020603050405020304" pitchFamily="18" charset="0"/>
                <a:hlinkClick r:id="rId2"/>
              </a:rPr>
              <a:t>wenjiecoder@outlook.com</a:t>
            </a:r>
            <a:r>
              <a:rPr lang="en-US" altLang="zh-CN" sz="1778" dirty="0">
                <a:latin typeface="Times New Roman" panose="02020603050405020304" pitchFamily="18" charset="0"/>
                <a:cs typeface="Times New Roman" panose="02020603050405020304" pitchFamily="18" charset="0"/>
              </a:rPr>
              <a:t>     </a:t>
            </a:r>
            <a:r>
              <a:rPr lang="zh-CN" altLang="en-US" sz="1778" dirty="0">
                <a:latin typeface="Times New Roman" panose="02020603050405020304" pitchFamily="18" charset="0"/>
                <a:cs typeface="Times New Roman" panose="02020603050405020304" pitchFamily="18" charset="0"/>
              </a:rPr>
              <a:t>办公室：信息楼</a:t>
            </a:r>
            <a:r>
              <a:rPr lang="en-US" altLang="zh-CN" sz="1778" dirty="0">
                <a:latin typeface="Times New Roman" panose="02020603050405020304" pitchFamily="18" charset="0"/>
                <a:cs typeface="Times New Roman" panose="02020603050405020304" pitchFamily="18" charset="0"/>
              </a:rPr>
              <a:t>L1520</a:t>
            </a:r>
          </a:p>
          <a:p>
            <a:r>
              <a:rPr lang="zh-CN" altLang="en-US" sz="1778" dirty="0">
                <a:latin typeface="Times New Roman" panose="02020603050405020304" pitchFamily="18" charset="0"/>
                <a:cs typeface="Times New Roman" panose="02020603050405020304" pitchFamily="18" charset="0"/>
              </a:rPr>
              <a:t>教育经历</a:t>
            </a:r>
            <a:endParaRPr lang="en-US" altLang="zh-CN"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Ph.D.:</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Delft</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University</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of</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Technology</a:t>
            </a:r>
            <a:r>
              <a:rPr lang="zh-CN" altLang="en-US" sz="1778" dirty="0">
                <a:latin typeface="Times New Roman" panose="02020603050405020304" pitchFamily="18" charset="0"/>
                <a:cs typeface="Times New Roman" panose="02020603050405020304" pitchFamily="18" charset="0"/>
              </a:rPr>
              <a:t> </a:t>
            </a:r>
            <a:endParaRPr lang="en-US" altLang="zh-CN"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Masters:</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Eindhoven</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University</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of</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Technology</a:t>
            </a:r>
          </a:p>
          <a:p>
            <a:pPr marL="812791" lvl="2" indent="0">
              <a:buNone/>
            </a:pPr>
            <a:r>
              <a:rPr lang="en-US" sz="1778" dirty="0">
                <a:latin typeface="Times New Roman" panose="02020603050405020304" pitchFamily="18" charset="0"/>
                <a:cs typeface="Times New Roman" panose="02020603050405020304" pitchFamily="18" charset="0"/>
              </a:rPr>
              <a:t>         </a:t>
            </a:r>
            <a:r>
              <a:rPr lang="zh-CN" altLang="en-US" sz="1778" dirty="0">
                <a:latin typeface="Times New Roman" panose="02020603050405020304" pitchFamily="18" charset="0"/>
                <a:cs typeface="Times New Roman" panose="02020603050405020304" pitchFamily="18" charset="0"/>
              </a:rPr>
              <a:t>        浙江大学</a:t>
            </a:r>
            <a:endParaRPr lang="en-US"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Bachelor:</a:t>
            </a:r>
            <a:r>
              <a:rPr lang="zh-CN" altLang="en-US" sz="1778" dirty="0">
                <a:latin typeface="Times New Roman" panose="02020603050405020304" pitchFamily="18" charset="0"/>
                <a:cs typeface="Times New Roman" panose="02020603050405020304" pitchFamily="18" charset="0"/>
              </a:rPr>
              <a:t>  上海交通大学</a:t>
            </a:r>
            <a:endParaRPr lang="en-US" altLang="zh-CN" sz="1778" dirty="0">
              <a:latin typeface="Times New Roman" panose="02020603050405020304" pitchFamily="18" charset="0"/>
              <a:cs typeface="Times New Roman" panose="02020603050405020304" pitchFamily="18" charset="0"/>
            </a:endParaRPr>
          </a:p>
          <a:p>
            <a:r>
              <a:rPr lang="zh-CN" altLang="en-US" sz="1778" dirty="0">
                <a:latin typeface="Times New Roman" panose="02020603050405020304" pitchFamily="18" charset="0"/>
                <a:cs typeface="Times New Roman" panose="02020603050405020304" pitchFamily="18" charset="0"/>
              </a:rPr>
              <a:t>工作经历</a:t>
            </a:r>
            <a:endParaRPr lang="en-US" altLang="zh-CN"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2020.01</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present:</a:t>
            </a:r>
            <a:r>
              <a:rPr lang="zh-CN" altLang="en-US" sz="1778" dirty="0">
                <a:latin typeface="Times New Roman" panose="02020603050405020304" pitchFamily="18" charset="0"/>
                <a:cs typeface="Times New Roman" panose="02020603050405020304" pitchFamily="18" charset="0"/>
              </a:rPr>
              <a:t> 哈尔滨工业大学（深圳）</a:t>
            </a:r>
            <a:endParaRPr lang="en-US" altLang="zh-CN"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2018.07</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2019.12:</a:t>
            </a:r>
            <a:r>
              <a:rPr lang="zh-CN" altLang="en-US" sz="1778" dirty="0">
                <a:latin typeface="Times New Roman" panose="02020603050405020304" pitchFamily="18" charset="0"/>
                <a:cs typeface="Times New Roman" panose="02020603050405020304" pitchFamily="18" charset="0"/>
              </a:rPr>
              <a:t> 腾讯优图</a:t>
            </a:r>
            <a:r>
              <a:rPr lang="en-US" altLang="zh-CN" sz="1778" dirty="0">
                <a:latin typeface="Times New Roman" panose="02020603050405020304" pitchFamily="18" charset="0"/>
                <a:cs typeface="Times New Roman" panose="02020603050405020304" pitchFamily="18" charset="0"/>
              </a:rPr>
              <a:t>X-Lab</a:t>
            </a:r>
            <a:r>
              <a:rPr lang="zh-CN" altLang="en-US" sz="1778" dirty="0">
                <a:latin typeface="Times New Roman" panose="02020603050405020304" pitchFamily="18" charset="0"/>
                <a:cs typeface="Times New Roman" panose="02020603050405020304" pitchFamily="18" charset="0"/>
              </a:rPr>
              <a:t>高级研究员</a:t>
            </a:r>
            <a:endParaRPr lang="en-US" altLang="zh-CN" sz="1778" dirty="0">
              <a:latin typeface="Times New Roman" panose="02020603050405020304" pitchFamily="18" charset="0"/>
              <a:cs typeface="Times New Roman" panose="02020603050405020304" pitchFamily="18" charset="0"/>
            </a:endParaRPr>
          </a:p>
          <a:p>
            <a:pPr lvl="1"/>
            <a:r>
              <a:rPr lang="en-US" altLang="zh-CN" sz="1778" dirty="0">
                <a:latin typeface="Times New Roman" panose="02020603050405020304" pitchFamily="18" charset="0"/>
                <a:cs typeface="Times New Roman" panose="02020603050405020304" pitchFamily="18" charset="0"/>
              </a:rPr>
              <a:t>2016.06</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2016.12:</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CMU</a:t>
            </a:r>
            <a:r>
              <a:rPr lang="zh-CN" altLang="en-US" sz="1778" dirty="0">
                <a:latin typeface="Times New Roman" panose="02020603050405020304" pitchFamily="18" charset="0"/>
                <a:cs typeface="Times New Roman" panose="02020603050405020304" pitchFamily="18" charset="0"/>
              </a:rPr>
              <a:t>，</a:t>
            </a:r>
            <a:r>
              <a:rPr lang="en-US" altLang="zh-CN" sz="1778" dirty="0">
                <a:latin typeface="Times New Roman" panose="02020603050405020304" pitchFamily="18" charset="0"/>
                <a:cs typeface="Times New Roman" panose="02020603050405020304" pitchFamily="18" charset="0"/>
              </a:rPr>
              <a:t>Visiting</a:t>
            </a:r>
            <a:r>
              <a:rPr lang="zh-CN" altLang="en-US" sz="1778" dirty="0">
                <a:latin typeface="Times New Roman" panose="02020603050405020304" pitchFamily="18" charset="0"/>
                <a:cs typeface="Times New Roman" panose="02020603050405020304" pitchFamily="18" charset="0"/>
              </a:rPr>
              <a:t> </a:t>
            </a:r>
            <a:r>
              <a:rPr lang="en-US" altLang="zh-CN" sz="1778" dirty="0">
                <a:latin typeface="Times New Roman" panose="02020603050405020304" pitchFamily="18" charset="0"/>
                <a:cs typeface="Times New Roman" panose="02020603050405020304" pitchFamily="18" charset="0"/>
              </a:rPr>
              <a:t>scholar</a:t>
            </a:r>
          </a:p>
          <a:p>
            <a:pPr marL="0" indent="0" eaLnBrk="1" hangingPunct="1">
              <a:lnSpc>
                <a:spcPct val="90000"/>
              </a:lnSpc>
            </a:pPr>
            <a:r>
              <a:rPr lang="en-US" altLang="zh-CN" sz="1778" dirty="0">
                <a:latin typeface="Times New Roman" panose="02020603050405020304" pitchFamily="18" charset="0"/>
                <a:cs typeface="Times New Roman" panose="02020603050405020304" pitchFamily="18" charset="0"/>
              </a:rPr>
              <a:t>  </a:t>
            </a:r>
            <a:r>
              <a:rPr lang="zh-CN" altLang="en-US" sz="1778" dirty="0">
                <a:latin typeface="Times New Roman" panose="02020603050405020304" pitchFamily="18" charset="0"/>
                <a:cs typeface="Times New Roman" panose="02020603050405020304" pitchFamily="18" charset="0"/>
              </a:rPr>
              <a:t>研</a:t>
            </a:r>
            <a:r>
              <a:rPr lang="zh-CN" altLang="en-US" sz="1778" dirty="0"/>
              <a:t>究方向</a:t>
            </a:r>
            <a:r>
              <a:rPr lang="en-US" altLang="zh-CN" sz="1778" dirty="0"/>
              <a:t> </a:t>
            </a:r>
          </a:p>
          <a:p>
            <a:pPr lvl="1">
              <a:lnSpc>
                <a:spcPct val="90000"/>
              </a:lnSpc>
            </a:pPr>
            <a:r>
              <a:rPr lang="zh-CN" altLang="en-US" sz="1778" dirty="0"/>
              <a:t>计算机视觉、机器学习</a:t>
            </a:r>
            <a:endParaRPr lang="en-US" altLang="zh-CN" sz="1778" dirty="0"/>
          </a:p>
          <a:p>
            <a:endParaRPr lang="en-CN" dirty="0"/>
          </a:p>
        </p:txBody>
      </p:sp>
      <p:sp>
        <p:nvSpPr>
          <p:cNvPr id="4" name="Title 3">
            <a:extLst>
              <a:ext uri="{FF2B5EF4-FFF2-40B4-BE49-F238E27FC236}">
                <a16:creationId xmlns:a16="http://schemas.microsoft.com/office/drawing/2014/main" id="{70740F8F-2558-684F-BDF6-F2E0D4839AD2}"/>
              </a:ext>
            </a:extLst>
          </p:cNvPr>
          <p:cNvSpPr>
            <a:spLocks noGrp="1"/>
          </p:cNvSpPr>
          <p:nvPr>
            <p:ph type="title"/>
          </p:nvPr>
        </p:nvSpPr>
        <p:spPr/>
        <p:txBody>
          <a:bodyPr/>
          <a:lstStyle/>
          <a:p>
            <a:r>
              <a:rPr lang="en-CN" dirty="0"/>
              <a:t>授课老师简介</a:t>
            </a:r>
          </a:p>
        </p:txBody>
      </p:sp>
    </p:spTree>
    <p:extLst>
      <p:ext uri="{BB962C8B-B14F-4D97-AF65-F5344CB8AC3E}">
        <p14:creationId xmlns:p14="http://schemas.microsoft.com/office/powerpoint/2010/main" val="296512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8AD0A36A-91D5-B24A-BDCA-9922E7AD54BC}"/>
              </a:ext>
            </a:extLst>
          </p:cNvPr>
          <p:cNvSpPr>
            <a:spLocks noGrp="1" noChangeArrowheads="1"/>
          </p:cNvSpPr>
          <p:nvPr>
            <p:ph type="title"/>
          </p:nvPr>
        </p:nvSpPr>
        <p:spPr/>
        <p:txBody>
          <a:bodyPr/>
          <a:lstStyle/>
          <a:p>
            <a:pPr eaLnBrk="1" hangingPunct="1"/>
            <a:r>
              <a:rPr lang="zh-CN" altLang="en-US" sz="2800"/>
              <a:t>例</a:t>
            </a:r>
            <a:r>
              <a:rPr lang="en-US" altLang="zh-CN" sz="2800"/>
              <a:t>4</a:t>
            </a:r>
          </a:p>
        </p:txBody>
      </p:sp>
      <p:sp>
        <p:nvSpPr>
          <p:cNvPr id="72707" name="Rectangle 3">
            <a:extLst>
              <a:ext uri="{FF2B5EF4-FFF2-40B4-BE49-F238E27FC236}">
                <a16:creationId xmlns:a16="http://schemas.microsoft.com/office/drawing/2014/main" id="{A79B2E6D-763E-9043-91F1-24121EAF9F47}"/>
              </a:ext>
            </a:extLst>
          </p:cNvPr>
          <p:cNvSpPr>
            <a:spLocks noGrp="1" noChangeArrowheads="1"/>
          </p:cNvSpPr>
          <p:nvPr>
            <p:ph idx="1"/>
          </p:nvPr>
        </p:nvSpPr>
        <p:spPr>
          <a:xfrm>
            <a:off x="611188" y="1700213"/>
            <a:ext cx="8208962" cy="4005262"/>
          </a:xfrm>
        </p:spPr>
        <p:txBody>
          <a:bodyPr/>
          <a:lstStyle/>
          <a:p>
            <a:pPr marL="685800" indent="-685800" eaLnBrk="1" hangingPunct="1">
              <a:lnSpc>
                <a:spcPct val="150000"/>
              </a:lnSpc>
              <a:spcBef>
                <a:spcPct val="0"/>
              </a:spcBef>
              <a:buFont typeface="Wingdings" pitchFamily="2" charset="2"/>
              <a:buNone/>
            </a:pPr>
            <a:r>
              <a:rPr lang="zh-CN" altLang="en-US" sz="2400">
                <a:solidFill>
                  <a:srgbClr val="0000FF"/>
                </a:solidFill>
              </a:rPr>
              <a:t>集合</a:t>
            </a:r>
            <a:r>
              <a:rPr lang="en-US" altLang="zh-CN" sz="2400">
                <a:solidFill>
                  <a:srgbClr val="0000FF"/>
                </a:solidFill>
              </a:rPr>
              <a:t>A</a:t>
            </a:r>
            <a:r>
              <a:rPr lang="zh-CN" altLang="en-US" sz="2400">
                <a:solidFill>
                  <a:srgbClr val="0000FF"/>
                </a:solidFill>
              </a:rPr>
              <a:t>按如下方式定义：</a:t>
            </a:r>
          </a:p>
          <a:p>
            <a:pPr marL="685800" indent="-685800" eaLnBrk="1" hangingPunct="1">
              <a:lnSpc>
                <a:spcPct val="150000"/>
              </a:lnSpc>
              <a:spcBef>
                <a:spcPct val="0"/>
              </a:spcBef>
              <a:buFont typeface="Wingdings" pitchFamily="2" charset="2"/>
              <a:buNone/>
            </a:pPr>
            <a:r>
              <a:rPr lang="zh-CN" altLang="en-US" sz="2400"/>
              <a:t>（</a:t>
            </a:r>
            <a:r>
              <a:rPr lang="en-US" altLang="zh-CN" sz="2400"/>
              <a:t>1</a:t>
            </a:r>
            <a:r>
              <a:rPr lang="zh-CN" altLang="en-US" sz="2400"/>
              <a:t>）</a:t>
            </a:r>
            <a:r>
              <a:rPr lang="en-US" altLang="zh-CN" sz="2400"/>
              <a:t>0</a:t>
            </a:r>
            <a:r>
              <a:rPr lang="zh-CN" altLang="en-US" sz="2400"/>
              <a:t>和</a:t>
            </a:r>
            <a:r>
              <a:rPr lang="en-US" altLang="zh-CN" sz="2400"/>
              <a:t>1</a:t>
            </a:r>
            <a:r>
              <a:rPr lang="zh-CN" altLang="en-US" sz="2400"/>
              <a:t>都是</a:t>
            </a:r>
            <a:r>
              <a:rPr lang="en-US" altLang="zh-CN" sz="2400"/>
              <a:t>A</a:t>
            </a:r>
            <a:r>
              <a:rPr lang="zh-CN" altLang="en-US" sz="2400"/>
              <a:t>中的元素；</a:t>
            </a:r>
          </a:p>
          <a:p>
            <a:pPr marL="685800" indent="-685800" eaLnBrk="1" hangingPunct="1">
              <a:lnSpc>
                <a:spcPct val="150000"/>
              </a:lnSpc>
              <a:spcBef>
                <a:spcPct val="0"/>
              </a:spcBef>
              <a:buFont typeface="Wingdings" pitchFamily="2" charset="2"/>
              <a:buNone/>
            </a:pPr>
            <a:r>
              <a:rPr lang="zh-CN" altLang="en-US" sz="2400"/>
              <a:t>（</a:t>
            </a:r>
            <a:r>
              <a:rPr lang="en-US" altLang="zh-CN" sz="2400"/>
              <a:t>2</a:t>
            </a:r>
            <a:r>
              <a:rPr lang="zh-CN" altLang="en-US" sz="2400"/>
              <a:t>）如果</a:t>
            </a:r>
            <a:r>
              <a:rPr lang="en-US" altLang="zh-CN" sz="2400"/>
              <a:t>a, b</a:t>
            </a:r>
            <a:r>
              <a:rPr lang="zh-CN" altLang="en-US" sz="2400"/>
              <a:t>是</a:t>
            </a:r>
            <a:r>
              <a:rPr lang="en-US" altLang="zh-CN" sz="2400"/>
              <a:t>A</a:t>
            </a:r>
            <a:r>
              <a:rPr lang="zh-CN" altLang="en-US" sz="2400"/>
              <a:t>中的元素，则</a:t>
            </a:r>
            <a:r>
              <a:rPr lang="en-US" altLang="zh-CN" sz="2400"/>
              <a:t>ab, ba</a:t>
            </a:r>
            <a:r>
              <a:rPr lang="zh-CN" altLang="en-US" sz="2400"/>
              <a:t>也是</a:t>
            </a:r>
            <a:r>
              <a:rPr lang="en-US" altLang="zh-CN" sz="2400"/>
              <a:t>A</a:t>
            </a:r>
            <a:r>
              <a:rPr lang="zh-CN" altLang="en-US" sz="2400"/>
              <a:t>中的元素；</a:t>
            </a:r>
          </a:p>
          <a:p>
            <a:pPr marL="685800" indent="-685800" eaLnBrk="1" hangingPunct="1">
              <a:lnSpc>
                <a:spcPct val="150000"/>
              </a:lnSpc>
              <a:spcBef>
                <a:spcPct val="0"/>
              </a:spcBef>
              <a:buFont typeface="Wingdings" pitchFamily="2" charset="2"/>
              <a:buNone/>
            </a:pPr>
            <a:r>
              <a:rPr lang="zh-CN" altLang="en-US" sz="2400"/>
              <a:t>（</a:t>
            </a:r>
            <a:r>
              <a:rPr lang="en-US" altLang="zh-CN" sz="2400"/>
              <a:t>3</a:t>
            </a:r>
            <a:r>
              <a:rPr lang="zh-CN" altLang="en-US" sz="2400"/>
              <a:t>）有限次使用</a:t>
            </a:r>
            <a:r>
              <a:rPr lang="en-US" altLang="zh-CN" sz="2400"/>
              <a:t>(1)</a:t>
            </a:r>
            <a:r>
              <a:rPr lang="zh-CN" altLang="en-US" sz="2400"/>
              <a:t>、</a:t>
            </a:r>
            <a:r>
              <a:rPr lang="en-US" altLang="zh-CN" sz="2400"/>
              <a:t>(2)</a:t>
            </a:r>
            <a:r>
              <a:rPr lang="zh-CN" altLang="en-US" sz="2400"/>
              <a:t>后所得到的字符串都是</a:t>
            </a:r>
            <a:r>
              <a:rPr lang="en-US" altLang="zh-CN" sz="2400"/>
              <a:t>A</a:t>
            </a:r>
            <a:r>
              <a:rPr lang="zh-CN" altLang="en-US" sz="2400"/>
              <a:t>中的元素。</a:t>
            </a:r>
          </a:p>
          <a:p>
            <a:pPr marL="685800" indent="-685800" eaLnBrk="1" hangingPunct="1">
              <a:lnSpc>
                <a:spcPct val="150000"/>
              </a:lnSpc>
              <a:spcBef>
                <a:spcPct val="0"/>
              </a:spcBef>
              <a:buFont typeface="Wingdings" pitchFamily="2" charset="2"/>
              <a:buNone/>
            </a:pPr>
            <a:r>
              <a:rPr lang="zh-CN" altLang="en-US" sz="2400"/>
              <a:t>试指出其定义方式？并举出集合</a:t>
            </a:r>
            <a:r>
              <a:rPr lang="en-US" altLang="zh-CN" sz="2400"/>
              <a:t>A</a:t>
            </a:r>
            <a:r>
              <a:rPr lang="zh-CN" altLang="en-US" sz="2400"/>
              <a:t>中的</a:t>
            </a:r>
            <a:r>
              <a:rPr lang="en-US" altLang="zh-CN" sz="2400"/>
              <a:t>3</a:t>
            </a:r>
            <a:r>
              <a:rPr lang="zh-CN" altLang="en-US" sz="2400"/>
              <a:t>个元素？</a:t>
            </a:r>
          </a:p>
        </p:txBody>
      </p:sp>
      <p:sp>
        <p:nvSpPr>
          <p:cNvPr id="72708" name="灯片编号占位符 3">
            <a:extLst>
              <a:ext uri="{FF2B5EF4-FFF2-40B4-BE49-F238E27FC236}">
                <a16:creationId xmlns:a16="http://schemas.microsoft.com/office/drawing/2014/main" id="{46CD6E6A-D7D0-F04D-B30C-5015AC16DC9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E6BC08-F670-5941-8372-38E60D63F3DF}" type="slidenum">
              <a:rPr altLang="zh-CN" sz="1200" noProof="1" smtClean="0">
                <a:latin typeface="Arial Black" panose="020B0604020202020204" pitchFamily="34" charset="0"/>
              </a:rPr>
              <a:pPr>
                <a:spcBef>
                  <a:spcPct val="0"/>
                </a:spcBef>
                <a:buClrTx/>
                <a:buSzTx/>
                <a:buFontTx/>
                <a:buNone/>
              </a:pPr>
              <a:t>20</a:t>
            </a:fld>
            <a:endParaRPr lang="en-CN" altLang="zh-CN" sz="1200" noProof="1">
              <a:latin typeface="Arial Black"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3E161793-BE36-CE43-BC02-1A783907A45E}"/>
              </a:ext>
            </a:extLst>
          </p:cNvPr>
          <p:cNvSpPr>
            <a:spLocks noGrp="1" noChangeArrowheads="1"/>
          </p:cNvSpPr>
          <p:nvPr>
            <p:ph type="title"/>
          </p:nvPr>
        </p:nvSpPr>
        <p:spPr/>
        <p:txBody>
          <a:bodyPr/>
          <a:lstStyle/>
          <a:p>
            <a:pPr eaLnBrk="1" hangingPunct="1"/>
            <a:r>
              <a:rPr lang="zh-CN" altLang="en-US" b="1"/>
              <a:t>集合的表示</a:t>
            </a:r>
            <a:r>
              <a:rPr lang="en-US" altLang="zh-CN"/>
              <a:t>---</a:t>
            </a:r>
            <a:r>
              <a:rPr lang="zh-CN" altLang="en-US"/>
              <a:t>递归指定</a:t>
            </a:r>
          </a:p>
        </p:txBody>
      </p:sp>
      <p:sp>
        <p:nvSpPr>
          <p:cNvPr id="73731" name="Rectangle 3">
            <a:extLst>
              <a:ext uri="{FF2B5EF4-FFF2-40B4-BE49-F238E27FC236}">
                <a16:creationId xmlns:a16="http://schemas.microsoft.com/office/drawing/2014/main" id="{B9F5EF87-2C95-9D46-B704-2A831E72B440}"/>
              </a:ext>
            </a:extLst>
          </p:cNvPr>
          <p:cNvSpPr>
            <a:spLocks noGrp="1" noChangeArrowheads="1"/>
          </p:cNvSpPr>
          <p:nvPr>
            <p:ph idx="1"/>
          </p:nvPr>
        </p:nvSpPr>
        <p:spPr>
          <a:xfrm>
            <a:off x="900113" y="1700213"/>
            <a:ext cx="6937375" cy="900112"/>
          </a:xfrm>
        </p:spPr>
        <p:txBody>
          <a:bodyPr/>
          <a:lstStyle/>
          <a:p>
            <a:pPr marL="0" indent="0" eaLnBrk="1" hangingPunct="1">
              <a:buFont typeface="Wingdings" pitchFamily="2" charset="2"/>
              <a:buNone/>
            </a:pPr>
            <a:r>
              <a:rPr lang="zh-CN" altLang="en-US" sz="2800"/>
              <a:t>通过</a:t>
            </a:r>
            <a:r>
              <a:rPr lang="zh-CN" altLang="en-US" sz="2800">
                <a:solidFill>
                  <a:srgbClr val="FF0000"/>
                </a:solidFill>
              </a:rPr>
              <a:t>计算规则</a:t>
            </a:r>
            <a:r>
              <a:rPr lang="zh-CN" altLang="en-US" sz="2800"/>
              <a:t>定义集合中的元素</a:t>
            </a:r>
          </a:p>
        </p:txBody>
      </p:sp>
      <p:sp>
        <p:nvSpPr>
          <p:cNvPr id="73732" name="Rectangle 4">
            <a:extLst>
              <a:ext uri="{FF2B5EF4-FFF2-40B4-BE49-F238E27FC236}">
                <a16:creationId xmlns:a16="http://schemas.microsoft.com/office/drawing/2014/main" id="{DBDB0B68-7370-714B-A70C-B2DE5D5B7E12}"/>
              </a:ext>
            </a:extLst>
          </p:cNvPr>
          <p:cNvSpPr>
            <a:spLocks noChangeArrowheads="1"/>
          </p:cNvSpPr>
          <p:nvPr/>
        </p:nvSpPr>
        <p:spPr bwMode="auto">
          <a:xfrm>
            <a:off x="895350" y="2420938"/>
            <a:ext cx="7456488"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chemeClr val="accent1"/>
              </a:buClr>
              <a:buFontTx/>
              <a:buNone/>
            </a:pPr>
            <a:r>
              <a:rPr lang="zh-CN" altLang="en-US" sz="2400">
                <a:solidFill>
                  <a:srgbClr val="0000CC"/>
                </a:solidFill>
              </a:rPr>
              <a:t>例</a:t>
            </a:r>
            <a:r>
              <a:rPr lang="en-US" altLang="zh-CN" sz="2400">
                <a:solidFill>
                  <a:srgbClr val="0000CC"/>
                </a:solidFill>
              </a:rPr>
              <a:t>5</a:t>
            </a:r>
            <a:r>
              <a:rPr lang="en-US" altLang="zh-CN" sz="2400"/>
              <a:t> </a:t>
            </a:r>
            <a:r>
              <a:rPr lang="zh-CN" altLang="en-US" sz="2400">
                <a:solidFill>
                  <a:srgbClr val="000000"/>
                </a:solidFill>
              </a:rPr>
              <a:t>设 </a:t>
            </a:r>
            <a:r>
              <a:rPr lang="en-US" altLang="zh-CN" sz="2400">
                <a:solidFill>
                  <a:srgbClr val="000000"/>
                </a:solidFill>
              </a:rPr>
              <a:t>a</a:t>
            </a:r>
            <a:r>
              <a:rPr lang="en-US" altLang="zh-CN" sz="2400" baseline="-25000">
                <a:solidFill>
                  <a:srgbClr val="000000"/>
                </a:solidFill>
              </a:rPr>
              <a:t>0 </a:t>
            </a:r>
            <a:r>
              <a:rPr lang="zh-CN" altLang="en-US" sz="2400">
                <a:solidFill>
                  <a:srgbClr val="000000"/>
                </a:solidFill>
              </a:rPr>
              <a:t>＝</a:t>
            </a:r>
            <a:r>
              <a:rPr lang="en-US" altLang="zh-CN" sz="2400">
                <a:solidFill>
                  <a:srgbClr val="000000"/>
                </a:solidFill>
              </a:rPr>
              <a:t>1</a:t>
            </a:r>
            <a:r>
              <a:rPr lang="zh-CN" altLang="en-US" sz="2400">
                <a:solidFill>
                  <a:srgbClr val="000000"/>
                </a:solidFill>
              </a:rPr>
              <a:t>，</a:t>
            </a:r>
          </a:p>
          <a:p>
            <a:pPr eaLnBrk="1" hangingPunct="1">
              <a:lnSpc>
                <a:spcPct val="150000"/>
              </a:lnSpc>
              <a:spcBef>
                <a:spcPct val="0"/>
              </a:spcBef>
              <a:buClr>
                <a:schemeClr val="accent1"/>
              </a:buClr>
              <a:buFontTx/>
              <a:buNone/>
            </a:pPr>
            <a:r>
              <a:rPr lang="zh-CN" altLang="en-US" sz="2400">
                <a:solidFill>
                  <a:srgbClr val="000000"/>
                </a:solidFill>
              </a:rPr>
              <a:t>         </a:t>
            </a:r>
            <a:r>
              <a:rPr lang="en-US" altLang="zh-CN" sz="2400">
                <a:solidFill>
                  <a:srgbClr val="000000"/>
                </a:solidFill>
              </a:rPr>
              <a:t>a</a:t>
            </a:r>
            <a:r>
              <a:rPr lang="en-US" altLang="zh-CN" sz="2400" baseline="-25000">
                <a:solidFill>
                  <a:srgbClr val="000000"/>
                </a:solidFill>
              </a:rPr>
              <a:t>i+1 </a:t>
            </a:r>
            <a:r>
              <a:rPr lang="zh-CN" altLang="en-US" sz="2400">
                <a:solidFill>
                  <a:srgbClr val="000000"/>
                </a:solidFill>
              </a:rPr>
              <a:t>＝</a:t>
            </a:r>
            <a:r>
              <a:rPr lang="en-US" altLang="zh-CN" sz="2400">
                <a:solidFill>
                  <a:srgbClr val="000000"/>
                </a:solidFill>
              </a:rPr>
              <a:t>2a</a:t>
            </a:r>
            <a:r>
              <a:rPr lang="en-US" altLang="zh-CN" sz="2400" baseline="-25000">
                <a:solidFill>
                  <a:srgbClr val="000000"/>
                </a:solidFill>
              </a:rPr>
              <a:t>i </a:t>
            </a:r>
            <a:r>
              <a:rPr lang="zh-CN" altLang="en-US" sz="2400">
                <a:solidFill>
                  <a:srgbClr val="000000"/>
                </a:solidFill>
              </a:rPr>
              <a:t>（</a:t>
            </a:r>
            <a:r>
              <a:rPr lang="en-US" altLang="zh-CN" sz="2400">
                <a:solidFill>
                  <a:srgbClr val="000000"/>
                </a:solidFill>
              </a:rPr>
              <a:t>i</a:t>
            </a:r>
            <a:r>
              <a:rPr lang="en-US" altLang="zh-CN" sz="2400">
                <a:solidFill>
                  <a:srgbClr val="000000"/>
                </a:solidFill>
                <a:sym typeface="Symbol" pitchFamily="2" charset="2"/>
              </a:rPr>
              <a:t>0</a:t>
            </a:r>
            <a:r>
              <a:rPr lang="zh-CN" altLang="en-US" sz="2400">
                <a:solidFill>
                  <a:srgbClr val="000000"/>
                </a:solidFill>
                <a:sym typeface="Symbol" pitchFamily="2" charset="2"/>
              </a:rPr>
              <a:t>）</a:t>
            </a:r>
            <a:endParaRPr lang="zh-CN" altLang="en-US" sz="2400">
              <a:solidFill>
                <a:srgbClr val="000000"/>
              </a:solidFill>
            </a:endParaRPr>
          </a:p>
          <a:p>
            <a:pPr eaLnBrk="1" hangingPunct="1">
              <a:lnSpc>
                <a:spcPct val="150000"/>
              </a:lnSpc>
              <a:spcBef>
                <a:spcPct val="0"/>
              </a:spcBef>
              <a:buClr>
                <a:schemeClr val="accent1"/>
              </a:buClr>
              <a:buFontTx/>
              <a:buNone/>
            </a:pPr>
            <a:r>
              <a:rPr lang="zh-CN" altLang="en-US" sz="2400">
                <a:solidFill>
                  <a:srgbClr val="000000"/>
                </a:solidFill>
              </a:rPr>
              <a:t> 定义</a:t>
            </a:r>
            <a:r>
              <a:rPr lang="en-US" altLang="zh-CN" sz="2400">
                <a:solidFill>
                  <a:srgbClr val="000000"/>
                </a:solidFill>
              </a:rPr>
              <a:t>S</a:t>
            </a:r>
            <a:r>
              <a:rPr lang="zh-CN" altLang="en-US" sz="2400">
                <a:solidFill>
                  <a:srgbClr val="000000"/>
                </a:solidFill>
              </a:rPr>
              <a:t>＝</a:t>
            </a:r>
            <a:r>
              <a:rPr lang="en-US" altLang="zh-CN" sz="2400">
                <a:solidFill>
                  <a:srgbClr val="000000"/>
                </a:solidFill>
              </a:rPr>
              <a:t>{a</a:t>
            </a:r>
            <a:r>
              <a:rPr lang="en-US" altLang="zh-CN" sz="2400" baseline="-25000">
                <a:solidFill>
                  <a:srgbClr val="000000"/>
                </a:solidFill>
              </a:rPr>
              <a:t>0 </a:t>
            </a:r>
            <a:r>
              <a:rPr lang="zh-CN" altLang="en-US" sz="2400">
                <a:solidFill>
                  <a:srgbClr val="000000"/>
                </a:solidFill>
              </a:rPr>
              <a:t>，</a:t>
            </a:r>
            <a:r>
              <a:rPr lang="en-US" altLang="zh-CN" sz="2400">
                <a:solidFill>
                  <a:srgbClr val="000000"/>
                </a:solidFill>
              </a:rPr>
              <a:t>a</a:t>
            </a:r>
            <a:r>
              <a:rPr lang="en-US" altLang="zh-CN" sz="2400" baseline="-25000">
                <a:solidFill>
                  <a:srgbClr val="000000"/>
                </a:solidFill>
              </a:rPr>
              <a:t>1 </a:t>
            </a:r>
            <a:r>
              <a:rPr lang="zh-CN" altLang="en-US" sz="2400">
                <a:solidFill>
                  <a:srgbClr val="000000"/>
                </a:solidFill>
              </a:rPr>
              <a:t>，</a:t>
            </a:r>
            <a:r>
              <a:rPr lang="en-US" altLang="zh-CN" sz="2400">
                <a:solidFill>
                  <a:srgbClr val="000000"/>
                </a:solidFill>
              </a:rPr>
              <a:t>a</a:t>
            </a:r>
            <a:r>
              <a:rPr lang="en-US" altLang="zh-CN" sz="2400" baseline="-25000">
                <a:solidFill>
                  <a:srgbClr val="000000"/>
                </a:solidFill>
              </a:rPr>
              <a:t>2 </a:t>
            </a:r>
            <a:r>
              <a:rPr lang="zh-CN" altLang="en-US" sz="2400">
                <a:solidFill>
                  <a:srgbClr val="000000"/>
                </a:solidFill>
              </a:rPr>
              <a:t>，</a:t>
            </a:r>
            <a:r>
              <a:rPr lang="en-US" altLang="zh-CN" sz="2400">
                <a:solidFill>
                  <a:srgbClr val="000000"/>
                </a:solidFill>
              </a:rPr>
              <a:t>...}</a:t>
            </a:r>
          </a:p>
          <a:p>
            <a:pPr eaLnBrk="1" hangingPunct="1">
              <a:lnSpc>
                <a:spcPct val="150000"/>
              </a:lnSpc>
              <a:spcBef>
                <a:spcPct val="0"/>
              </a:spcBef>
              <a:buClr>
                <a:schemeClr val="accent1"/>
              </a:buClr>
              <a:buFontTx/>
              <a:buNone/>
            </a:pPr>
            <a:r>
              <a:rPr lang="en-US" altLang="zh-CN" sz="2400">
                <a:solidFill>
                  <a:srgbClr val="000000"/>
                </a:solidFill>
              </a:rPr>
              <a:t>          </a:t>
            </a:r>
            <a:r>
              <a:rPr lang="zh-CN" altLang="en-US" sz="2400">
                <a:solidFill>
                  <a:srgbClr val="000000"/>
                </a:solidFill>
              </a:rPr>
              <a:t>＝</a:t>
            </a:r>
            <a:r>
              <a:rPr lang="en-US" altLang="zh-CN" sz="2400">
                <a:solidFill>
                  <a:srgbClr val="000000"/>
                </a:solidFill>
              </a:rPr>
              <a:t>{a</a:t>
            </a:r>
            <a:r>
              <a:rPr lang="en-US" altLang="zh-CN" sz="2400" baseline="-25000">
                <a:solidFill>
                  <a:srgbClr val="000000"/>
                </a:solidFill>
              </a:rPr>
              <a:t>k </a:t>
            </a:r>
            <a:r>
              <a:rPr lang="en-US" altLang="zh-CN" sz="2400">
                <a:solidFill>
                  <a:srgbClr val="000000"/>
                </a:solidFill>
              </a:rPr>
              <a:t>| k</a:t>
            </a:r>
            <a:r>
              <a:rPr lang="en-US" altLang="zh-CN" sz="2400">
                <a:solidFill>
                  <a:srgbClr val="000000"/>
                </a:solidFill>
                <a:sym typeface="Symbol" pitchFamily="2" charset="2"/>
              </a:rPr>
              <a:t>0</a:t>
            </a:r>
            <a:r>
              <a:rPr lang="en-US" altLang="zh-CN" sz="2400">
                <a:solidFill>
                  <a:srgbClr val="000000"/>
                </a:solidFill>
              </a:rPr>
              <a:t>}</a:t>
            </a:r>
            <a:r>
              <a:rPr lang="zh-CN" altLang="en-US" sz="2400">
                <a:solidFill>
                  <a:srgbClr val="000000"/>
                </a:solidFill>
              </a:rPr>
              <a:t>，</a:t>
            </a:r>
          </a:p>
          <a:p>
            <a:pPr eaLnBrk="1" hangingPunct="1">
              <a:lnSpc>
                <a:spcPct val="150000"/>
              </a:lnSpc>
              <a:spcBef>
                <a:spcPct val="0"/>
              </a:spcBef>
              <a:buClr>
                <a:schemeClr val="accent1"/>
              </a:buClr>
              <a:buFontTx/>
              <a:buNone/>
            </a:pPr>
            <a:r>
              <a:rPr lang="zh-CN" altLang="en-US" sz="2400">
                <a:solidFill>
                  <a:srgbClr val="000000"/>
                </a:solidFill>
              </a:rPr>
              <a:t>试写出集合</a:t>
            </a:r>
            <a:r>
              <a:rPr lang="en-US" altLang="zh-CN" sz="2400">
                <a:solidFill>
                  <a:srgbClr val="000000"/>
                </a:solidFill>
              </a:rPr>
              <a:t>S</a:t>
            </a:r>
            <a:r>
              <a:rPr lang="zh-CN" altLang="en-US" sz="2400">
                <a:solidFill>
                  <a:srgbClr val="000000"/>
                </a:solidFill>
              </a:rPr>
              <a:t>中的所有元素。</a:t>
            </a:r>
            <a:r>
              <a:rPr lang="zh-CN" altLang="en-US" sz="2400"/>
              <a:t> </a:t>
            </a:r>
          </a:p>
        </p:txBody>
      </p:sp>
      <p:sp>
        <p:nvSpPr>
          <p:cNvPr id="73733" name="灯片编号占位符 3">
            <a:extLst>
              <a:ext uri="{FF2B5EF4-FFF2-40B4-BE49-F238E27FC236}">
                <a16:creationId xmlns:a16="http://schemas.microsoft.com/office/drawing/2014/main" id="{CDB95254-3E42-2348-BF32-800F3736159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356D42-3F4E-7F4A-8190-D3DE4B11BBC6}" type="slidenum">
              <a:rPr altLang="zh-CN" sz="1200" noProof="1" smtClean="0">
                <a:latin typeface="Arial Black" panose="020B0604020202020204" pitchFamily="34" charset="0"/>
              </a:rPr>
              <a:pPr>
                <a:spcBef>
                  <a:spcPct val="0"/>
                </a:spcBef>
                <a:buClrTx/>
                <a:buSzTx/>
                <a:buFontTx/>
                <a:buNone/>
              </a:pPr>
              <a:t>21</a:t>
            </a:fld>
            <a:endParaRPr lang="en-CN" altLang="zh-CN" sz="1200" noProof="1">
              <a:latin typeface="Arial Black" panose="020B0604020202020204" pitchFamily="34" charset="0"/>
            </a:endParaRPr>
          </a:p>
        </p:txBody>
      </p:sp>
    </p:spTree>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09D5847C-E937-6F45-9186-13F6CC5974CF}"/>
              </a:ext>
            </a:extLst>
          </p:cNvPr>
          <p:cNvSpPr>
            <a:spLocks noGrp="1" noChangeArrowheads="1"/>
          </p:cNvSpPr>
          <p:nvPr>
            <p:ph type="title"/>
          </p:nvPr>
        </p:nvSpPr>
        <p:spPr/>
        <p:txBody>
          <a:bodyPr/>
          <a:lstStyle/>
          <a:p>
            <a:pPr eaLnBrk="1" hangingPunct="1"/>
            <a:r>
              <a:rPr lang="zh-CN" altLang="en-US" b="1"/>
              <a:t>集合的表示</a:t>
            </a:r>
            <a:r>
              <a:rPr lang="en-US" altLang="zh-CN"/>
              <a:t>---</a:t>
            </a:r>
            <a:r>
              <a:rPr lang="zh-CN" altLang="en-US"/>
              <a:t>文氏图解法</a:t>
            </a:r>
          </a:p>
        </p:txBody>
      </p:sp>
      <p:sp>
        <p:nvSpPr>
          <p:cNvPr id="74755" name="Rectangle 3">
            <a:extLst>
              <a:ext uri="{FF2B5EF4-FFF2-40B4-BE49-F238E27FC236}">
                <a16:creationId xmlns:a16="http://schemas.microsoft.com/office/drawing/2014/main" id="{CB620A51-8A3D-8C41-88B3-5A33D659A1DA}"/>
              </a:ext>
            </a:extLst>
          </p:cNvPr>
          <p:cNvSpPr>
            <a:spLocks noGrp="1" noChangeArrowheads="1"/>
          </p:cNvSpPr>
          <p:nvPr>
            <p:ph idx="1"/>
          </p:nvPr>
        </p:nvSpPr>
        <p:spPr>
          <a:xfrm>
            <a:off x="611188" y="1628775"/>
            <a:ext cx="7772400" cy="1739900"/>
          </a:xfrm>
        </p:spPr>
        <p:txBody>
          <a:bodyPr/>
          <a:lstStyle/>
          <a:p>
            <a:pPr marL="0" indent="0" eaLnBrk="1" hangingPunct="1">
              <a:lnSpc>
                <a:spcPct val="130000"/>
              </a:lnSpc>
              <a:buFont typeface="Wingdings" pitchFamily="2" charset="2"/>
              <a:buNone/>
            </a:pPr>
            <a:r>
              <a:rPr lang="zh-CN" altLang="en-US" sz="2800">
                <a:solidFill>
                  <a:srgbClr val="FF0000"/>
                </a:solidFill>
              </a:rPr>
              <a:t>文氏图解法</a:t>
            </a:r>
            <a:r>
              <a:rPr lang="zh-CN" altLang="en-US" sz="2800"/>
              <a:t>是一种利用平面上点的集合作成的对集合的图解。一般用平面上的</a:t>
            </a:r>
            <a:r>
              <a:rPr lang="zh-CN" altLang="en-US" sz="2800">
                <a:solidFill>
                  <a:srgbClr val="0000FF"/>
                </a:solidFill>
              </a:rPr>
              <a:t>圆形或方形</a:t>
            </a:r>
            <a:r>
              <a:rPr lang="zh-CN" altLang="en-US" sz="2800"/>
              <a:t>表示一个</a:t>
            </a:r>
            <a:r>
              <a:rPr lang="zh-CN" altLang="en-US" sz="2800">
                <a:solidFill>
                  <a:srgbClr val="FF0000"/>
                </a:solidFill>
              </a:rPr>
              <a:t>集合</a:t>
            </a:r>
            <a:r>
              <a:rPr lang="zh-CN" altLang="en-US" sz="2800"/>
              <a:t>。而集合中的</a:t>
            </a:r>
            <a:r>
              <a:rPr lang="zh-CN" altLang="en-US" sz="2800">
                <a:solidFill>
                  <a:srgbClr val="FF0000"/>
                </a:solidFill>
              </a:rPr>
              <a:t>元素</a:t>
            </a:r>
            <a:r>
              <a:rPr lang="zh-CN" altLang="en-US" sz="2800"/>
              <a:t>用</a:t>
            </a:r>
            <a:r>
              <a:rPr lang="zh-CN" altLang="en-US" sz="2800">
                <a:solidFill>
                  <a:srgbClr val="0000CC"/>
                </a:solidFill>
              </a:rPr>
              <a:t>小圆点</a:t>
            </a:r>
            <a:r>
              <a:rPr lang="zh-CN" altLang="en-US" sz="2800"/>
              <a:t>来表示。</a:t>
            </a:r>
            <a:r>
              <a:rPr lang="zh-CN" altLang="en-US"/>
              <a:t> </a:t>
            </a:r>
          </a:p>
        </p:txBody>
      </p:sp>
      <p:sp>
        <p:nvSpPr>
          <p:cNvPr id="74756" name="Rectangle 4" descr="深色上对角线">
            <a:extLst>
              <a:ext uri="{FF2B5EF4-FFF2-40B4-BE49-F238E27FC236}">
                <a16:creationId xmlns:a16="http://schemas.microsoft.com/office/drawing/2014/main" id="{E9547B4D-FEA6-8C42-A7FE-35F87DFF1A51}"/>
              </a:ext>
            </a:extLst>
          </p:cNvPr>
          <p:cNvSpPr>
            <a:spLocks noChangeArrowheads="1"/>
          </p:cNvSpPr>
          <p:nvPr/>
        </p:nvSpPr>
        <p:spPr bwMode="auto">
          <a:xfrm>
            <a:off x="1368425" y="4356100"/>
            <a:ext cx="2046288" cy="1824038"/>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t>A</a:t>
            </a:r>
          </a:p>
        </p:txBody>
      </p:sp>
      <p:sp>
        <p:nvSpPr>
          <p:cNvPr id="74757" name="Oval 5" descr="深色上对角线">
            <a:extLst>
              <a:ext uri="{FF2B5EF4-FFF2-40B4-BE49-F238E27FC236}">
                <a16:creationId xmlns:a16="http://schemas.microsoft.com/office/drawing/2014/main" id="{A49002A9-C554-A942-9CA7-D51E4E06E74A}"/>
              </a:ext>
            </a:extLst>
          </p:cNvPr>
          <p:cNvSpPr>
            <a:spLocks noChangeArrowheads="1"/>
          </p:cNvSpPr>
          <p:nvPr/>
        </p:nvSpPr>
        <p:spPr bwMode="auto">
          <a:xfrm>
            <a:off x="4837113" y="4270375"/>
            <a:ext cx="2063750" cy="1944688"/>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t>A</a:t>
            </a:r>
          </a:p>
        </p:txBody>
      </p:sp>
      <p:sp>
        <p:nvSpPr>
          <p:cNvPr id="74758" name="Oval 6">
            <a:extLst>
              <a:ext uri="{FF2B5EF4-FFF2-40B4-BE49-F238E27FC236}">
                <a16:creationId xmlns:a16="http://schemas.microsoft.com/office/drawing/2014/main" id="{A6428071-884E-A94B-BE14-B340B72B4474}"/>
              </a:ext>
            </a:extLst>
          </p:cNvPr>
          <p:cNvSpPr>
            <a:spLocks noChangeArrowheads="1"/>
          </p:cNvSpPr>
          <p:nvPr/>
        </p:nvSpPr>
        <p:spPr bwMode="auto">
          <a:xfrm>
            <a:off x="6073775" y="4748213"/>
            <a:ext cx="109538" cy="136525"/>
          </a:xfrm>
          <a:prstGeom prst="ellipse">
            <a:avLst/>
          </a:prstGeom>
          <a:solidFill>
            <a:srgbClr val="000000">
              <a:alpha val="89803"/>
            </a:srgbClr>
          </a:solidFill>
          <a:ln w="12700">
            <a:solidFill>
              <a:srgbClr val="00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4759" name="Rectangle 7">
            <a:extLst>
              <a:ext uri="{FF2B5EF4-FFF2-40B4-BE49-F238E27FC236}">
                <a16:creationId xmlns:a16="http://schemas.microsoft.com/office/drawing/2014/main" id="{0E84391B-77AA-4C40-95C0-BE17F54EA834}"/>
              </a:ext>
            </a:extLst>
          </p:cNvPr>
          <p:cNvSpPr>
            <a:spLocks noChangeArrowheads="1"/>
          </p:cNvSpPr>
          <p:nvPr/>
        </p:nvSpPr>
        <p:spPr bwMode="auto">
          <a:xfrm>
            <a:off x="6237288" y="4560888"/>
            <a:ext cx="368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00CC"/>
                </a:solidFill>
              </a:rPr>
              <a:t>a</a:t>
            </a:r>
          </a:p>
        </p:txBody>
      </p:sp>
      <p:sp>
        <p:nvSpPr>
          <p:cNvPr id="74760" name="灯片编号占位符 3">
            <a:extLst>
              <a:ext uri="{FF2B5EF4-FFF2-40B4-BE49-F238E27FC236}">
                <a16:creationId xmlns:a16="http://schemas.microsoft.com/office/drawing/2014/main" id="{710467B2-3F7A-904B-ADD2-7271730C018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96989E-5E4C-F446-B6C3-6B6B6408079A}" type="slidenum">
              <a:rPr altLang="zh-CN" sz="1200" noProof="1" smtClean="0">
                <a:latin typeface="Arial Black" panose="020B0604020202020204" pitchFamily="34" charset="0"/>
              </a:rPr>
              <a:pPr>
                <a:spcBef>
                  <a:spcPct val="0"/>
                </a:spcBef>
                <a:buClrTx/>
                <a:buSzTx/>
                <a:buFontTx/>
                <a:buNone/>
              </a:pPr>
              <a:t>22</a:t>
            </a:fld>
            <a:endParaRPr lang="en-CN" altLang="zh-CN" sz="1200" noProof="1">
              <a:latin typeface="Arial Black" panose="020B0604020202020204" pitchFamily="34" charset="0"/>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灯片编号占位符 4">
            <a:extLst>
              <a:ext uri="{FF2B5EF4-FFF2-40B4-BE49-F238E27FC236}">
                <a16:creationId xmlns:a16="http://schemas.microsoft.com/office/drawing/2014/main" id="{B92FBEB6-5E6C-DF4C-8EF6-26F4B01D8DB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8546DD-3023-B74C-A6D6-2957A1A13972}" type="slidenum">
              <a:rPr altLang="zh-CN" sz="1200" noProof="1" smtClean="0">
                <a:latin typeface="Arial Black" panose="020B0604020202020204" pitchFamily="34" charset="0"/>
              </a:rPr>
              <a:pPr>
                <a:spcBef>
                  <a:spcPct val="0"/>
                </a:spcBef>
                <a:buClrTx/>
                <a:buSzTx/>
                <a:buFontTx/>
                <a:buNone/>
              </a:pPr>
              <a:t>23</a:t>
            </a:fld>
            <a:endParaRPr lang="en-CN" altLang="zh-CN" sz="1200" noProof="1">
              <a:latin typeface="Arial Black" panose="020B0604020202020204" pitchFamily="34" charset="0"/>
            </a:endParaRPr>
          </a:p>
        </p:txBody>
      </p:sp>
      <p:sp>
        <p:nvSpPr>
          <p:cNvPr id="75778" name="Rectangle 2">
            <a:extLst>
              <a:ext uri="{FF2B5EF4-FFF2-40B4-BE49-F238E27FC236}">
                <a16:creationId xmlns:a16="http://schemas.microsoft.com/office/drawing/2014/main" id="{D77AF738-F1D4-BA40-9D08-FECF7566C5A9}"/>
              </a:ext>
            </a:extLst>
          </p:cNvPr>
          <p:cNvSpPr>
            <a:spLocks noGrp="1" noChangeArrowheads="1"/>
          </p:cNvSpPr>
          <p:nvPr>
            <p:ph type="title"/>
          </p:nvPr>
        </p:nvSpPr>
        <p:spPr/>
        <p:txBody>
          <a:bodyPr/>
          <a:lstStyle/>
          <a:p>
            <a:pPr eaLnBrk="1" hangingPunct="1"/>
            <a:r>
              <a:rPr lang="zh-CN" altLang="en-US" b="1"/>
              <a:t>元素与集合</a:t>
            </a:r>
          </a:p>
        </p:txBody>
      </p:sp>
      <p:sp>
        <p:nvSpPr>
          <p:cNvPr id="75779" name="Rectangle 3">
            <a:extLst>
              <a:ext uri="{FF2B5EF4-FFF2-40B4-BE49-F238E27FC236}">
                <a16:creationId xmlns:a16="http://schemas.microsoft.com/office/drawing/2014/main" id="{9B20ABC2-1C31-D149-8A48-3C46E88F8FE8}"/>
              </a:ext>
            </a:extLst>
          </p:cNvPr>
          <p:cNvSpPr>
            <a:spLocks noGrp="1" noChangeArrowheads="1"/>
          </p:cNvSpPr>
          <p:nvPr>
            <p:ph idx="1"/>
          </p:nvPr>
        </p:nvSpPr>
        <p:spPr>
          <a:xfrm>
            <a:off x="611188" y="1916113"/>
            <a:ext cx="7993062" cy="4400550"/>
          </a:xfrm>
        </p:spPr>
        <p:txBody>
          <a:bodyPr/>
          <a:lstStyle/>
          <a:p>
            <a:pPr eaLnBrk="1" hangingPunct="1">
              <a:lnSpc>
                <a:spcPct val="150000"/>
              </a:lnSpc>
              <a:spcBef>
                <a:spcPct val="0"/>
              </a:spcBef>
              <a:buFont typeface="Wingdings" pitchFamily="2" charset="2"/>
              <a:buNone/>
            </a:pPr>
            <a:r>
              <a:rPr lang="zh-CN" altLang="en-US" sz="2400" b="1"/>
              <a:t>元素与集合的关系：隶属关系</a:t>
            </a:r>
          </a:p>
          <a:p>
            <a:pPr eaLnBrk="1" hangingPunct="1">
              <a:lnSpc>
                <a:spcPct val="150000"/>
              </a:lnSpc>
              <a:spcBef>
                <a:spcPct val="0"/>
              </a:spcBef>
              <a:buFont typeface="Wingdings" pitchFamily="2" charset="2"/>
              <a:buNone/>
            </a:pPr>
            <a:r>
              <a:rPr lang="zh-CN" altLang="en-US" sz="2400" b="1"/>
              <a:t>        属于</a:t>
            </a:r>
            <a:r>
              <a:rPr lang="zh-CN" altLang="en-US" sz="2400" b="1">
                <a:sym typeface="Symbol" pitchFamily="2" charset="2"/>
              </a:rPr>
              <a:t>，</a:t>
            </a:r>
            <a:r>
              <a:rPr lang="zh-CN" altLang="en-US" sz="2400" b="1"/>
              <a:t>不属于 </a:t>
            </a:r>
            <a:r>
              <a:rPr lang="zh-CN" altLang="en-US" sz="2400" b="1">
                <a:sym typeface="Symbol" pitchFamily="2" charset="2"/>
              </a:rPr>
              <a:t></a:t>
            </a:r>
            <a:endParaRPr lang="zh-CN" altLang="en-US" sz="2400" b="1">
              <a:solidFill>
                <a:srgbClr val="333300"/>
              </a:solidFill>
            </a:endParaRPr>
          </a:p>
          <a:p>
            <a:pPr eaLnBrk="1" hangingPunct="1">
              <a:lnSpc>
                <a:spcPct val="150000"/>
              </a:lnSpc>
              <a:spcBef>
                <a:spcPct val="0"/>
              </a:spcBef>
              <a:buFont typeface="Wingdings" pitchFamily="2" charset="2"/>
              <a:buNone/>
            </a:pPr>
            <a:r>
              <a:rPr lang="zh-CN" altLang="en-US" sz="2400" b="1">
                <a:solidFill>
                  <a:schemeClr val="bg2"/>
                </a:solidFill>
              </a:rPr>
              <a:t>例</a:t>
            </a:r>
            <a:r>
              <a:rPr lang="en-US" altLang="zh-CN" sz="2400" b="1">
                <a:solidFill>
                  <a:schemeClr val="bg2"/>
                </a:solidFill>
              </a:rPr>
              <a:t>6</a:t>
            </a:r>
            <a:r>
              <a:rPr lang="zh-CN" altLang="en-US" sz="2400" b="1">
                <a:solidFill>
                  <a:schemeClr val="bg2"/>
                </a:solidFill>
              </a:rPr>
              <a:t>  </a:t>
            </a:r>
            <a:r>
              <a:rPr lang="zh-CN" altLang="en-US" sz="2400" b="1" i="1">
                <a:solidFill>
                  <a:schemeClr val="bg2"/>
                </a:solidFill>
              </a:rPr>
              <a:t> </a:t>
            </a:r>
          </a:p>
          <a:p>
            <a:pPr eaLnBrk="1" hangingPunct="1">
              <a:lnSpc>
                <a:spcPct val="150000"/>
              </a:lnSpc>
              <a:spcBef>
                <a:spcPct val="0"/>
              </a:spcBef>
              <a:buFont typeface="Wingdings" pitchFamily="2" charset="2"/>
              <a:buNone/>
            </a:pPr>
            <a:r>
              <a:rPr lang="zh-CN" altLang="en-US" sz="2400" b="1" i="1">
                <a:solidFill>
                  <a:schemeClr val="bg2"/>
                </a:solidFill>
              </a:rPr>
              <a:t>         </a:t>
            </a:r>
            <a:r>
              <a:rPr lang="en-US" altLang="zh-CN" sz="2400" b="1" i="1">
                <a:solidFill>
                  <a:schemeClr val="bg2"/>
                </a:solidFill>
                <a:latin typeface="Times New Roman" panose="02020603050405020304" pitchFamily="18" charset="0"/>
              </a:rPr>
              <a:t>A</a:t>
            </a:r>
            <a:r>
              <a:rPr lang="en-US" altLang="zh-CN" sz="2400" b="1">
                <a:solidFill>
                  <a:schemeClr val="bg2"/>
                </a:solidFill>
                <a:latin typeface="Times New Roman" panose="02020603050405020304" pitchFamily="18" charset="0"/>
              </a:rPr>
              <a:t>={ </a:t>
            </a:r>
            <a:r>
              <a:rPr lang="en-US" altLang="zh-CN" sz="2400" b="1" i="1">
                <a:solidFill>
                  <a:schemeClr val="bg2"/>
                </a:solidFill>
                <a:latin typeface="Times New Roman" panose="02020603050405020304" pitchFamily="18" charset="0"/>
              </a:rPr>
              <a:t>x</a:t>
            </a:r>
            <a:r>
              <a:rPr lang="en-US" altLang="zh-CN" sz="2400" b="1">
                <a:solidFill>
                  <a:schemeClr val="bg2"/>
                </a:solidFill>
                <a:latin typeface="Times New Roman" panose="02020603050405020304" pitchFamily="18" charset="0"/>
              </a:rPr>
              <a:t> |</a:t>
            </a:r>
            <a:r>
              <a:rPr lang="en-US" altLang="zh-CN" sz="2400" b="1" i="1">
                <a:solidFill>
                  <a:schemeClr val="bg2"/>
                </a:solidFill>
                <a:latin typeface="Times New Roman" panose="02020603050405020304" pitchFamily="18" charset="0"/>
              </a:rPr>
              <a:t> x</a:t>
            </a:r>
            <a:r>
              <a:rPr lang="en-US" altLang="zh-CN" sz="2400" b="1">
                <a:solidFill>
                  <a:schemeClr val="bg2"/>
                </a:solidFill>
                <a:latin typeface="Times New Roman" panose="02020603050405020304" pitchFamily="18" charset="0"/>
                <a:sym typeface="Symbol" pitchFamily="2" charset="2"/>
              </a:rPr>
              <a:t>R</a:t>
            </a:r>
            <a:r>
              <a:rPr lang="en-US" altLang="zh-CN" sz="2400" b="1" i="1">
                <a:solidFill>
                  <a:schemeClr val="bg2"/>
                </a:solidFill>
                <a:latin typeface="Times New Roman" panose="02020603050405020304" pitchFamily="18" charset="0"/>
              </a:rPr>
              <a:t>x</a:t>
            </a:r>
            <a:r>
              <a:rPr lang="en-US" altLang="zh-CN" sz="2400" b="1" baseline="30000">
                <a:solidFill>
                  <a:schemeClr val="bg2"/>
                </a:solidFill>
                <a:latin typeface="Times New Roman" panose="02020603050405020304" pitchFamily="18" charset="0"/>
              </a:rPr>
              <a:t>2</a:t>
            </a:r>
            <a:r>
              <a:rPr lang="en-US" altLang="zh-CN" sz="2400" b="1">
                <a:solidFill>
                  <a:schemeClr val="bg2"/>
                </a:solidFill>
                <a:latin typeface="Times New Roman" panose="02020603050405020304" pitchFamily="18" charset="0"/>
              </a:rPr>
              <a:t>-1=0 }</a:t>
            </a:r>
            <a:r>
              <a:rPr lang="en-US" altLang="zh-CN" sz="2400" b="1">
                <a:solidFill>
                  <a:schemeClr val="bg2"/>
                </a:solidFill>
              </a:rPr>
              <a:t>,  </a:t>
            </a:r>
            <a:r>
              <a:rPr lang="en-US" altLang="zh-CN" sz="2400" b="1" i="1">
                <a:solidFill>
                  <a:schemeClr val="bg2"/>
                </a:solidFill>
                <a:latin typeface="Times New Roman" panose="02020603050405020304" pitchFamily="18" charset="0"/>
              </a:rPr>
              <a:t>A</a:t>
            </a:r>
            <a:r>
              <a:rPr lang="en-US" altLang="zh-CN" sz="2400" b="1">
                <a:solidFill>
                  <a:schemeClr val="bg2"/>
                </a:solidFill>
                <a:latin typeface="Times New Roman" panose="02020603050405020304" pitchFamily="18" charset="0"/>
              </a:rPr>
              <a:t>={-1,1} </a:t>
            </a:r>
          </a:p>
          <a:p>
            <a:pPr eaLnBrk="1" hangingPunct="1">
              <a:lnSpc>
                <a:spcPct val="150000"/>
              </a:lnSpc>
              <a:spcBef>
                <a:spcPct val="0"/>
              </a:spcBef>
              <a:buFont typeface="Wingdings" pitchFamily="2" charset="2"/>
              <a:buNone/>
            </a:pPr>
            <a:r>
              <a:rPr lang="en-US" altLang="zh-CN" sz="2400" b="1">
                <a:solidFill>
                  <a:schemeClr val="bg2"/>
                </a:solidFill>
              </a:rPr>
              <a:t>         </a:t>
            </a:r>
            <a:r>
              <a:rPr lang="en-US" altLang="zh-CN" sz="2400" b="1">
                <a:solidFill>
                  <a:schemeClr val="bg2"/>
                </a:solidFill>
                <a:latin typeface="Times New Roman" panose="02020603050405020304" pitchFamily="18" charset="0"/>
              </a:rPr>
              <a:t>1</a:t>
            </a:r>
            <a:r>
              <a:rPr lang="en-US" altLang="zh-CN" sz="2400" b="1">
                <a:solidFill>
                  <a:schemeClr val="bg2"/>
                </a:solidFill>
                <a:latin typeface="Times New Roman" panose="02020603050405020304" pitchFamily="18" charset="0"/>
                <a:sym typeface="Symbol" pitchFamily="2" charset="2"/>
              </a:rPr>
              <a:t></a:t>
            </a:r>
            <a:r>
              <a:rPr lang="en-US" altLang="zh-CN" sz="2400" b="1" i="1">
                <a:solidFill>
                  <a:schemeClr val="bg2"/>
                </a:solidFill>
                <a:latin typeface="Times New Roman" panose="02020603050405020304" pitchFamily="18" charset="0"/>
                <a:sym typeface="Symbol" pitchFamily="2" charset="2"/>
              </a:rPr>
              <a:t>A</a:t>
            </a:r>
            <a:r>
              <a:rPr lang="en-US" altLang="zh-CN" sz="2400" b="1">
                <a:solidFill>
                  <a:schemeClr val="bg2"/>
                </a:solidFill>
                <a:latin typeface="Times New Roman" panose="02020603050405020304" pitchFamily="18" charset="0"/>
                <a:sym typeface="Symbol" pitchFamily="2" charset="2"/>
              </a:rPr>
              <a:t>,  2</a:t>
            </a:r>
            <a:r>
              <a:rPr lang="en-US" altLang="zh-CN" sz="2400" b="1" i="1">
                <a:solidFill>
                  <a:schemeClr val="bg2"/>
                </a:solidFill>
                <a:latin typeface="Times New Roman" panose="02020603050405020304" pitchFamily="18" charset="0"/>
              </a:rPr>
              <a:t>A</a:t>
            </a:r>
          </a:p>
          <a:p>
            <a:pPr eaLnBrk="1" hangingPunct="1">
              <a:lnSpc>
                <a:spcPct val="150000"/>
              </a:lnSpc>
              <a:spcBef>
                <a:spcPct val="0"/>
              </a:spcBef>
              <a:buFont typeface="Wingdings" pitchFamily="2" charset="2"/>
              <a:buNone/>
            </a:pPr>
            <a:endParaRPr lang="en-US" altLang="zh-CN" sz="2400" b="1">
              <a:solidFill>
                <a:schemeClr val="bg2"/>
              </a:solidFill>
              <a:latin typeface="Times New Roman" panose="02020603050405020304" pitchFamily="18" charset="0"/>
            </a:endParaRPr>
          </a:p>
          <a:p>
            <a:pPr eaLnBrk="1" hangingPunct="1">
              <a:lnSpc>
                <a:spcPct val="150000"/>
              </a:lnSpc>
              <a:spcBef>
                <a:spcPct val="0"/>
              </a:spcBef>
              <a:buFont typeface="Wingdings" pitchFamily="2" charset="2"/>
              <a:buNone/>
            </a:pPr>
            <a:r>
              <a:rPr lang="zh-CN" altLang="en-US" sz="2400" b="1">
                <a:latin typeface="Times New Roman" panose="02020603050405020304" pitchFamily="18" charset="0"/>
              </a:rPr>
              <a:t>注意：对于任何集合 </a:t>
            </a:r>
            <a:r>
              <a:rPr lang="en-US" altLang="zh-CN" sz="2400" b="1" i="1">
                <a:latin typeface="Times New Roman" panose="02020603050405020304" pitchFamily="18" charset="0"/>
              </a:rPr>
              <a:t>A </a:t>
            </a:r>
            <a:r>
              <a:rPr lang="zh-CN" altLang="en-US" sz="2400" b="1">
                <a:latin typeface="Times New Roman" panose="02020603050405020304" pitchFamily="18" charset="0"/>
              </a:rPr>
              <a:t>和元素 </a:t>
            </a:r>
            <a:r>
              <a:rPr lang="en-US" altLang="zh-CN" sz="2400" b="1" i="1">
                <a:latin typeface="Times New Roman" panose="02020603050405020304" pitchFamily="18" charset="0"/>
              </a:rPr>
              <a:t>x </a:t>
            </a:r>
            <a:r>
              <a:rPr lang="en-US" altLang="zh-CN" sz="2400" b="1">
                <a:latin typeface="Times New Roman" panose="02020603050405020304" pitchFamily="18" charset="0"/>
              </a:rPr>
              <a:t>(</a:t>
            </a:r>
            <a:r>
              <a:rPr lang="zh-CN" altLang="en-US" sz="2400" b="1">
                <a:latin typeface="Times New Roman" panose="02020603050405020304" pitchFamily="18" charset="0"/>
              </a:rPr>
              <a:t>可以是集合</a:t>
            </a:r>
            <a:r>
              <a:rPr lang="en-US" altLang="zh-CN" sz="2400" b="1">
                <a:latin typeface="Times New Roman" panose="02020603050405020304" pitchFamily="18" charset="0"/>
              </a:rPr>
              <a:t>)</a:t>
            </a:r>
            <a:r>
              <a:rPr lang="zh-CN" altLang="en-US" sz="2400" b="1">
                <a:latin typeface="Times New Roman" panose="02020603050405020304" pitchFamily="18" charset="0"/>
              </a:rPr>
              <a:t>，</a:t>
            </a:r>
          </a:p>
          <a:p>
            <a:pPr eaLnBrk="1" hangingPunct="1">
              <a:lnSpc>
                <a:spcPct val="150000"/>
              </a:lnSpc>
              <a:spcBef>
                <a:spcPct val="0"/>
              </a:spcBef>
              <a:buFont typeface="Wingdings" pitchFamily="2" charset="2"/>
              <a:buNone/>
            </a:pPr>
            <a:r>
              <a:rPr lang="zh-CN" altLang="en-US" sz="2400" b="1" i="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sym typeface="Symbol" pitchFamily="2" charset="2"/>
              </a:rPr>
              <a:t>A</a:t>
            </a:r>
            <a:r>
              <a:rPr lang="zh-CN" altLang="en-US" sz="2400" b="1">
                <a:latin typeface="Times New Roman" panose="02020603050405020304" pitchFamily="18" charset="0"/>
                <a:sym typeface="Symbol" pitchFamily="2" charset="2"/>
              </a:rPr>
              <a:t>和 </a:t>
            </a:r>
            <a:r>
              <a:rPr lang="en-US" altLang="zh-CN" sz="2400" b="1" i="1">
                <a:latin typeface="Times New Roman" panose="02020603050405020304" pitchFamily="18" charset="0"/>
                <a:sym typeface="Symbol" pitchFamily="2" charset="2"/>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sym typeface="Symbol" pitchFamily="2" charset="2"/>
              </a:rPr>
              <a:t>A </a:t>
            </a:r>
            <a:r>
              <a:rPr lang="zh-CN" altLang="en-US" sz="2400" b="1">
                <a:latin typeface="Times New Roman" panose="02020603050405020304" pitchFamily="18" charset="0"/>
                <a:sym typeface="Symbol" pitchFamily="2" charset="2"/>
              </a:rPr>
              <a:t>两者成立其一，且仅成立其一</a:t>
            </a:r>
            <a:r>
              <a:rPr lang="en-US" altLang="zh-CN" sz="2400" b="1">
                <a:latin typeface="Times New Roman" panose="02020603050405020304" pitchFamily="18" charset="0"/>
                <a:sym typeface="Symbol" pitchFamily="2" charset="2"/>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灯片编号占位符 4">
            <a:extLst>
              <a:ext uri="{FF2B5EF4-FFF2-40B4-BE49-F238E27FC236}">
                <a16:creationId xmlns:a16="http://schemas.microsoft.com/office/drawing/2014/main" id="{49A74CE8-A9D5-0C4D-9117-D33502243EF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6130AB-C757-E548-9C0A-32A39549EE1F}" type="slidenum">
              <a:rPr altLang="zh-CN" sz="1200" noProof="1" smtClean="0">
                <a:latin typeface="Arial Black" panose="020B0604020202020204" pitchFamily="34" charset="0"/>
              </a:rPr>
              <a:pPr>
                <a:spcBef>
                  <a:spcPct val="0"/>
                </a:spcBef>
                <a:buClrTx/>
                <a:buSzTx/>
                <a:buFontTx/>
                <a:buNone/>
              </a:pPr>
              <a:t>24</a:t>
            </a:fld>
            <a:endParaRPr lang="en-CN" altLang="zh-CN" sz="1200" noProof="1">
              <a:latin typeface="Arial Black" panose="020B0604020202020204" pitchFamily="34" charset="0"/>
            </a:endParaRPr>
          </a:p>
        </p:txBody>
      </p:sp>
      <p:sp>
        <p:nvSpPr>
          <p:cNvPr id="76802" name="Rectangle 2">
            <a:extLst>
              <a:ext uri="{FF2B5EF4-FFF2-40B4-BE49-F238E27FC236}">
                <a16:creationId xmlns:a16="http://schemas.microsoft.com/office/drawing/2014/main" id="{0AF4403F-5DAF-1F42-AF01-5C30F7F859A3}"/>
              </a:ext>
            </a:extLst>
          </p:cNvPr>
          <p:cNvSpPr>
            <a:spLocks noGrp="1" noChangeArrowheads="1"/>
          </p:cNvSpPr>
          <p:nvPr>
            <p:ph type="title"/>
          </p:nvPr>
        </p:nvSpPr>
        <p:spPr/>
        <p:txBody>
          <a:bodyPr/>
          <a:lstStyle/>
          <a:p>
            <a:pPr eaLnBrk="1" hangingPunct="1"/>
            <a:r>
              <a:rPr lang="zh-CN" altLang="en-US" b="1"/>
              <a:t>隶属关系的层次结构</a:t>
            </a:r>
          </a:p>
        </p:txBody>
      </p:sp>
      <p:sp>
        <p:nvSpPr>
          <p:cNvPr id="76803" name="Rectangle 3">
            <a:extLst>
              <a:ext uri="{FF2B5EF4-FFF2-40B4-BE49-F238E27FC236}">
                <a16:creationId xmlns:a16="http://schemas.microsoft.com/office/drawing/2014/main" id="{9611F188-478E-954E-BFF7-FC235603DAFD}"/>
              </a:ext>
            </a:extLst>
          </p:cNvPr>
          <p:cNvSpPr>
            <a:spLocks noGrp="1" noChangeArrowheads="1"/>
          </p:cNvSpPr>
          <p:nvPr>
            <p:ph idx="1"/>
          </p:nvPr>
        </p:nvSpPr>
        <p:spPr>
          <a:xfrm>
            <a:off x="684213" y="1916113"/>
            <a:ext cx="3827462" cy="3886200"/>
          </a:xfrm>
        </p:spPr>
        <p:txBody>
          <a:bodyPr/>
          <a:lstStyle/>
          <a:p>
            <a:pPr eaLnBrk="1" hangingPunct="1">
              <a:lnSpc>
                <a:spcPct val="150000"/>
              </a:lnSpc>
              <a:spcBef>
                <a:spcPct val="0"/>
              </a:spcBef>
              <a:buFont typeface="Wingdings" pitchFamily="2" charset="2"/>
              <a:buNone/>
            </a:pPr>
            <a:r>
              <a:rPr lang="zh-CN" altLang="en-US" sz="2800" b="1">
                <a:solidFill>
                  <a:schemeClr val="bg2"/>
                </a:solidFill>
                <a:latin typeface="Times New Roman" panose="02020603050405020304" pitchFamily="18" charset="0"/>
              </a:rPr>
              <a:t>例 </a:t>
            </a:r>
            <a:r>
              <a:rPr lang="en-US" altLang="zh-CN" sz="2800" b="1">
                <a:solidFill>
                  <a:schemeClr val="bg2"/>
                </a:solidFill>
                <a:latin typeface="Times New Roman" panose="02020603050405020304" pitchFamily="18" charset="0"/>
              </a:rPr>
              <a:t>8</a:t>
            </a:r>
          </a:p>
          <a:p>
            <a:pPr eaLnBrk="1" hangingPunct="1">
              <a:lnSpc>
                <a:spcPct val="150000"/>
              </a:lnSpc>
              <a:spcBef>
                <a:spcPct val="0"/>
              </a:spcBef>
              <a:buFont typeface="Wingdings" pitchFamily="2" charset="2"/>
              <a:buNone/>
            </a:pP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d</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d</a:t>
            </a:r>
            <a:r>
              <a:rPr lang="en-US" altLang="zh-CN" sz="2800" b="1">
                <a:solidFill>
                  <a:schemeClr val="bg2"/>
                </a:solidFill>
                <a:latin typeface="Times New Roman" panose="02020603050405020304" pitchFamily="18" charset="0"/>
              </a:rPr>
              <a:t>}} }</a:t>
            </a:r>
          </a:p>
          <a:p>
            <a:pPr eaLnBrk="1" hangingPunct="1">
              <a:lnSpc>
                <a:spcPct val="150000"/>
              </a:lnSpc>
              <a:spcBef>
                <a:spcPct val="0"/>
              </a:spcBef>
              <a:buFont typeface="Wingdings" pitchFamily="2" charset="2"/>
              <a:buNone/>
            </a:pP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p>
          <a:p>
            <a:pPr eaLnBrk="1" hangingPunct="1">
              <a:lnSpc>
                <a:spcPct val="150000"/>
              </a:lnSpc>
              <a:spcBef>
                <a:spcPct val="0"/>
              </a:spcBef>
              <a:buFont typeface="Wingdings" pitchFamily="2" charset="2"/>
              <a:buNone/>
            </a:pP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p>
          <a:p>
            <a:pPr eaLnBrk="1" hangingPunct="1">
              <a:lnSpc>
                <a:spcPct val="150000"/>
              </a:lnSpc>
              <a:spcBef>
                <a:spcPct val="0"/>
              </a:spcBef>
              <a:buFont typeface="Wingdings" pitchFamily="2" charset="2"/>
              <a:buNone/>
            </a:pP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d</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p>
          <a:p>
            <a:pPr eaLnBrk="1" hangingPunct="1">
              <a:lnSpc>
                <a:spcPct val="150000"/>
              </a:lnSpc>
              <a:spcBef>
                <a:spcPct val="0"/>
              </a:spcBef>
              <a:buFont typeface="Wingdings" pitchFamily="2" charset="2"/>
              <a:buNone/>
            </a:pP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d</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p>
          <a:p>
            <a:pPr eaLnBrk="1" hangingPunct="1">
              <a:lnSpc>
                <a:spcPct val="150000"/>
              </a:lnSpc>
              <a:spcBef>
                <a:spcPct val="0"/>
              </a:spcBef>
              <a:buFont typeface="Wingdings" pitchFamily="2" charset="2"/>
              <a:buNone/>
            </a:pPr>
            <a:r>
              <a:rPr lang="en-US" altLang="zh-CN" sz="2800" b="1" i="1">
                <a:solidFill>
                  <a:schemeClr val="bg2"/>
                </a:solidFill>
                <a:latin typeface="Times New Roman" panose="02020603050405020304" pitchFamily="18" charset="0"/>
                <a:sym typeface="Symbol" pitchFamily="2" charset="2"/>
              </a:rPr>
              <a:t>d</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 </a:t>
            </a:r>
          </a:p>
          <a:p>
            <a:pPr eaLnBrk="1" hangingPunct="1"/>
            <a:endParaRPr lang="en-US" altLang="zh-CN" sz="2800" b="1">
              <a:solidFill>
                <a:schemeClr val="bg2"/>
              </a:solidFill>
              <a:latin typeface="Times New Roman" panose="02020603050405020304" pitchFamily="18" charset="0"/>
            </a:endParaRPr>
          </a:p>
        </p:txBody>
      </p:sp>
      <p:pic>
        <p:nvPicPr>
          <p:cNvPr id="76804" name="Picture 4" descr="3">
            <a:extLst>
              <a:ext uri="{FF2B5EF4-FFF2-40B4-BE49-F238E27FC236}">
                <a16:creationId xmlns:a16="http://schemas.microsoft.com/office/drawing/2014/main" id="{D4FE8255-C97D-1542-8C55-984258498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988" y="2005013"/>
            <a:ext cx="3725862" cy="3894137"/>
          </a:xfrm>
          <a:prstGeom prst="rect">
            <a:avLst/>
          </a:prstGeom>
          <a:solidFill>
            <a:srgbClr val="E8F3FC"/>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灯片编号占位符 4">
            <a:extLst>
              <a:ext uri="{FF2B5EF4-FFF2-40B4-BE49-F238E27FC236}">
                <a16:creationId xmlns:a16="http://schemas.microsoft.com/office/drawing/2014/main" id="{4E0AFAE8-1ACC-8743-B8C2-41A3BA91D1D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B0E1AB-1545-1C42-A050-42F5264112A3}" type="slidenum">
              <a:rPr altLang="zh-CN" sz="1200" noProof="1" smtClean="0">
                <a:latin typeface="Arial Black" panose="020B0604020202020204" pitchFamily="34" charset="0"/>
              </a:rPr>
              <a:pPr>
                <a:spcBef>
                  <a:spcPct val="0"/>
                </a:spcBef>
                <a:buClrTx/>
                <a:buSzTx/>
                <a:buFontTx/>
                <a:buNone/>
              </a:pPr>
              <a:t>25</a:t>
            </a:fld>
            <a:endParaRPr lang="en-CN" altLang="zh-CN" sz="1200" noProof="1">
              <a:latin typeface="Arial Black" panose="020B0604020202020204" pitchFamily="34" charset="0"/>
            </a:endParaRPr>
          </a:p>
        </p:txBody>
      </p:sp>
      <p:sp>
        <p:nvSpPr>
          <p:cNvPr id="77826" name="Rectangle 2">
            <a:extLst>
              <a:ext uri="{FF2B5EF4-FFF2-40B4-BE49-F238E27FC236}">
                <a16:creationId xmlns:a16="http://schemas.microsoft.com/office/drawing/2014/main" id="{416BBE0D-C443-794A-A9EF-C4B9A5451209}"/>
              </a:ext>
            </a:extLst>
          </p:cNvPr>
          <p:cNvSpPr>
            <a:spLocks noGrp="1" noChangeArrowheads="1"/>
          </p:cNvSpPr>
          <p:nvPr>
            <p:ph type="title"/>
          </p:nvPr>
        </p:nvSpPr>
        <p:spPr>
          <a:xfrm>
            <a:off x="539750" y="476250"/>
            <a:ext cx="8229600" cy="1371600"/>
          </a:xfrm>
        </p:spPr>
        <p:txBody>
          <a:bodyPr/>
          <a:lstStyle/>
          <a:p>
            <a:pPr eaLnBrk="1" hangingPunct="1"/>
            <a:r>
              <a:rPr lang="zh-CN" altLang="en-US" b="1"/>
              <a:t>集合之间的关系</a:t>
            </a:r>
          </a:p>
        </p:txBody>
      </p:sp>
      <p:sp>
        <p:nvSpPr>
          <p:cNvPr id="77827" name="Rectangle 3">
            <a:extLst>
              <a:ext uri="{FF2B5EF4-FFF2-40B4-BE49-F238E27FC236}">
                <a16:creationId xmlns:a16="http://schemas.microsoft.com/office/drawing/2014/main" id="{79BFE8CF-5DBE-EE48-BA37-6871684AA15D}"/>
              </a:ext>
            </a:extLst>
          </p:cNvPr>
          <p:cNvSpPr>
            <a:spLocks noGrp="1" noChangeArrowheads="1"/>
          </p:cNvSpPr>
          <p:nvPr>
            <p:ph idx="1"/>
          </p:nvPr>
        </p:nvSpPr>
        <p:spPr>
          <a:xfrm>
            <a:off x="374650" y="1439863"/>
            <a:ext cx="7848600" cy="4530725"/>
          </a:xfrm>
        </p:spPr>
        <p:txBody>
          <a:bodyPr/>
          <a:lstStyle/>
          <a:p>
            <a:pPr eaLnBrk="1" hangingPunct="1">
              <a:lnSpc>
                <a:spcPct val="150000"/>
              </a:lnSpc>
              <a:spcBef>
                <a:spcPct val="0"/>
              </a:spcBef>
              <a:buFont typeface="Wingdings" pitchFamily="2" charset="2"/>
              <a:buNone/>
            </a:pPr>
            <a:r>
              <a:rPr lang="en-US" altLang="zh-CN" sz="2800">
                <a:solidFill>
                  <a:srgbClr val="333300"/>
                </a:solidFill>
                <a:latin typeface="Times New Roman" panose="02020603050405020304" pitchFamily="18" charset="0"/>
              </a:rPr>
              <a:t>  </a:t>
            </a:r>
            <a:r>
              <a:rPr lang="zh-CN" altLang="en-US" sz="2800" b="1">
                <a:solidFill>
                  <a:srgbClr val="FF3300"/>
                </a:solidFill>
                <a:latin typeface="Times New Roman" panose="02020603050405020304" pitchFamily="18" charset="0"/>
              </a:rPr>
              <a:t>包含（子集）</a:t>
            </a:r>
            <a:r>
              <a:rPr lang="zh-CN" altLang="en-US" sz="2800" b="1">
                <a:solidFill>
                  <a:srgbClr val="333300"/>
                </a:solidFill>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endParaRPr lang="en-US" altLang="zh-CN" sz="2800" b="1" i="1">
              <a:latin typeface="Times New Roman" panose="02020603050405020304" pitchFamily="18" charset="0"/>
            </a:endParaRPr>
          </a:p>
          <a:p>
            <a:pPr eaLnBrk="1" hangingPunct="1">
              <a:lnSpc>
                <a:spcPct val="150000"/>
              </a:lnSpc>
              <a:spcBef>
                <a:spcPct val="0"/>
              </a:spcBef>
              <a:buFont typeface="Wingdings"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不包含               </a:t>
            </a:r>
            <a:r>
              <a:rPr lang="en-US" altLang="zh-CN" sz="2800" b="1" i="1">
                <a:latin typeface="Times New Roman" panose="02020603050405020304" pitchFamily="18" charset="0"/>
              </a:rPr>
              <a:t>A</a:t>
            </a:r>
            <a:r>
              <a:rPr lang="en-US" altLang="zh-CN" sz="2800" b="1">
                <a:latin typeface="Times New Roman" panose="02020603050405020304" pitchFamily="18" charset="0"/>
              </a:rPr>
              <a:t> ⊈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rPr>
              <a:t>) </a:t>
            </a:r>
          </a:p>
          <a:p>
            <a:pPr eaLnBrk="1" hangingPunct="1">
              <a:lnSpc>
                <a:spcPct val="150000"/>
              </a:lnSpc>
              <a:spcBef>
                <a:spcPct val="0"/>
              </a:spcBef>
              <a:buFont typeface="Wingdings" pitchFamily="2" charset="2"/>
              <a:buNone/>
            </a:pPr>
            <a:r>
              <a:rPr lang="en-US" altLang="zh-CN" sz="2800" b="1">
                <a:solidFill>
                  <a:srgbClr val="333300"/>
                </a:solidFill>
                <a:latin typeface="Times New Roman" panose="02020603050405020304" pitchFamily="18" charset="0"/>
              </a:rPr>
              <a:t>  </a:t>
            </a:r>
            <a:r>
              <a:rPr lang="zh-CN" altLang="en-US" sz="2800" b="1">
                <a:solidFill>
                  <a:srgbClr val="FF3300"/>
                </a:solidFill>
                <a:latin typeface="Times New Roman" panose="02020603050405020304" pitchFamily="18" charset="0"/>
              </a:rPr>
              <a:t>相等</a:t>
            </a:r>
            <a:r>
              <a:rPr lang="zh-CN" altLang="en-US" sz="2800" b="1">
                <a:solidFill>
                  <a:srgbClr val="333300"/>
                </a:solidFill>
                <a:latin typeface="Times New Roman" panose="02020603050405020304" pitchFamily="18" charset="0"/>
              </a:rPr>
              <a:t>      </a:t>
            </a:r>
            <a:r>
              <a:rPr lang="zh-CN" altLang="en-US" sz="2800" b="1" i="1">
                <a:solidFill>
                  <a:srgbClr val="333300"/>
                </a:solidFill>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A</a:t>
            </a:r>
          </a:p>
          <a:p>
            <a:pPr eaLnBrk="1" hangingPunct="1">
              <a:lnSpc>
                <a:spcPct val="150000"/>
              </a:lnSpc>
              <a:spcBef>
                <a:spcPct val="0"/>
              </a:spcBef>
              <a:buFont typeface="Wingdings"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不相等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p>
          <a:p>
            <a:pPr eaLnBrk="1" hangingPunct="1">
              <a:lnSpc>
                <a:spcPct val="150000"/>
              </a:lnSpc>
              <a:spcBef>
                <a:spcPct val="0"/>
              </a:spcBef>
              <a:buFont typeface="Wingdings" pitchFamily="2" charset="2"/>
              <a:buNone/>
            </a:pPr>
            <a:r>
              <a:rPr lang="en-US" altLang="zh-CN" sz="2800" b="1">
                <a:solidFill>
                  <a:srgbClr val="333300"/>
                </a:solidFill>
                <a:latin typeface="Times New Roman" panose="02020603050405020304" pitchFamily="18" charset="0"/>
              </a:rPr>
              <a:t>  </a:t>
            </a:r>
            <a:r>
              <a:rPr lang="zh-CN" altLang="en-US" sz="2800" b="1">
                <a:solidFill>
                  <a:srgbClr val="FF3300"/>
                </a:solidFill>
                <a:latin typeface="Times New Roman" panose="02020603050405020304" pitchFamily="18" charset="0"/>
              </a:rPr>
              <a:t>真包含</a:t>
            </a:r>
            <a:r>
              <a:rPr lang="zh-CN" altLang="en-US" sz="2800" b="1">
                <a:solidFill>
                  <a:srgbClr val="333300"/>
                </a:solidFill>
                <a:latin typeface="Times New Roman" panose="02020603050405020304" pitchFamily="18" charset="0"/>
              </a:rPr>
              <a:t>        </a:t>
            </a:r>
            <a:r>
              <a:rPr lang="zh-CN" altLang="en-US" sz="2800" b="1" i="1">
                <a:solidFill>
                  <a:srgbClr val="333300"/>
                </a:solidFill>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endParaRPr lang="en-US" altLang="zh-CN" sz="2800" b="1" i="1">
              <a:latin typeface="Times New Roman" panose="02020603050405020304" pitchFamily="18" charset="0"/>
            </a:endParaRPr>
          </a:p>
          <a:p>
            <a:pPr eaLnBrk="1" hangingPunct="1">
              <a:lnSpc>
                <a:spcPct val="150000"/>
              </a:lnSpc>
              <a:spcBef>
                <a:spcPct val="0"/>
              </a:spcBef>
              <a:buFont typeface="Wingdings"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不真包含         </a:t>
            </a:r>
            <a:r>
              <a:rPr lang="zh-CN" altLang="en-US" sz="2800" b="1" i="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B</a:t>
            </a:r>
            <a:endParaRPr lang="en-US" altLang="zh-CN" sz="2800" b="1" i="1">
              <a:latin typeface="Times New Roman" panose="02020603050405020304" pitchFamily="18" charset="0"/>
            </a:endParaRPr>
          </a:p>
          <a:p>
            <a:pPr eaLnBrk="1" hangingPunct="1">
              <a:lnSpc>
                <a:spcPct val="150000"/>
              </a:lnSpc>
              <a:spcBef>
                <a:spcPct val="0"/>
              </a:spcBef>
              <a:buFont typeface="Wingdings" pitchFamily="2" charset="2"/>
              <a:buNone/>
            </a:pPr>
            <a:r>
              <a:rPr lang="en-US" altLang="zh-CN" sz="2800" b="1"/>
              <a:t>  </a:t>
            </a:r>
            <a:r>
              <a:rPr lang="zh-CN" altLang="en-US" sz="2800" b="1"/>
              <a:t>思考：   </a:t>
            </a:r>
            <a:r>
              <a:rPr lang="zh-CN" altLang="en-US" sz="2800" b="1">
                <a:sym typeface="Symbol" pitchFamily="2" charset="2"/>
              </a:rPr>
              <a:t></a:t>
            </a:r>
            <a:r>
              <a:rPr lang="zh-CN" altLang="en-US" sz="2800" b="1"/>
              <a:t> 和 </a:t>
            </a:r>
            <a:r>
              <a:rPr lang="zh-CN" altLang="en-US" sz="2800" b="1">
                <a:sym typeface="Symbol" pitchFamily="2" charset="2"/>
              </a:rPr>
              <a:t></a:t>
            </a:r>
            <a:r>
              <a:rPr lang="zh-CN" altLang="en-US" sz="2800" b="1"/>
              <a:t> 的定义  </a:t>
            </a:r>
          </a:p>
          <a:p>
            <a:pPr eaLnBrk="1" hangingPunct="1">
              <a:lnSpc>
                <a:spcPct val="150000"/>
              </a:lnSpc>
              <a:spcBef>
                <a:spcPct val="0"/>
              </a:spcBef>
              <a:buFont typeface="Wingdings" pitchFamily="2" charset="2"/>
              <a:buNone/>
            </a:pPr>
            <a:r>
              <a:rPr lang="zh-CN" altLang="en-US" sz="2800" b="1"/>
              <a:t>  注意 </a:t>
            </a:r>
            <a:r>
              <a:rPr lang="zh-CN" altLang="en-US" sz="2800" b="1">
                <a:sym typeface="Symbol" pitchFamily="2" charset="2"/>
              </a:rPr>
              <a:t> </a:t>
            </a:r>
            <a:r>
              <a:rPr lang="zh-CN" altLang="en-US" sz="2800" b="1"/>
              <a:t>和 </a:t>
            </a:r>
            <a:r>
              <a:rPr lang="zh-CN" altLang="en-US" sz="2800" b="1">
                <a:sym typeface="Symbol" pitchFamily="2" charset="2"/>
              </a:rPr>
              <a:t> </a:t>
            </a:r>
            <a:r>
              <a:rPr lang="zh-CN" altLang="en-US" sz="2800" b="1"/>
              <a:t>是不同层次的问题</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1545A1D8-3111-F44C-B434-6D8F83632875}"/>
              </a:ext>
            </a:extLst>
          </p:cNvPr>
          <p:cNvSpPr>
            <a:spLocks noGrp="1" noChangeArrowheads="1"/>
          </p:cNvSpPr>
          <p:nvPr>
            <p:ph type="title"/>
          </p:nvPr>
        </p:nvSpPr>
        <p:spPr/>
        <p:txBody>
          <a:bodyPr/>
          <a:lstStyle/>
          <a:p>
            <a:pPr eaLnBrk="1" hangingPunct="1"/>
            <a:r>
              <a:rPr lang="zh-CN" altLang="en-US" sz="3200"/>
              <a:t>例</a:t>
            </a:r>
            <a:r>
              <a:rPr lang="en-US" altLang="zh-CN" sz="3200"/>
              <a:t>9</a:t>
            </a:r>
          </a:p>
        </p:txBody>
      </p:sp>
      <p:sp>
        <p:nvSpPr>
          <p:cNvPr id="995332" name="Rectangle 4">
            <a:extLst>
              <a:ext uri="{FF2B5EF4-FFF2-40B4-BE49-F238E27FC236}">
                <a16:creationId xmlns:a16="http://schemas.microsoft.com/office/drawing/2014/main" id="{C1F26F1D-F5FF-6643-9E96-820C1253B95C}"/>
              </a:ext>
            </a:extLst>
          </p:cNvPr>
          <p:cNvSpPr>
            <a:spLocks noChangeArrowheads="1"/>
          </p:cNvSpPr>
          <p:nvPr/>
        </p:nvSpPr>
        <p:spPr bwMode="auto">
          <a:xfrm>
            <a:off x="611188" y="1420813"/>
            <a:ext cx="8208962" cy="2676525"/>
          </a:xfrm>
          <a:prstGeom prst="rect">
            <a:avLst/>
          </a:prstGeom>
          <a:noFill/>
          <a:ln>
            <a:noFill/>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zh-CN" altLang="en-US" sz="2800" dirty="0">
                <a:effectLst>
                  <a:outerShdw blurRad="38100" dist="38100" dir="2700000" algn="tl">
                    <a:srgbClr val="C0C0C0"/>
                  </a:outerShdw>
                </a:effectLst>
                <a:sym typeface="Symbol" pitchFamily="2" charset="2"/>
              </a:rPr>
              <a:t>   </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设</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E = {x|(x - 1)(x - 2)(x - 3) = 0}, </a:t>
            </a:r>
            <a:r>
              <a:rPr lang="en-US" altLang="zh-CN" sz="2800" dirty="0" err="1">
                <a:solidFill>
                  <a:srgbClr val="000000"/>
                </a:solidFill>
                <a:latin typeface="黑体" panose="02010609060101010101" pitchFamily="49" charset="-122"/>
                <a:ea typeface="黑体" panose="02010609060101010101" pitchFamily="49" charset="-122"/>
                <a:sym typeface="Symbol" pitchFamily="2" charset="2"/>
              </a:rPr>
              <a:t>x∈R</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a:t>
            </a:r>
            <a:endParaRPr lang="zh-CN" altLang="en-US" sz="2800" dirty="0">
              <a:solidFill>
                <a:srgbClr val="000000"/>
              </a:solidFill>
              <a:latin typeface="黑体" panose="02010609060101010101" pitchFamily="49" charset="-122"/>
              <a:ea typeface="黑体" panose="02010609060101010101" pitchFamily="49" charset="-122"/>
              <a:sym typeface="Symbol" pitchFamily="2" charset="2"/>
            </a:endParaRPr>
          </a:p>
          <a:p>
            <a:pPr eaLnBrk="1" hangingPunct="1">
              <a:lnSpc>
                <a:spcPct val="150000"/>
              </a:lnSpc>
              <a:defRPr/>
            </a:pP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      F = {x|(x∈ Z</a:t>
            </a:r>
            <a:r>
              <a:rPr lang="en-US" altLang="zh-CN" sz="2800" baseline="30000" dirty="0">
                <a:solidFill>
                  <a:srgbClr val="000000"/>
                </a:solidFill>
                <a:latin typeface="黑体" panose="02010609060101010101" pitchFamily="49" charset="-122"/>
                <a:ea typeface="黑体" panose="02010609060101010101" pitchFamily="49" charset="-122"/>
                <a:sym typeface="Symbol" pitchFamily="2" charset="2"/>
              </a:rPr>
              <a:t>+</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且</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(x</a:t>
            </a:r>
            <a:r>
              <a:rPr lang="en-US" altLang="zh-CN" sz="2800" baseline="30000" dirty="0">
                <a:solidFill>
                  <a:srgbClr val="000000"/>
                </a:solidFill>
                <a:latin typeface="黑体" panose="02010609060101010101" pitchFamily="49" charset="-122"/>
                <a:ea typeface="黑体" panose="02010609060101010101" pitchFamily="49" charset="-122"/>
                <a:sym typeface="Symbol" pitchFamily="2" charset="2"/>
              </a:rPr>
              <a:t>2</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12)}</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a:t>
            </a:r>
          </a:p>
          <a:p>
            <a:pPr eaLnBrk="1" hangingPunct="1">
              <a:lnSpc>
                <a:spcPct val="150000"/>
              </a:lnSpc>
              <a:defRPr/>
            </a:pP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试指出集合</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E</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和</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F</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中的元素。</a:t>
            </a:r>
          </a:p>
          <a:p>
            <a:pPr eaLnBrk="1" hangingPunct="1">
              <a:lnSpc>
                <a:spcPct val="150000"/>
              </a:lnSpc>
              <a:defRPr/>
            </a:pP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解  集合</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E = {1, 2, 3}</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a:t>
            </a:r>
            <a:r>
              <a:rPr lang="en-US" altLang="zh-CN" sz="2800" dirty="0">
                <a:solidFill>
                  <a:srgbClr val="000000"/>
                </a:solidFill>
                <a:latin typeface="黑体" panose="02010609060101010101" pitchFamily="49" charset="-122"/>
                <a:ea typeface="黑体" panose="02010609060101010101" pitchFamily="49" charset="-122"/>
                <a:sym typeface="Symbol" pitchFamily="2" charset="2"/>
              </a:rPr>
              <a:t>F = {1, 2, 3}</a:t>
            </a:r>
            <a:r>
              <a:rPr lang="zh-CN" altLang="en-US" sz="2800" dirty="0">
                <a:solidFill>
                  <a:srgbClr val="000000"/>
                </a:solidFill>
                <a:latin typeface="黑体" panose="02010609060101010101" pitchFamily="49" charset="-122"/>
                <a:ea typeface="黑体" panose="02010609060101010101" pitchFamily="49" charset="-122"/>
                <a:sym typeface="Symbol" pitchFamily="2" charset="2"/>
              </a:rPr>
              <a:t>。</a:t>
            </a:r>
            <a:endParaRPr lang="en-US" altLang="zh-CN" sz="2000" dirty="0">
              <a:solidFill>
                <a:srgbClr val="000000"/>
              </a:solidFill>
              <a:latin typeface="黑体" panose="02010609060101010101" pitchFamily="49" charset="-122"/>
              <a:ea typeface="黑体" panose="02010609060101010101" pitchFamily="49" charset="-122"/>
              <a:sym typeface="Symbol" pitchFamily="2" charset="2"/>
            </a:endParaRPr>
          </a:p>
        </p:txBody>
      </p:sp>
      <p:sp>
        <p:nvSpPr>
          <p:cNvPr id="35845" name="Rectangle 5">
            <a:extLst>
              <a:ext uri="{FF2B5EF4-FFF2-40B4-BE49-F238E27FC236}">
                <a16:creationId xmlns:a16="http://schemas.microsoft.com/office/drawing/2014/main" id="{4DA3AA2A-7931-3749-8498-AE3868CF39A0}"/>
              </a:ext>
            </a:extLst>
          </p:cNvPr>
          <p:cNvSpPr/>
          <p:nvPr/>
        </p:nvSpPr>
        <p:spPr>
          <a:xfrm>
            <a:off x="611188" y="4695825"/>
            <a:ext cx="7775575" cy="954088"/>
          </a:xfrm>
          <a:prstGeom prst="rect">
            <a:avLst/>
          </a:prstGeom>
          <a:noFill/>
          <a:ln w="9525">
            <a:noFill/>
          </a:ln>
        </p:spPr>
        <p:txBody>
          <a:bodyPr anchor="ctr">
            <a:spAutoFit/>
          </a:bodyPr>
          <a:lstStyle/>
          <a:p>
            <a:pPr eaLnBrk="1" hangingPunct="1">
              <a:defRPr/>
            </a:pPr>
            <a:r>
              <a:rPr lang="zh-CN" altLang="en-US" sz="2800" dirty="0">
                <a:solidFill>
                  <a:srgbClr val="000000"/>
                </a:solidFill>
              </a:rPr>
              <a:t>显然，集合</a:t>
            </a:r>
            <a:r>
              <a:rPr lang="en-US" altLang="zh-CN" sz="2800" dirty="0">
                <a:solidFill>
                  <a:srgbClr val="000000"/>
                </a:solidFill>
              </a:rPr>
              <a:t>E, F</a:t>
            </a:r>
            <a:r>
              <a:rPr lang="zh-CN" altLang="en-US" sz="2800" dirty="0">
                <a:solidFill>
                  <a:srgbClr val="000000"/>
                </a:solidFill>
              </a:rPr>
              <a:t>中的</a:t>
            </a:r>
            <a:r>
              <a:rPr lang="zh-CN" altLang="en-US" sz="2800" dirty="0">
                <a:solidFill>
                  <a:srgbClr val="0000FF"/>
                </a:solidFill>
              </a:rPr>
              <a:t>元素完全相同</a:t>
            </a:r>
            <a:r>
              <a:rPr lang="zh-CN" altLang="en-US" sz="2800" dirty="0">
                <a:solidFill>
                  <a:srgbClr val="000000"/>
                </a:solidFill>
              </a:rPr>
              <a:t>，我们称这样的</a:t>
            </a:r>
            <a:r>
              <a:rPr lang="zh-CN" altLang="en-US" sz="2800" dirty="0"/>
              <a:t>两个集合相等。</a:t>
            </a:r>
            <a:r>
              <a:rPr lang="en-US" altLang="zh-CN" sz="2800" dirty="0"/>
              <a:t>--- </a:t>
            </a:r>
            <a:r>
              <a:rPr lang="zh-CN" altLang="en-US" sz="2800" b="1" dirty="0">
                <a:solidFill>
                  <a:srgbClr val="1818FF"/>
                </a:solidFill>
                <a:effectLst>
                  <a:outerShdw blurRad="38100" dist="38100" dir="2700000" algn="tl">
                    <a:srgbClr val="C0C0C0"/>
                  </a:outerShdw>
                </a:effectLst>
              </a:rPr>
              <a:t>外延性原理 </a:t>
            </a:r>
          </a:p>
        </p:txBody>
      </p:sp>
      <p:sp>
        <p:nvSpPr>
          <p:cNvPr id="78853" name="灯片编号占位符 4">
            <a:extLst>
              <a:ext uri="{FF2B5EF4-FFF2-40B4-BE49-F238E27FC236}">
                <a16:creationId xmlns:a16="http://schemas.microsoft.com/office/drawing/2014/main" id="{CB2018A7-F070-2842-A114-79EB26FE8FA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82A5E-185D-1F4F-9AF4-21E0091AFD39}" type="slidenum">
              <a:rPr altLang="zh-CN" sz="1200" noProof="1" smtClean="0">
                <a:latin typeface="Arial Black" panose="020B0604020202020204" pitchFamily="34" charset="0"/>
              </a:rPr>
              <a:pPr>
                <a:spcBef>
                  <a:spcPct val="0"/>
                </a:spcBef>
                <a:buClrTx/>
                <a:buSzTx/>
                <a:buFontTx/>
                <a:buNone/>
              </a:pPr>
              <a:t>26</a:t>
            </a:fld>
            <a:endParaRPr lang="en-CN" altLang="zh-CN" sz="1200" noProof="1">
              <a:latin typeface="Arial Black" panose="020B0604020202020204" pitchFamily="34" charset="0"/>
            </a:endParaRPr>
          </a:p>
        </p:txBody>
      </p:sp>
      <p:sp>
        <p:nvSpPr>
          <p:cNvPr id="9" name="TextBox 8">
            <a:extLst>
              <a:ext uri="{FF2B5EF4-FFF2-40B4-BE49-F238E27FC236}">
                <a16:creationId xmlns:a16="http://schemas.microsoft.com/office/drawing/2014/main" id="{5E3E131C-BAAE-0847-9D44-AC20E545988F}"/>
              </a:ext>
            </a:extLst>
          </p:cNvPr>
          <p:cNvSpPr txBox="1"/>
          <p:nvPr/>
        </p:nvSpPr>
        <p:spPr>
          <a:xfrm>
            <a:off x="1907704" y="5764490"/>
            <a:ext cx="3528392" cy="646331"/>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外延性原理：两个集合是相等的，当且仅当他们包含相同的元素。</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6B9247AF-211E-0846-A83C-755C34F28F0E}"/>
              </a:ext>
            </a:extLst>
          </p:cNvPr>
          <p:cNvSpPr>
            <a:spLocks noGrp="1" noChangeArrowheads="1"/>
          </p:cNvSpPr>
          <p:nvPr>
            <p:ph type="title"/>
          </p:nvPr>
        </p:nvSpPr>
        <p:spPr/>
        <p:txBody>
          <a:bodyPr/>
          <a:lstStyle/>
          <a:p>
            <a:pPr eaLnBrk="1" hangingPunct="1"/>
            <a:r>
              <a:rPr lang="zh-CN" altLang="en-US" sz="3200"/>
              <a:t>例</a:t>
            </a:r>
            <a:r>
              <a:rPr lang="en-US" altLang="zh-CN" sz="3200"/>
              <a:t>10</a:t>
            </a:r>
            <a:r>
              <a:rPr lang="en-US" altLang="zh-CN">
                <a:latin typeface="宋体" panose="02010600030101010101" pitchFamily="2" charset="-122"/>
              </a:rPr>
              <a:t> </a:t>
            </a:r>
            <a:endParaRPr lang="zh-CN" altLang="en-US"/>
          </a:p>
        </p:txBody>
      </p:sp>
      <p:sp>
        <p:nvSpPr>
          <p:cNvPr id="79875" name="Rectangle 3">
            <a:extLst>
              <a:ext uri="{FF2B5EF4-FFF2-40B4-BE49-F238E27FC236}">
                <a16:creationId xmlns:a16="http://schemas.microsoft.com/office/drawing/2014/main" id="{7F0493B9-B781-D245-84B8-14D107F88B3A}"/>
              </a:ext>
            </a:extLst>
          </p:cNvPr>
          <p:cNvSpPr>
            <a:spLocks noGrp="1" noChangeArrowheads="1"/>
          </p:cNvSpPr>
          <p:nvPr>
            <p:ph idx="1"/>
          </p:nvPr>
        </p:nvSpPr>
        <p:spPr>
          <a:xfrm>
            <a:off x="649288" y="1466850"/>
            <a:ext cx="8474075" cy="4781550"/>
          </a:xfrm>
        </p:spPr>
        <p:txBody>
          <a:bodyPr/>
          <a:lstStyle/>
          <a:p>
            <a:pPr marL="0" indent="0" eaLnBrk="1" hangingPunct="1">
              <a:lnSpc>
                <a:spcPct val="150000"/>
              </a:lnSpc>
              <a:spcBef>
                <a:spcPct val="0"/>
              </a:spcBef>
              <a:buFont typeface="Wingdings" pitchFamily="2" charset="2"/>
              <a:buNone/>
            </a:pPr>
            <a:r>
              <a:rPr lang="zh-CN" altLang="en-US" sz="2800" dirty="0"/>
              <a:t>设</a:t>
            </a:r>
            <a:r>
              <a:rPr lang="en-US" altLang="zh-CN" sz="2800" dirty="0"/>
              <a:t>A = {BASIC, PASCAL, ADA}</a:t>
            </a:r>
            <a:r>
              <a:rPr lang="zh-CN" altLang="en-US" sz="2800" dirty="0"/>
              <a:t>，</a:t>
            </a:r>
          </a:p>
          <a:p>
            <a:pPr marL="0" indent="0" eaLnBrk="1" hangingPunct="1">
              <a:lnSpc>
                <a:spcPct val="150000"/>
              </a:lnSpc>
              <a:spcBef>
                <a:spcPct val="0"/>
              </a:spcBef>
              <a:buFont typeface="Wingdings" pitchFamily="2" charset="2"/>
              <a:buNone/>
            </a:pPr>
            <a:r>
              <a:rPr lang="en-US" altLang="zh-CN" sz="2800" dirty="0"/>
              <a:t>  B = {ADA, BASIC, PASCAL}</a:t>
            </a:r>
            <a:r>
              <a:rPr lang="zh-CN" altLang="en-US" sz="2800" dirty="0"/>
              <a:t>，</a:t>
            </a:r>
          </a:p>
          <a:p>
            <a:pPr marL="0" indent="0" eaLnBrk="1" hangingPunct="1">
              <a:lnSpc>
                <a:spcPct val="150000"/>
              </a:lnSpc>
              <a:spcBef>
                <a:spcPct val="0"/>
              </a:spcBef>
              <a:buFont typeface="Wingdings" pitchFamily="2" charset="2"/>
              <a:buNone/>
            </a:pPr>
            <a:r>
              <a:rPr lang="zh-CN" altLang="en-US" sz="2800" dirty="0"/>
              <a:t>  </a:t>
            </a:r>
            <a:r>
              <a:rPr lang="en-US" altLang="zh-CN" sz="2800" dirty="0"/>
              <a:t>C = {ADA,PASCAL}</a:t>
            </a:r>
          </a:p>
          <a:p>
            <a:pPr marL="0" indent="0" eaLnBrk="1" hangingPunct="1">
              <a:lnSpc>
                <a:spcPct val="150000"/>
              </a:lnSpc>
              <a:spcBef>
                <a:spcPct val="0"/>
              </a:spcBef>
              <a:buFont typeface="Wingdings" pitchFamily="2" charset="2"/>
              <a:buNone/>
            </a:pPr>
            <a:r>
              <a:rPr lang="zh-CN" altLang="en-US" sz="2800" dirty="0"/>
              <a:t>请判断</a:t>
            </a:r>
            <a:r>
              <a:rPr lang="en-US" altLang="zh-CN" sz="2800" dirty="0"/>
              <a:t>A</a:t>
            </a:r>
            <a:r>
              <a:rPr lang="zh-CN" altLang="en-US" sz="2800" dirty="0"/>
              <a:t>和</a:t>
            </a:r>
            <a:r>
              <a:rPr lang="en-US" altLang="zh-CN" sz="2800" dirty="0"/>
              <a:t>B,C</a:t>
            </a:r>
            <a:r>
              <a:rPr lang="zh-CN" altLang="en-US" sz="2800" dirty="0"/>
              <a:t>的关系。</a:t>
            </a:r>
          </a:p>
          <a:p>
            <a:pPr marL="0" indent="0" eaLnBrk="1" hangingPunct="1">
              <a:lnSpc>
                <a:spcPct val="150000"/>
              </a:lnSpc>
              <a:spcBef>
                <a:spcPct val="0"/>
              </a:spcBef>
              <a:buFont typeface="Wingdings" pitchFamily="2" charset="2"/>
              <a:buNone/>
            </a:pPr>
            <a:r>
              <a:rPr lang="zh-CN" altLang="en-US" sz="2800" dirty="0"/>
              <a:t>解 根据集合元素的</a:t>
            </a:r>
            <a:r>
              <a:rPr lang="zh-CN" altLang="en-US" sz="2800" dirty="0">
                <a:solidFill>
                  <a:srgbClr val="0000FF"/>
                </a:solidFill>
              </a:rPr>
              <a:t>无序性和外延性原理</a:t>
            </a:r>
            <a:r>
              <a:rPr lang="zh-CN" altLang="en-US" sz="2800" dirty="0"/>
              <a:t>可得，</a:t>
            </a:r>
          </a:p>
          <a:p>
            <a:pPr marL="0" indent="0" eaLnBrk="1" hangingPunct="1">
              <a:lnSpc>
                <a:spcPct val="150000"/>
              </a:lnSpc>
              <a:spcBef>
                <a:spcPct val="0"/>
              </a:spcBef>
              <a:buFont typeface="Wingdings" pitchFamily="2" charset="2"/>
              <a:buNone/>
            </a:pPr>
            <a:r>
              <a:rPr lang="en-US" altLang="zh-CN" sz="2800" dirty="0"/>
              <a:t>    A = B</a:t>
            </a:r>
            <a:r>
              <a:rPr lang="zh-CN" altLang="en-US" sz="2800" dirty="0"/>
              <a:t>；</a:t>
            </a:r>
            <a:r>
              <a:rPr lang="en-US" altLang="zh-CN" sz="2800" dirty="0"/>
              <a:t>A≠C</a:t>
            </a:r>
            <a:r>
              <a:rPr lang="zh-CN" altLang="en-US" sz="2800" dirty="0"/>
              <a:t>。</a:t>
            </a:r>
          </a:p>
          <a:p>
            <a:pPr marL="0" indent="0" eaLnBrk="1" hangingPunct="1">
              <a:lnSpc>
                <a:spcPct val="150000"/>
              </a:lnSpc>
              <a:spcBef>
                <a:spcPct val="0"/>
              </a:spcBef>
              <a:buFont typeface="Wingdings" pitchFamily="2" charset="2"/>
              <a:buNone/>
            </a:pPr>
            <a:r>
              <a:rPr lang="en-US" altLang="zh-CN" sz="2800" dirty="0"/>
              <a:t>   </a:t>
            </a:r>
            <a:r>
              <a:rPr lang="en-US" altLang="zh-CN" sz="2800" dirty="0">
                <a:solidFill>
                  <a:srgbClr val="0000CC"/>
                </a:solidFill>
              </a:rPr>
              <a:t>C</a:t>
            </a:r>
            <a:r>
              <a:rPr lang="zh-CN" altLang="en-US" sz="2800" dirty="0">
                <a:solidFill>
                  <a:srgbClr val="0000CC"/>
                </a:solidFill>
              </a:rPr>
              <a:t>中的所有元素都在</a:t>
            </a:r>
            <a:r>
              <a:rPr lang="en-US" altLang="zh-CN" sz="2800" dirty="0">
                <a:solidFill>
                  <a:srgbClr val="0000CC"/>
                </a:solidFill>
              </a:rPr>
              <a:t>A</a:t>
            </a:r>
            <a:r>
              <a:rPr lang="zh-CN" altLang="en-US" sz="2800" dirty="0">
                <a:solidFill>
                  <a:srgbClr val="0000CC"/>
                </a:solidFill>
              </a:rPr>
              <a:t>中</a:t>
            </a:r>
            <a:r>
              <a:rPr lang="zh-CN" altLang="en-US" sz="2800" dirty="0"/>
              <a:t>，这种关系就是</a:t>
            </a:r>
            <a:r>
              <a:rPr lang="zh-CN" altLang="en-US" sz="2800" dirty="0">
                <a:solidFill>
                  <a:schemeClr val="accent1"/>
                </a:solidFill>
              </a:rPr>
              <a:t>包含</a:t>
            </a:r>
            <a:r>
              <a:rPr lang="zh-CN" altLang="en-US" sz="2800" dirty="0"/>
              <a:t>关系，可记做</a:t>
            </a:r>
            <a:r>
              <a:rPr lang="en-US" altLang="zh-CN" sz="2800" dirty="0">
                <a:solidFill>
                  <a:srgbClr val="0000CC"/>
                </a:solidFill>
              </a:rPr>
              <a:t>C</a:t>
            </a:r>
            <a:r>
              <a:rPr lang="en-US" altLang="zh-CN" sz="2800" dirty="0">
                <a:solidFill>
                  <a:srgbClr val="0000CC"/>
                </a:solidFill>
                <a:sym typeface="Symbol" pitchFamily="2" charset="2"/>
              </a:rPr>
              <a:t>A</a:t>
            </a:r>
            <a:r>
              <a:rPr lang="zh-CN" altLang="en-US" sz="2800" dirty="0">
                <a:solidFill>
                  <a:srgbClr val="0000CC"/>
                </a:solidFill>
                <a:sym typeface="Symbol" pitchFamily="2" charset="2"/>
              </a:rPr>
              <a:t>。</a:t>
            </a:r>
          </a:p>
        </p:txBody>
      </p:sp>
      <p:sp>
        <p:nvSpPr>
          <p:cNvPr id="79876" name="灯片编号占位符 4">
            <a:extLst>
              <a:ext uri="{FF2B5EF4-FFF2-40B4-BE49-F238E27FC236}">
                <a16:creationId xmlns:a16="http://schemas.microsoft.com/office/drawing/2014/main" id="{229FCFBC-BFBD-6B4F-814E-9D4A3BD7E54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5D4AB09-8526-9A4E-A50B-90A06C034D34}" type="slidenum">
              <a:rPr altLang="zh-CN" sz="1200" noProof="1" smtClean="0">
                <a:latin typeface="Arial Black" panose="020B0604020202020204" pitchFamily="34" charset="0"/>
              </a:rPr>
              <a:pPr>
                <a:spcBef>
                  <a:spcPct val="0"/>
                </a:spcBef>
                <a:buClrTx/>
                <a:buSzTx/>
                <a:buFontTx/>
                <a:buNone/>
              </a:pPr>
              <a:t>27</a:t>
            </a:fld>
            <a:endParaRPr lang="en-CN" altLang="zh-CN" sz="1200" noProof="1">
              <a:latin typeface="Arial Black"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16" name="Rectangle 14">
            <a:extLst>
              <a:ext uri="{FF2B5EF4-FFF2-40B4-BE49-F238E27FC236}">
                <a16:creationId xmlns:a16="http://schemas.microsoft.com/office/drawing/2014/main" id="{7FAD9BCD-4BF9-D246-977B-E12573D0E029}"/>
              </a:ext>
            </a:extLst>
          </p:cNvPr>
          <p:cNvSpPr>
            <a:spLocks noChangeArrowheads="1"/>
          </p:cNvSpPr>
          <p:nvPr/>
        </p:nvSpPr>
        <p:spPr bwMode="auto">
          <a:xfrm>
            <a:off x="2249488" y="4010025"/>
            <a:ext cx="696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t>A</a:t>
            </a:r>
          </a:p>
        </p:txBody>
      </p:sp>
      <p:sp>
        <p:nvSpPr>
          <p:cNvPr id="80917" name="Rectangle 15">
            <a:extLst>
              <a:ext uri="{FF2B5EF4-FFF2-40B4-BE49-F238E27FC236}">
                <a16:creationId xmlns:a16="http://schemas.microsoft.com/office/drawing/2014/main" id="{56DD213C-501F-B94E-B51F-4CC63A6C2D2D}"/>
              </a:ext>
            </a:extLst>
          </p:cNvPr>
          <p:cNvSpPr>
            <a:spLocks noChangeArrowheads="1"/>
          </p:cNvSpPr>
          <p:nvPr/>
        </p:nvSpPr>
        <p:spPr bwMode="auto">
          <a:xfrm>
            <a:off x="2259013" y="4471988"/>
            <a:ext cx="696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B</a:t>
            </a:r>
          </a:p>
        </p:txBody>
      </p:sp>
      <p:sp>
        <p:nvSpPr>
          <p:cNvPr id="80918" name="Rectangle 16">
            <a:extLst>
              <a:ext uri="{FF2B5EF4-FFF2-40B4-BE49-F238E27FC236}">
                <a16:creationId xmlns:a16="http://schemas.microsoft.com/office/drawing/2014/main" id="{A523A6B2-20E2-1243-996C-349B7F63BE62}"/>
              </a:ext>
            </a:extLst>
          </p:cNvPr>
          <p:cNvSpPr>
            <a:spLocks noChangeArrowheads="1"/>
          </p:cNvSpPr>
          <p:nvPr/>
        </p:nvSpPr>
        <p:spPr bwMode="auto">
          <a:xfrm>
            <a:off x="2255838" y="4919663"/>
            <a:ext cx="696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a:t>
            </a:r>
          </a:p>
        </p:txBody>
      </p:sp>
      <p:sp>
        <p:nvSpPr>
          <p:cNvPr id="80919" name="Rectangle 17">
            <a:extLst>
              <a:ext uri="{FF2B5EF4-FFF2-40B4-BE49-F238E27FC236}">
                <a16:creationId xmlns:a16="http://schemas.microsoft.com/office/drawing/2014/main" id="{AF7C9025-513F-BC47-BCDB-B5FBCB307A1D}"/>
              </a:ext>
            </a:extLst>
          </p:cNvPr>
          <p:cNvSpPr>
            <a:spLocks noChangeArrowheads="1"/>
          </p:cNvSpPr>
          <p:nvPr/>
        </p:nvSpPr>
        <p:spPr bwMode="auto">
          <a:xfrm>
            <a:off x="2254250" y="5364163"/>
            <a:ext cx="696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D</a:t>
            </a:r>
          </a:p>
        </p:txBody>
      </p:sp>
      <p:sp>
        <p:nvSpPr>
          <p:cNvPr id="80920" name="Rectangle 18">
            <a:extLst>
              <a:ext uri="{FF2B5EF4-FFF2-40B4-BE49-F238E27FC236}">
                <a16:creationId xmlns:a16="http://schemas.microsoft.com/office/drawing/2014/main" id="{95D7DA3A-934D-FC4F-9BCE-2540A81F83CA}"/>
              </a:ext>
            </a:extLst>
          </p:cNvPr>
          <p:cNvSpPr>
            <a:spLocks noChangeArrowheads="1"/>
          </p:cNvSpPr>
          <p:nvPr/>
        </p:nvSpPr>
        <p:spPr bwMode="auto">
          <a:xfrm>
            <a:off x="2254250" y="5815013"/>
            <a:ext cx="696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E</a:t>
            </a:r>
          </a:p>
        </p:txBody>
      </p:sp>
      <p:sp>
        <p:nvSpPr>
          <p:cNvPr id="80897" name="Rectangle 2">
            <a:extLst>
              <a:ext uri="{FF2B5EF4-FFF2-40B4-BE49-F238E27FC236}">
                <a16:creationId xmlns:a16="http://schemas.microsoft.com/office/drawing/2014/main" id="{A300EFE6-9110-1840-9E48-0521668F7DE5}"/>
              </a:ext>
            </a:extLst>
          </p:cNvPr>
          <p:cNvSpPr>
            <a:spLocks noGrp="1" noChangeArrowheads="1"/>
          </p:cNvSpPr>
          <p:nvPr>
            <p:ph type="title"/>
          </p:nvPr>
        </p:nvSpPr>
        <p:spPr/>
        <p:txBody>
          <a:bodyPr/>
          <a:lstStyle/>
          <a:p>
            <a:pPr eaLnBrk="1" hangingPunct="1"/>
            <a:r>
              <a:rPr lang="zh-CN" altLang="en-US" sz="3200"/>
              <a:t>例</a:t>
            </a:r>
            <a:r>
              <a:rPr lang="en-US" altLang="zh-CN" sz="3200"/>
              <a:t>11</a:t>
            </a:r>
          </a:p>
        </p:txBody>
      </p:sp>
      <p:sp>
        <p:nvSpPr>
          <p:cNvPr id="80899" name="Rectangle 3">
            <a:extLst>
              <a:ext uri="{FF2B5EF4-FFF2-40B4-BE49-F238E27FC236}">
                <a16:creationId xmlns:a16="http://schemas.microsoft.com/office/drawing/2014/main" id="{E4A2DADD-3727-1C49-A2B6-6FAFF961FE9A}"/>
              </a:ext>
            </a:extLst>
          </p:cNvPr>
          <p:cNvSpPr>
            <a:spLocks noGrp="1" noChangeArrowheads="1"/>
          </p:cNvSpPr>
          <p:nvPr>
            <p:ph idx="1"/>
          </p:nvPr>
        </p:nvSpPr>
        <p:spPr>
          <a:xfrm>
            <a:off x="323850" y="1628775"/>
            <a:ext cx="8229600" cy="2463800"/>
          </a:xfrm>
        </p:spPr>
        <p:txBody>
          <a:bodyPr/>
          <a:lstStyle/>
          <a:p>
            <a:pPr marL="0" indent="0" eaLnBrk="1" hangingPunct="1">
              <a:lnSpc>
                <a:spcPct val="150000"/>
              </a:lnSpc>
              <a:spcBef>
                <a:spcPct val="0"/>
              </a:spcBef>
              <a:buFont typeface="Wingdings" pitchFamily="2" charset="2"/>
              <a:buNone/>
            </a:pPr>
            <a:r>
              <a:rPr lang="zh-CN" altLang="en-US" sz="2800" dirty="0"/>
              <a:t>设</a:t>
            </a:r>
            <a:r>
              <a:rPr lang="en-US" altLang="zh-CN" sz="2800" dirty="0"/>
              <a:t>A={</a:t>
            </a:r>
            <a:r>
              <a:rPr lang="en-US" altLang="zh-CN" sz="2800" dirty="0" err="1"/>
              <a:t>a,b,c,d</a:t>
            </a:r>
            <a:r>
              <a:rPr lang="en-US" altLang="zh-CN" sz="2800" dirty="0"/>
              <a:t>}</a:t>
            </a:r>
            <a:r>
              <a:rPr lang="zh-CN" altLang="en-US" sz="2800" dirty="0"/>
              <a:t>，</a:t>
            </a:r>
            <a:r>
              <a:rPr lang="en-US" altLang="zh-CN" sz="2800" dirty="0"/>
              <a:t>B={</a:t>
            </a:r>
            <a:r>
              <a:rPr lang="en-US" altLang="zh-CN" sz="2800" dirty="0" err="1"/>
              <a:t>a,b,d</a:t>
            </a:r>
            <a:r>
              <a:rPr lang="en-US" altLang="zh-CN" sz="2800" dirty="0"/>
              <a:t>}</a:t>
            </a:r>
            <a:r>
              <a:rPr lang="zh-CN" altLang="en-US" sz="2800" dirty="0"/>
              <a:t>，</a:t>
            </a:r>
            <a:r>
              <a:rPr lang="en-US" altLang="zh-CN" sz="2800" dirty="0"/>
              <a:t>C={</a:t>
            </a:r>
            <a:r>
              <a:rPr lang="en-US" altLang="zh-CN" sz="2800" dirty="0" err="1"/>
              <a:t>c,d</a:t>
            </a:r>
            <a:r>
              <a:rPr lang="en-US" altLang="zh-CN" sz="2800" dirty="0"/>
              <a:t>},</a:t>
            </a:r>
          </a:p>
          <a:p>
            <a:pPr marL="0" indent="0" eaLnBrk="1" hangingPunct="1">
              <a:lnSpc>
                <a:spcPct val="150000"/>
              </a:lnSpc>
              <a:spcBef>
                <a:spcPct val="0"/>
              </a:spcBef>
              <a:buFont typeface="Wingdings" pitchFamily="2" charset="2"/>
              <a:buNone/>
            </a:pPr>
            <a:r>
              <a:rPr lang="en-US" altLang="zh-CN" sz="2800" dirty="0"/>
              <a:t>  D={</a:t>
            </a:r>
            <a:r>
              <a:rPr lang="en-US" altLang="zh-CN" sz="2800" dirty="0" err="1"/>
              <a:t>b,c</a:t>
            </a:r>
            <a:r>
              <a:rPr lang="en-US" altLang="zh-CN" sz="2800" dirty="0"/>
              <a:t>},E = {</a:t>
            </a:r>
            <a:r>
              <a:rPr lang="en-US" altLang="zh-CN" sz="2800" dirty="0" err="1"/>
              <a:t>c,b</a:t>
            </a:r>
            <a:r>
              <a:rPr lang="en-US" altLang="zh-CN" sz="2800" dirty="0"/>
              <a:t>}</a:t>
            </a:r>
            <a:r>
              <a:rPr lang="zh-CN" altLang="en-US" sz="2800" dirty="0"/>
              <a:t>。</a:t>
            </a:r>
          </a:p>
          <a:p>
            <a:pPr marL="0" indent="0" eaLnBrk="1" hangingPunct="1">
              <a:lnSpc>
                <a:spcPct val="150000"/>
              </a:lnSpc>
              <a:spcBef>
                <a:spcPct val="0"/>
              </a:spcBef>
              <a:buFont typeface="Wingdings" pitchFamily="2" charset="2"/>
              <a:buNone/>
            </a:pPr>
            <a:r>
              <a:rPr lang="zh-CN" altLang="en-US" sz="2800" dirty="0"/>
              <a:t>请判断各集合之间的包含关系。</a:t>
            </a:r>
          </a:p>
          <a:p>
            <a:pPr marL="0" indent="0" eaLnBrk="1" hangingPunct="1">
              <a:lnSpc>
                <a:spcPct val="150000"/>
              </a:lnSpc>
              <a:spcBef>
                <a:spcPct val="0"/>
              </a:spcBef>
              <a:buFont typeface="Wingdings" pitchFamily="2" charset="2"/>
              <a:buNone/>
            </a:pPr>
            <a:r>
              <a:rPr lang="zh-CN" altLang="en-US" sz="2800" dirty="0"/>
              <a:t>解：</a:t>
            </a:r>
          </a:p>
        </p:txBody>
      </p:sp>
      <p:grpSp>
        <p:nvGrpSpPr>
          <p:cNvPr id="80900" name="Group 11">
            <a:extLst>
              <a:ext uri="{FF2B5EF4-FFF2-40B4-BE49-F238E27FC236}">
                <a16:creationId xmlns:a16="http://schemas.microsoft.com/office/drawing/2014/main" id="{B86B7181-43D5-F24E-8828-4D1EC7822EAA}"/>
              </a:ext>
            </a:extLst>
          </p:cNvPr>
          <p:cNvGrpSpPr>
            <a:grpSpLocks/>
          </p:cNvGrpSpPr>
          <p:nvPr/>
        </p:nvGrpSpPr>
        <p:grpSpPr bwMode="auto">
          <a:xfrm>
            <a:off x="5187950" y="3983038"/>
            <a:ext cx="706438" cy="2255837"/>
            <a:chOff x="1875" y="2493"/>
            <a:chExt cx="445" cy="1421"/>
          </a:xfrm>
        </p:grpSpPr>
        <p:sp>
          <p:nvSpPr>
            <p:cNvPr id="80921" name="Rectangle 6">
              <a:extLst>
                <a:ext uri="{FF2B5EF4-FFF2-40B4-BE49-F238E27FC236}">
                  <a16:creationId xmlns:a16="http://schemas.microsoft.com/office/drawing/2014/main" id="{5DF955D3-9870-1541-A2EF-142EC5CA6D28}"/>
                </a:ext>
              </a:extLst>
            </p:cNvPr>
            <p:cNvSpPr>
              <a:spLocks noChangeArrowheads="1"/>
            </p:cNvSpPr>
            <p:nvPr/>
          </p:nvSpPr>
          <p:spPr bwMode="auto">
            <a:xfrm>
              <a:off x="1875" y="2493"/>
              <a:ext cx="4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a:t>
              </a:r>
            </a:p>
          </p:txBody>
        </p:sp>
        <p:sp>
          <p:nvSpPr>
            <p:cNvPr id="80922" name="Rectangle 7">
              <a:extLst>
                <a:ext uri="{FF2B5EF4-FFF2-40B4-BE49-F238E27FC236}">
                  <a16:creationId xmlns:a16="http://schemas.microsoft.com/office/drawing/2014/main" id="{B1F487B9-9449-D744-AA5B-52E1DA273D8F}"/>
                </a:ext>
              </a:extLst>
            </p:cNvPr>
            <p:cNvSpPr>
              <a:spLocks noChangeArrowheads="1"/>
            </p:cNvSpPr>
            <p:nvPr/>
          </p:nvSpPr>
          <p:spPr bwMode="auto">
            <a:xfrm>
              <a:off x="1881" y="2784"/>
              <a:ext cx="4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B</a:t>
              </a:r>
            </a:p>
          </p:txBody>
        </p:sp>
        <p:sp>
          <p:nvSpPr>
            <p:cNvPr id="80923" name="Rectangle 8">
              <a:extLst>
                <a:ext uri="{FF2B5EF4-FFF2-40B4-BE49-F238E27FC236}">
                  <a16:creationId xmlns:a16="http://schemas.microsoft.com/office/drawing/2014/main" id="{55416264-A206-ED48-B1DE-52653795E9D3}"/>
                </a:ext>
              </a:extLst>
            </p:cNvPr>
            <p:cNvSpPr>
              <a:spLocks noChangeArrowheads="1"/>
            </p:cNvSpPr>
            <p:nvPr/>
          </p:nvSpPr>
          <p:spPr bwMode="auto">
            <a:xfrm>
              <a:off x="1879" y="3066"/>
              <a:ext cx="4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C</a:t>
              </a:r>
            </a:p>
          </p:txBody>
        </p:sp>
        <p:sp>
          <p:nvSpPr>
            <p:cNvPr id="80924" name="Rectangle 9">
              <a:extLst>
                <a:ext uri="{FF2B5EF4-FFF2-40B4-BE49-F238E27FC236}">
                  <a16:creationId xmlns:a16="http://schemas.microsoft.com/office/drawing/2014/main" id="{F8405CA9-C81E-7C4D-8AFF-E797F90454DF}"/>
                </a:ext>
              </a:extLst>
            </p:cNvPr>
            <p:cNvSpPr>
              <a:spLocks noChangeArrowheads="1"/>
            </p:cNvSpPr>
            <p:nvPr/>
          </p:nvSpPr>
          <p:spPr bwMode="auto">
            <a:xfrm>
              <a:off x="1878" y="3346"/>
              <a:ext cx="4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D</a:t>
              </a:r>
            </a:p>
          </p:txBody>
        </p:sp>
        <p:sp>
          <p:nvSpPr>
            <p:cNvPr id="80925" name="Rectangle 10">
              <a:extLst>
                <a:ext uri="{FF2B5EF4-FFF2-40B4-BE49-F238E27FC236}">
                  <a16:creationId xmlns:a16="http://schemas.microsoft.com/office/drawing/2014/main" id="{193508B2-3CB6-7F41-B54A-3D178B3D0BB4}"/>
                </a:ext>
              </a:extLst>
            </p:cNvPr>
            <p:cNvSpPr>
              <a:spLocks noChangeArrowheads="1"/>
            </p:cNvSpPr>
            <p:nvPr/>
          </p:nvSpPr>
          <p:spPr bwMode="auto">
            <a:xfrm>
              <a:off x="1878" y="3630"/>
              <a:ext cx="4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E</a:t>
              </a:r>
            </a:p>
          </p:txBody>
        </p:sp>
      </p:grpSp>
      <p:sp>
        <p:nvSpPr>
          <p:cNvPr id="80902" name="Rectangle 19">
            <a:extLst>
              <a:ext uri="{FF2B5EF4-FFF2-40B4-BE49-F238E27FC236}">
                <a16:creationId xmlns:a16="http://schemas.microsoft.com/office/drawing/2014/main" id="{6FBD5E69-194D-D747-8109-1993CB72F5D9}"/>
              </a:ext>
            </a:extLst>
          </p:cNvPr>
          <p:cNvSpPr>
            <a:spLocks noChangeArrowheads="1"/>
          </p:cNvSpPr>
          <p:nvPr/>
        </p:nvSpPr>
        <p:spPr bwMode="auto">
          <a:xfrm>
            <a:off x="3467100" y="3575050"/>
            <a:ext cx="9413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FF3300"/>
                </a:solidFill>
                <a:sym typeface="Symbol" pitchFamily="2" charset="2"/>
              </a:rPr>
              <a:t></a:t>
            </a:r>
            <a:endParaRPr lang="zh-CN" altLang="en-US" sz="1800">
              <a:solidFill>
                <a:srgbClr val="FF3300"/>
              </a:solidFill>
              <a:sym typeface="Symbol" pitchFamily="2" charset="2"/>
            </a:endParaRPr>
          </a:p>
        </p:txBody>
      </p:sp>
      <p:cxnSp>
        <p:nvCxnSpPr>
          <p:cNvPr id="80904" name="AutoShape 21">
            <a:extLst>
              <a:ext uri="{FF2B5EF4-FFF2-40B4-BE49-F238E27FC236}">
                <a16:creationId xmlns:a16="http://schemas.microsoft.com/office/drawing/2014/main" id="{3F138762-B13A-E64E-80D6-E535870310E2}"/>
              </a:ext>
            </a:extLst>
          </p:cNvPr>
          <p:cNvCxnSpPr>
            <a:cxnSpLocks noChangeShapeType="1"/>
          </p:cNvCxnSpPr>
          <p:nvPr/>
        </p:nvCxnSpPr>
        <p:spPr bwMode="auto">
          <a:xfrm flipV="1">
            <a:off x="2915816" y="4221088"/>
            <a:ext cx="2241550" cy="26987"/>
          </a:xfrm>
          <a:prstGeom prst="straightConnector1">
            <a:avLst/>
          </a:prstGeom>
          <a:noFill/>
          <a:ln w="12700">
            <a:solidFill>
              <a:srgbClr val="003300"/>
            </a:solidFill>
            <a:round/>
            <a:headEnd type="none" w="lg" len="med"/>
            <a:tailEnd type="triangle" w="med" len="med"/>
          </a:ln>
          <a:extLst>
            <a:ext uri="{909E8E84-426E-40DD-AFC4-6F175D3DCCD1}">
              <a14:hiddenFill xmlns:a14="http://schemas.microsoft.com/office/drawing/2010/main">
                <a:noFill/>
              </a14:hiddenFill>
            </a:ext>
          </a:extLst>
        </p:spPr>
      </p:cxnSp>
      <p:cxnSp>
        <p:nvCxnSpPr>
          <p:cNvPr id="80905" name="AutoShape 22">
            <a:extLst>
              <a:ext uri="{FF2B5EF4-FFF2-40B4-BE49-F238E27FC236}">
                <a16:creationId xmlns:a16="http://schemas.microsoft.com/office/drawing/2014/main" id="{4356B3CC-4FFE-2549-859F-0BDC894A4E26}"/>
              </a:ext>
            </a:extLst>
          </p:cNvPr>
          <p:cNvCxnSpPr>
            <a:cxnSpLocks noChangeShapeType="1"/>
            <a:stCxn id="80917" idx="3"/>
            <a:endCxn id="80921" idx="1"/>
          </p:cNvCxnSpPr>
          <p:nvPr/>
        </p:nvCxnSpPr>
        <p:spPr bwMode="auto">
          <a:xfrm flipV="1">
            <a:off x="2955925" y="4208463"/>
            <a:ext cx="2232025" cy="488950"/>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06" name="AutoShape 23">
            <a:extLst>
              <a:ext uri="{FF2B5EF4-FFF2-40B4-BE49-F238E27FC236}">
                <a16:creationId xmlns:a16="http://schemas.microsoft.com/office/drawing/2014/main" id="{60EE7B6C-4EB5-9C45-AE8C-F99F7DD6BF1D}"/>
              </a:ext>
            </a:extLst>
          </p:cNvPr>
          <p:cNvCxnSpPr>
            <a:cxnSpLocks noChangeShapeType="1"/>
            <a:stCxn id="80918" idx="3"/>
            <a:endCxn id="80921" idx="1"/>
          </p:cNvCxnSpPr>
          <p:nvPr/>
        </p:nvCxnSpPr>
        <p:spPr bwMode="auto">
          <a:xfrm flipV="1">
            <a:off x="2952750" y="4208463"/>
            <a:ext cx="2235200" cy="936625"/>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07" name="AutoShape 24">
            <a:extLst>
              <a:ext uri="{FF2B5EF4-FFF2-40B4-BE49-F238E27FC236}">
                <a16:creationId xmlns:a16="http://schemas.microsoft.com/office/drawing/2014/main" id="{42865130-E410-CA44-B684-7F7387E62963}"/>
              </a:ext>
            </a:extLst>
          </p:cNvPr>
          <p:cNvCxnSpPr>
            <a:cxnSpLocks noChangeShapeType="1"/>
            <a:stCxn id="80919" idx="3"/>
            <a:endCxn id="80921" idx="1"/>
          </p:cNvCxnSpPr>
          <p:nvPr/>
        </p:nvCxnSpPr>
        <p:spPr bwMode="auto">
          <a:xfrm flipV="1">
            <a:off x="2951163" y="4208463"/>
            <a:ext cx="2236787" cy="1381125"/>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08" name="AutoShape 25">
            <a:extLst>
              <a:ext uri="{FF2B5EF4-FFF2-40B4-BE49-F238E27FC236}">
                <a16:creationId xmlns:a16="http://schemas.microsoft.com/office/drawing/2014/main" id="{3C1D6E4D-33AC-F34B-9C48-D1F1C0CE3D13}"/>
              </a:ext>
            </a:extLst>
          </p:cNvPr>
          <p:cNvCxnSpPr>
            <a:cxnSpLocks noChangeShapeType="1"/>
            <a:stCxn id="80920" idx="3"/>
            <a:endCxn id="80921" idx="1"/>
          </p:cNvCxnSpPr>
          <p:nvPr/>
        </p:nvCxnSpPr>
        <p:spPr bwMode="auto">
          <a:xfrm flipV="1">
            <a:off x="2951163" y="4208463"/>
            <a:ext cx="2236787" cy="1831975"/>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09" name="AutoShape 26">
            <a:extLst>
              <a:ext uri="{FF2B5EF4-FFF2-40B4-BE49-F238E27FC236}">
                <a16:creationId xmlns:a16="http://schemas.microsoft.com/office/drawing/2014/main" id="{061636E8-F2A1-D842-B5A6-23FCB6DC5735}"/>
              </a:ext>
            </a:extLst>
          </p:cNvPr>
          <p:cNvCxnSpPr>
            <a:cxnSpLocks noChangeShapeType="1"/>
            <a:stCxn id="80917" idx="3"/>
            <a:endCxn id="80922" idx="1"/>
          </p:cNvCxnSpPr>
          <p:nvPr/>
        </p:nvCxnSpPr>
        <p:spPr bwMode="auto">
          <a:xfrm flipV="1">
            <a:off x="2955925" y="4670425"/>
            <a:ext cx="2241550" cy="26988"/>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10" name="AutoShape 27">
            <a:extLst>
              <a:ext uri="{FF2B5EF4-FFF2-40B4-BE49-F238E27FC236}">
                <a16:creationId xmlns:a16="http://schemas.microsoft.com/office/drawing/2014/main" id="{C3B7715D-1B2C-3445-8137-F78D0A4F425C}"/>
              </a:ext>
            </a:extLst>
          </p:cNvPr>
          <p:cNvCxnSpPr>
            <a:cxnSpLocks noChangeShapeType="1"/>
            <a:stCxn id="80918" idx="3"/>
            <a:endCxn id="80923" idx="1"/>
          </p:cNvCxnSpPr>
          <p:nvPr/>
        </p:nvCxnSpPr>
        <p:spPr bwMode="auto">
          <a:xfrm flipV="1">
            <a:off x="2952750" y="5118100"/>
            <a:ext cx="2241550" cy="26988"/>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11" name="AutoShape 28">
            <a:extLst>
              <a:ext uri="{FF2B5EF4-FFF2-40B4-BE49-F238E27FC236}">
                <a16:creationId xmlns:a16="http://schemas.microsoft.com/office/drawing/2014/main" id="{7A38669A-57FD-0246-95FB-FCFF45C9F6AE}"/>
              </a:ext>
            </a:extLst>
          </p:cNvPr>
          <p:cNvCxnSpPr>
            <a:cxnSpLocks noChangeShapeType="1"/>
            <a:stCxn id="80919" idx="3"/>
            <a:endCxn id="80924" idx="1"/>
          </p:cNvCxnSpPr>
          <p:nvPr/>
        </p:nvCxnSpPr>
        <p:spPr bwMode="auto">
          <a:xfrm flipV="1">
            <a:off x="2951163" y="5562600"/>
            <a:ext cx="2241550" cy="26988"/>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12" name="AutoShape 29">
            <a:extLst>
              <a:ext uri="{FF2B5EF4-FFF2-40B4-BE49-F238E27FC236}">
                <a16:creationId xmlns:a16="http://schemas.microsoft.com/office/drawing/2014/main" id="{D0A23CA7-6EB8-C245-999E-1355F0176188}"/>
              </a:ext>
            </a:extLst>
          </p:cNvPr>
          <p:cNvCxnSpPr>
            <a:cxnSpLocks noChangeShapeType="1"/>
            <a:stCxn id="80920" idx="3"/>
            <a:endCxn id="80925" idx="1"/>
          </p:cNvCxnSpPr>
          <p:nvPr/>
        </p:nvCxnSpPr>
        <p:spPr bwMode="auto">
          <a:xfrm flipV="1">
            <a:off x="2951163" y="6013450"/>
            <a:ext cx="2241550" cy="26988"/>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13" name="AutoShape 30">
            <a:extLst>
              <a:ext uri="{FF2B5EF4-FFF2-40B4-BE49-F238E27FC236}">
                <a16:creationId xmlns:a16="http://schemas.microsoft.com/office/drawing/2014/main" id="{34F9FF7B-CD11-AB4C-8A9B-A672FE24740B}"/>
              </a:ext>
            </a:extLst>
          </p:cNvPr>
          <p:cNvCxnSpPr>
            <a:cxnSpLocks noChangeShapeType="1"/>
            <a:stCxn id="80919" idx="3"/>
            <a:endCxn id="80925" idx="1"/>
          </p:cNvCxnSpPr>
          <p:nvPr/>
        </p:nvCxnSpPr>
        <p:spPr bwMode="auto">
          <a:xfrm>
            <a:off x="2951163" y="5589588"/>
            <a:ext cx="2241550" cy="423862"/>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cxnSp>
        <p:nvCxnSpPr>
          <p:cNvPr id="80914" name="AutoShape 31">
            <a:extLst>
              <a:ext uri="{FF2B5EF4-FFF2-40B4-BE49-F238E27FC236}">
                <a16:creationId xmlns:a16="http://schemas.microsoft.com/office/drawing/2014/main" id="{6EAE3944-0EC9-B24F-B6C9-31AD98561E35}"/>
              </a:ext>
            </a:extLst>
          </p:cNvPr>
          <p:cNvCxnSpPr>
            <a:cxnSpLocks noChangeShapeType="1"/>
            <a:stCxn id="80920" idx="3"/>
            <a:endCxn id="80924" idx="1"/>
          </p:cNvCxnSpPr>
          <p:nvPr/>
        </p:nvCxnSpPr>
        <p:spPr bwMode="auto">
          <a:xfrm flipV="1">
            <a:off x="2951163" y="5562600"/>
            <a:ext cx="2241550" cy="477838"/>
          </a:xfrm>
          <a:prstGeom prst="straightConnector1">
            <a:avLst/>
          </a:prstGeom>
          <a:noFill/>
          <a:ln w="12700">
            <a:solidFill>
              <a:srgbClr val="003300"/>
            </a:solidFill>
            <a:round/>
            <a:headEnd/>
            <a:tailEnd type="triangle" w="med" len="med"/>
          </a:ln>
          <a:extLst>
            <a:ext uri="{909E8E84-426E-40DD-AFC4-6F175D3DCCD1}">
              <a14:hiddenFill xmlns:a14="http://schemas.microsoft.com/office/drawing/2010/main">
                <a:noFill/>
              </a14:hiddenFill>
            </a:ext>
          </a:extLst>
        </p:spPr>
      </p:cxnSp>
      <p:sp>
        <p:nvSpPr>
          <p:cNvPr id="80915" name="灯片编号占位符 4">
            <a:extLst>
              <a:ext uri="{FF2B5EF4-FFF2-40B4-BE49-F238E27FC236}">
                <a16:creationId xmlns:a16="http://schemas.microsoft.com/office/drawing/2014/main" id="{3B8A7069-60C0-AF4D-9F83-CDB727996A9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8F6710-F328-C84A-80F6-12AD0FFB4320}" type="slidenum">
              <a:rPr altLang="zh-CN" sz="1200" noProof="1" smtClean="0">
                <a:latin typeface="Arial Black" panose="020B0604020202020204" pitchFamily="34" charset="0"/>
              </a:rPr>
              <a:pPr>
                <a:spcBef>
                  <a:spcPct val="0"/>
                </a:spcBef>
                <a:buClrTx/>
                <a:buSzTx/>
                <a:buFontTx/>
                <a:buNone/>
              </a:pPr>
              <a:t>28</a:t>
            </a:fld>
            <a:endParaRPr lang="en-CN" altLang="zh-CN" sz="1200" noProof="1">
              <a:latin typeface="Arial Black" panose="020B0604020202020204" pitchFamily="34" charset="0"/>
            </a:endParaRPr>
          </a:p>
        </p:txBody>
      </p:sp>
      <p:sp>
        <p:nvSpPr>
          <p:cNvPr id="2" name="TextBox 1">
            <a:extLst>
              <a:ext uri="{FF2B5EF4-FFF2-40B4-BE49-F238E27FC236}">
                <a16:creationId xmlns:a16="http://schemas.microsoft.com/office/drawing/2014/main" id="{BF8F36BC-63A5-0D44-80E6-A60D6C9971AD}"/>
              </a:ext>
            </a:extLst>
          </p:cNvPr>
          <p:cNvSpPr txBox="1"/>
          <p:nvPr/>
        </p:nvSpPr>
        <p:spPr>
          <a:xfrm>
            <a:off x="2984066" y="4286529"/>
            <a:ext cx="184731" cy="369332"/>
          </a:xfrm>
          <a:prstGeom prst="rect">
            <a:avLst/>
          </a:prstGeom>
          <a:noFill/>
        </p:spPr>
        <p:txBody>
          <a:bodyPr wrap="none" rtlCol="0">
            <a:spAutoFit/>
          </a:bodyPr>
          <a:lstStyle/>
          <a:p>
            <a:endParaRPr lang="en-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608803EA-AF4C-4C49-A009-82DE62941B47}"/>
              </a:ext>
            </a:extLst>
          </p:cNvPr>
          <p:cNvSpPr>
            <a:spLocks noGrp="1" noChangeArrowheads="1"/>
          </p:cNvSpPr>
          <p:nvPr>
            <p:ph type="title"/>
          </p:nvPr>
        </p:nvSpPr>
        <p:spPr/>
        <p:txBody>
          <a:bodyPr/>
          <a:lstStyle/>
          <a:p>
            <a:pPr eaLnBrk="1" hangingPunct="1"/>
            <a:r>
              <a:rPr lang="zh-CN" altLang="en-US" sz="3200"/>
              <a:t>例</a:t>
            </a:r>
            <a:r>
              <a:rPr lang="en-US" altLang="zh-CN" sz="3200"/>
              <a:t>12</a:t>
            </a:r>
          </a:p>
        </p:txBody>
      </p:sp>
      <p:sp>
        <p:nvSpPr>
          <p:cNvPr id="82947" name="Rectangle 3">
            <a:extLst>
              <a:ext uri="{FF2B5EF4-FFF2-40B4-BE49-F238E27FC236}">
                <a16:creationId xmlns:a16="http://schemas.microsoft.com/office/drawing/2014/main" id="{26343209-A074-434B-941D-2867FE655A5E}"/>
              </a:ext>
            </a:extLst>
          </p:cNvPr>
          <p:cNvSpPr>
            <a:spLocks noGrp="1" noChangeArrowheads="1"/>
          </p:cNvSpPr>
          <p:nvPr>
            <p:ph idx="1"/>
          </p:nvPr>
        </p:nvSpPr>
        <p:spPr>
          <a:xfrm>
            <a:off x="323850" y="1628775"/>
            <a:ext cx="8229600" cy="2308225"/>
          </a:xfrm>
        </p:spPr>
        <p:txBody>
          <a:bodyPr/>
          <a:lstStyle/>
          <a:p>
            <a:pPr marL="0" indent="0" eaLnBrk="1" hangingPunct="1">
              <a:lnSpc>
                <a:spcPct val="150000"/>
              </a:lnSpc>
              <a:spcBef>
                <a:spcPct val="0"/>
              </a:spcBef>
              <a:buFont typeface="Wingdings" pitchFamily="2" charset="2"/>
              <a:buNone/>
            </a:pPr>
            <a:r>
              <a:rPr lang="zh-CN" altLang="en-US" sz="2800"/>
              <a:t>设</a:t>
            </a:r>
            <a:r>
              <a:rPr lang="en-US" altLang="zh-CN" sz="2800"/>
              <a:t>D = {b,c}</a:t>
            </a:r>
            <a:r>
              <a:rPr lang="zh-CN" altLang="en-US" sz="2800"/>
              <a:t>，</a:t>
            </a:r>
            <a:r>
              <a:rPr lang="en-US" altLang="zh-CN" sz="2800"/>
              <a:t> E = {c,b}</a:t>
            </a:r>
            <a:r>
              <a:rPr lang="zh-CN" altLang="en-US" sz="2800"/>
              <a:t>，</a:t>
            </a:r>
          </a:p>
          <a:p>
            <a:pPr marL="0" indent="0" eaLnBrk="1" hangingPunct="1">
              <a:lnSpc>
                <a:spcPct val="150000"/>
              </a:lnSpc>
              <a:spcBef>
                <a:spcPct val="0"/>
              </a:spcBef>
              <a:buFont typeface="Wingdings" pitchFamily="2" charset="2"/>
              <a:buNone/>
            </a:pPr>
            <a:r>
              <a:rPr lang="zh-CN" altLang="en-US" sz="2800"/>
              <a:t>根据集合间</a:t>
            </a:r>
            <a:r>
              <a:rPr lang="zh-CN" altLang="en-US" sz="2800">
                <a:solidFill>
                  <a:srgbClr val="0000FF"/>
                </a:solidFill>
              </a:rPr>
              <a:t>包含关系的定义</a:t>
            </a:r>
            <a:r>
              <a:rPr lang="zh-CN" altLang="en-US" sz="2800"/>
              <a:t>知，</a:t>
            </a:r>
            <a:r>
              <a:rPr lang="en-US" altLang="zh-CN" sz="2800"/>
              <a:t> E</a:t>
            </a:r>
            <a:r>
              <a:rPr lang="en-US" altLang="zh-CN" sz="2800">
                <a:solidFill>
                  <a:srgbClr val="FF3300"/>
                </a:solidFill>
                <a:sym typeface="Symbol" pitchFamily="2" charset="2"/>
              </a:rPr>
              <a:t>D</a:t>
            </a:r>
            <a:r>
              <a:rPr lang="zh-CN" altLang="en-US" sz="2800"/>
              <a:t> 且</a:t>
            </a:r>
            <a:r>
              <a:rPr lang="en-US" altLang="zh-CN" sz="2800"/>
              <a:t>D</a:t>
            </a:r>
            <a:r>
              <a:rPr lang="en-US" altLang="zh-CN" sz="2800">
                <a:solidFill>
                  <a:srgbClr val="FF3300"/>
                </a:solidFill>
                <a:sym typeface="Symbol" pitchFamily="2" charset="2"/>
              </a:rPr>
              <a:t>E</a:t>
            </a:r>
            <a:r>
              <a:rPr lang="zh-CN" altLang="en-US" sz="2800"/>
              <a:t>。</a:t>
            </a:r>
            <a:endParaRPr lang="en-US" altLang="zh-CN" sz="2800"/>
          </a:p>
          <a:p>
            <a:pPr marL="0" indent="0" eaLnBrk="1" hangingPunct="1">
              <a:lnSpc>
                <a:spcPct val="150000"/>
              </a:lnSpc>
              <a:spcBef>
                <a:spcPct val="0"/>
              </a:spcBef>
              <a:buFont typeface="Wingdings" pitchFamily="2" charset="2"/>
              <a:buNone/>
            </a:pPr>
            <a:r>
              <a:rPr lang="zh-CN" altLang="en-US" sz="2800">
                <a:solidFill>
                  <a:srgbClr val="000000"/>
                </a:solidFill>
              </a:rPr>
              <a:t>根据外延性原理，又知，集合</a:t>
            </a:r>
            <a:r>
              <a:rPr lang="en-US" altLang="zh-CN" sz="2800">
                <a:solidFill>
                  <a:srgbClr val="000000"/>
                </a:solidFill>
              </a:rPr>
              <a:t>D = E</a:t>
            </a:r>
            <a:r>
              <a:rPr lang="zh-CN" altLang="en-US" sz="2800">
                <a:solidFill>
                  <a:srgbClr val="000000"/>
                </a:solidFill>
              </a:rPr>
              <a:t>。</a:t>
            </a:r>
          </a:p>
          <a:p>
            <a:pPr marL="0" indent="0" eaLnBrk="1" hangingPunct="1">
              <a:lnSpc>
                <a:spcPct val="150000"/>
              </a:lnSpc>
              <a:spcBef>
                <a:spcPct val="0"/>
              </a:spcBef>
              <a:buFont typeface="Wingdings" pitchFamily="2" charset="2"/>
              <a:buNone/>
            </a:pPr>
            <a:endParaRPr lang="zh-CN" altLang="en-US" sz="2800"/>
          </a:p>
        </p:txBody>
      </p:sp>
      <p:sp>
        <p:nvSpPr>
          <p:cNvPr id="82948" name="灯片编号占位符 4">
            <a:extLst>
              <a:ext uri="{FF2B5EF4-FFF2-40B4-BE49-F238E27FC236}">
                <a16:creationId xmlns:a16="http://schemas.microsoft.com/office/drawing/2014/main" id="{DFE9A788-DA49-D24B-90F1-01DBCC0D8DF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7DC0B-D542-5145-BE6D-771D6676EC20}" type="slidenum">
              <a:rPr altLang="zh-CN" sz="1200" noProof="1" smtClean="0">
                <a:latin typeface="Arial Black" panose="020B0604020202020204" pitchFamily="34" charset="0"/>
              </a:rPr>
              <a:pPr>
                <a:spcBef>
                  <a:spcPct val="0"/>
                </a:spcBef>
                <a:buClrTx/>
                <a:buSzTx/>
                <a:buFontTx/>
                <a:buNone/>
              </a:pPr>
              <a:t>29</a:t>
            </a:fld>
            <a:endParaRPr lang="en-CN" altLang="zh-CN" sz="1200" noProof="1">
              <a:latin typeface="Arial Black"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BA9A4664-ED64-7E42-A601-A8055D1FDA30}"/>
              </a:ext>
            </a:extLst>
          </p:cNvPr>
          <p:cNvSpPr>
            <a:spLocks noGrp="1" noChangeArrowheads="1"/>
          </p:cNvSpPr>
          <p:nvPr>
            <p:ph type="title"/>
          </p:nvPr>
        </p:nvSpPr>
        <p:spPr/>
        <p:txBody>
          <a:bodyPr/>
          <a:lstStyle/>
          <a:p>
            <a:r>
              <a:rPr lang="zh-CN" altLang="en-US"/>
              <a:t>通知信息</a:t>
            </a:r>
          </a:p>
        </p:txBody>
      </p:sp>
      <p:sp>
        <p:nvSpPr>
          <p:cNvPr id="49154" name="文本框 5">
            <a:extLst>
              <a:ext uri="{FF2B5EF4-FFF2-40B4-BE49-F238E27FC236}">
                <a16:creationId xmlns:a16="http://schemas.microsoft.com/office/drawing/2014/main" id="{D76B4973-8FFD-2A4C-A09E-47B14CC93D69}"/>
              </a:ext>
            </a:extLst>
          </p:cNvPr>
          <p:cNvSpPr txBox="1">
            <a:spLocks noChangeArrowheads="1"/>
          </p:cNvSpPr>
          <p:nvPr/>
        </p:nvSpPr>
        <p:spPr bwMode="auto">
          <a:xfrm>
            <a:off x="336550" y="1828800"/>
            <a:ext cx="7045325" cy="444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00007D"/>
              </a:buClr>
              <a:buSzTx/>
            </a:pPr>
            <a:r>
              <a:rPr lang="zh-CN" altLang="en-US" sz="2800" dirty="0"/>
              <a:t>课前更新PPT，上传到QQ群 。</a:t>
            </a:r>
          </a:p>
          <a:p>
            <a:pPr>
              <a:lnSpc>
                <a:spcPct val="150000"/>
              </a:lnSpc>
              <a:spcBef>
                <a:spcPct val="0"/>
              </a:spcBef>
              <a:buClr>
                <a:srgbClr val="00007D"/>
              </a:buClr>
              <a:buSzTx/>
            </a:pPr>
            <a:r>
              <a:rPr lang="zh-CN" altLang="en-US" sz="2800" dirty="0"/>
              <a:t>作业占总成绩 30%，每周一上课前提交上周布置的全部作业，电子版形式发往助教邮箱</a:t>
            </a:r>
            <a:r>
              <a:rPr lang="en-US" altLang="zh-CN" sz="2800" dirty="0"/>
              <a:t>:</a:t>
            </a:r>
            <a:r>
              <a:rPr lang="zh-CN" altLang="en-US" sz="2800" dirty="0"/>
              <a:t> </a:t>
            </a:r>
            <a:r>
              <a:rPr lang="en-US" altLang="zh-CN" sz="2800" dirty="0">
                <a:solidFill>
                  <a:srgbClr val="00B0F0"/>
                </a:solidFill>
              </a:rPr>
              <a:t>hitsz2022tl@163.com</a:t>
            </a:r>
          </a:p>
          <a:p>
            <a:pPr marL="457200" lvl="1" indent="0">
              <a:lnSpc>
                <a:spcPct val="150000"/>
              </a:lnSpc>
              <a:spcBef>
                <a:spcPct val="0"/>
              </a:spcBef>
              <a:buClr>
                <a:srgbClr val="00007D"/>
              </a:buClr>
              <a:buSzTx/>
              <a:buNone/>
            </a:pPr>
            <a:r>
              <a:rPr lang="zh-CN" altLang="en-US" sz="2400" dirty="0"/>
              <a:t>邮件名和文件名格式：</a:t>
            </a:r>
            <a:r>
              <a:rPr lang="zh-CN" altLang="en-US" sz="2400" dirty="0">
                <a:solidFill>
                  <a:srgbClr val="00B0F0"/>
                </a:solidFill>
              </a:rPr>
              <a:t>第几次</a:t>
            </a:r>
            <a:r>
              <a:rPr lang="en-US" altLang="zh-CN" sz="2400" dirty="0">
                <a:solidFill>
                  <a:srgbClr val="00B0F0"/>
                </a:solidFill>
              </a:rPr>
              <a:t>_</a:t>
            </a:r>
            <a:r>
              <a:rPr lang="zh-CN" altLang="en-US" sz="2400" dirty="0">
                <a:solidFill>
                  <a:srgbClr val="00B0F0"/>
                </a:solidFill>
              </a:rPr>
              <a:t>姓名</a:t>
            </a:r>
            <a:r>
              <a:rPr lang="en-US" altLang="zh-CN" sz="2400" dirty="0">
                <a:solidFill>
                  <a:srgbClr val="00B0F0"/>
                </a:solidFill>
              </a:rPr>
              <a:t>_</a:t>
            </a:r>
            <a:r>
              <a:rPr lang="zh-CN" altLang="en-US" sz="2400" dirty="0">
                <a:solidFill>
                  <a:srgbClr val="00B0F0"/>
                </a:solidFill>
              </a:rPr>
              <a:t>班级</a:t>
            </a:r>
            <a:r>
              <a:rPr lang="en-US" altLang="zh-CN" sz="2400" dirty="0">
                <a:solidFill>
                  <a:srgbClr val="00B0F0"/>
                </a:solidFill>
              </a:rPr>
              <a:t>_</a:t>
            </a:r>
            <a:r>
              <a:rPr lang="zh-CN" altLang="en-US" sz="2400" dirty="0">
                <a:solidFill>
                  <a:srgbClr val="00B0F0"/>
                </a:solidFill>
              </a:rPr>
              <a:t>学号</a:t>
            </a:r>
          </a:p>
          <a:p>
            <a:pPr>
              <a:lnSpc>
                <a:spcPct val="150000"/>
              </a:lnSpc>
              <a:spcBef>
                <a:spcPct val="0"/>
              </a:spcBef>
              <a:buClr>
                <a:srgbClr val="00007D"/>
              </a:buClr>
              <a:buSzTx/>
            </a:pPr>
            <a:r>
              <a:rPr lang="zh-CN" altLang="en-US" sz="2800" dirty="0"/>
              <a:t>第三周周一发放上次批改好的作业。</a:t>
            </a:r>
          </a:p>
          <a:p>
            <a:pPr>
              <a:lnSpc>
                <a:spcPct val="150000"/>
              </a:lnSpc>
              <a:spcBef>
                <a:spcPct val="0"/>
              </a:spcBef>
              <a:buClr>
                <a:srgbClr val="00007D"/>
              </a:buClr>
              <a:buSzTx/>
            </a:pPr>
            <a:r>
              <a:rPr lang="zh-CN" altLang="en-US" sz="2800" dirty="0"/>
              <a:t>若有问题，发放作业成绩时找助教沟通。</a:t>
            </a:r>
            <a:endParaRPr lang="zh-CN" altLang="en-US" sz="1800" dirty="0"/>
          </a:p>
        </p:txBody>
      </p:sp>
      <p:sp>
        <p:nvSpPr>
          <p:cNvPr id="49155" name="灯片编号占位符 3">
            <a:extLst>
              <a:ext uri="{FF2B5EF4-FFF2-40B4-BE49-F238E27FC236}">
                <a16:creationId xmlns:a16="http://schemas.microsoft.com/office/drawing/2014/main" id="{9B3F4AE1-9B9C-DA4C-AA5D-9364D5A7D38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03E92-E4C7-9D47-9296-17BB38A8CE99}" type="slidenum">
              <a:rPr altLang="zh-CN" sz="1200" noProof="1" smtClean="0">
                <a:latin typeface="Arial Black" panose="020B0604020202020204" pitchFamily="34" charset="0"/>
              </a:rPr>
              <a:pPr>
                <a:spcBef>
                  <a:spcPct val="0"/>
                </a:spcBef>
                <a:buClrTx/>
                <a:buSzTx/>
                <a:buFontTx/>
                <a:buNone/>
              </a:pPr>
              <a:t>3</a:t>
            </a:fld>
            <a:endParaRPr lang="en-CN" altLang="zh-CN" sz="1200" noProof="1">
              <a:latin typeface="Arial Black" panose="020B0604020202020204" pitchFamily="34" charset="0"/>
            </a:endParaRPr>
          </a:p>
        </p:txBody>
      </p:sp>
      <p:sp>
        <p:nvSpPr>
          <p:cNvPr id="2" name="TextBox 1">
            <a:extLst>
              <a:ext uri="{FF2B5EF4-FFF2-40B4-BE49-F238E27FC236}">
                <a16:creationId xmlns:a16="http://schemas.microsoft.com/office/drawing/2014/main" id="{479C6696-2B57-244D-9ECC-10D866CAF75E}"/>
              </a:ext>
            </a:extLst>
          </p:cNvPr>
          <p:cNvSpPr txBox="1"/>
          <p:nvPr/>
        </p:nvSpPr>
        <p:spPr>
          <a:xfrm>
            <a:off x="6948264" y="2915652"/>
            <a:ext cx="2159566" cy="369332"/>
          </a:xfrm>
          <a:prstGeom prst="rect">
            <a:avLst/>
          </a:prstGeom>
          <a:noFill/>
          <a:ln w="19050">
            <a:solidFill>
              <a:srgbClr val="00B050"/>
            </a:solidFill>
          </a:ln>
        </p:spPr>
        <p:txBody>
          <a:bodyPr wrap="none" rtlCol="0">
            <a:spAutoFit/>
          </a:bodyPr>
          <a:lstStyle/>
          <a:p>
            <a:r>
              <a:rPr lang="en-US" altLang="zh-CN" dirty="0"/>
              <a:t>QQ</a:t>
            </a:r>
            <a:r>
              <a:rPr lang="zh-CN" altLang="en-US" dirty="0"/>
              <a:t>群：</a:t>
            </a:r>
            <a:r>
              <a:rPr lang="en-US" altLang="zh-CN" dirty="0"/>
              <a:t>655109374</a:t>
            </a:r>
            <a:endParaRPr lang="en-CN" dirty="0"/>
          </a:p>
        </p:txBody>
      </p:sp>
      <p:pic>
        <p:nvPicPr>
          <p:cNvPr id="5" name="Picture 4">
            <a:extLst>
              <a:ext uri="{FF2B5EF4-FFF2-40B4-BE49-F238E27FC236}">
                <a16:creationId xmlns:a16="http://schemas.microsoft.com/office/drawing/2014/main" id="{EABA9866-7B2E-1A43-B843-DB0CF61800CB}"/>
              </a:ext>
            </a:extLst>
          </p:cNvPr>
          <p:cNvPicPr>
            <a:picLocks noChangeAspect="1"/>
          </p:cNvPicPr>
          <p:nvPr/>
        </p:nvPicPr>
        <p:blipFill>
          <a:blip r:embed="rId2"/>
          <a:stretch>
            <a:fillRect/>
          </a:stretch>
        </p:blipFill>
        <p:spPr>
          <a:xfrm>
            <a:off x="7117893" y="-33651"/>
            <a:ext cx="2021850" cy="29106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a:extLst>
              <a:ext uri="{FF2B5EF4-FFF2-40B4-BE49-F238E27FC236}">
                <a16:creationId xmlns:a16="http://schemas.microsoft.com/office/drawing/2014/main" id="{4F7F4DE7-E2AB-3B45-B345-62073678EF98}"/>
              </a:ext>
            </a:extLst>
          </p:cNvPr>
          <p:cNvSpPr>
            <a:spLocks noGrp="1" noChangeArrowheads="1"/>
          </p:cNvSpPr>
          <p:nvPr>
            <p:ph type="title" idx="4294967295"/>
          </p:nvPr>
        </p:nvSpPr>
        <p:spPr>
          <a:xfrm>
            <a:off x="327025" y="687388"/>
            <a:ext cx="8064500" cy="923925"/>
          </a:xfrm>
        </p:spPr>
        <p:txBody>
          <a:bodyPr/>
          <a:lstStyle/>
          <a:p>
            <a:pPr eaLnBrk="1" hangingPunct="1"/>
            <a:r>
              <a:rPr lang="zh-CN" altLang="en-US" sz="3200"/>
              <a:t>例</a:t>
            </a:r>
            <a:r>
              <a:rPr lang="en-US" altLang="zh-CN" sz="3200"/>
              <a:t>13</a:t>
            </a:r>
          </a:p>
        </p:txBody>
      </p:sp>
      <p:sp>
        <p:nvSpPr>
          <p:cNvPr id="83971" name="Rectangle 2">
            <a:extLst>
              <a:ext uri="{FF2B5EF4-FFF2-40B4-BE49-F238E27FC236}">
                <a16:creationId xmlns:a16="http://schemas.microsoft.com/office/drawing/2014/main" id="{2B78EBFD-D764-8C44-AB67-934C264694C0}"/>
              </a:ext>
            </a:extLst>
          </p:cNvPr>
          <p:cNvSpPr>
            <a:spLocks noChangeArrowheads="1"/>
          </p:cNvSpPr>
          <p:nvPr/>
        </p:nvSpPr>
        <p:spPr bwMode="auto">
          <a:xfrm>
            <a:off x="531813" y="1563688"/>
            <a:ext cx="7859712"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800">
                <a:solidFill>
                  <a:srgbClr val="000000"/>
                </a:solidFill>
              </a:rPr>
              <a:t>判断下列集合之间是否具有真包含关系。</a:t>
            </a:r>
          </a:p>
          <a:p>
            <a:pPr eaLnBrk="1" hangingPunct="1">
              <a:lnSpc>
                <a:spcPct val="150000"/>
              </a:lnSpc>
              <a:spcBef>
                <a:spcPct val="0"/>
              </a:spcBef>
              <a:buClrTx/>
              <a:buSzTx/>
              <a:buFontTx/>
              <a:buNone/>
            </a:pPr>
            <a:r>
              <a:rPr lang="zh-CN" altLang="en-US" sz="2800">
                <a:solidFill>
                  <a:srgbClr val="000000"/>
                </a:solidFill>
              </a:rPr>
              <a:t>（</a:t>
            </a:r>
            <a:r>
              <a:rPr lang="en-US" altLang="zh-CN" sz="2800">
                <a:solidFill>
                  <a:srgbClr val="000000"/>
                </a:solidFill>
              </a:rPr>
              <a:t>1</a:t>
            </a:r>
            <a:r>
              <a:rPr lang="zh-CN" altLang="en-US" sz="2800">
                <a:solidFill>
                  <a:srgbClr val="000000"/>
                </a:solidFill>
              </a:rPr>
              <a:t>）</a:t>
            </a:r>
            <a:r>
              <a:rPr lang="en-US" altLang="zh-CN" sz="2800">
                <a:solidFill>
                  <a:srgbClr val="000000"/>
                </a:solidFill>
              </a:rPr>
              <a:t>{a, b}</a:t>
            </a:r>
            <a:r>
              <a:rPr lang="zh-CN" altLang="en-US" sz="2800">
                <a:solidFill>
                  <a:srgbClr val="000000"/>
                </a:solidFill>
              </a:rPr>
              <a:t>和</a:t>
            </a:r>
            <a:r>
              <a:rPr lang="en-US" altLang="zh-CN" sz="2800">
                <a:solidFill>
                  <a:srgbClr val="000000"/>
                </a:solidFill>
              </a:rPr>
              <a:t>{a, b, c, d}</a:t>
            </a:r>
            <a:r>
              <a:rPr lang="zh-CN" altLang="en-US" sz="2800">
                <a:solidFill>
                  <a:srgbClr val="000000"/>
                </a:solidFill>
              </a:rPr>
              <a:t>；</a:t>
            </a:r>
          </a:p>
          <a:p>
            <a:pPr eaLnBrk="1" hangingPunct="1">
              <a:lnSpc>
                <a:spcPct val="150000"/>
              </a:lnSpc>
              <a:spcBef>
                <a:spcPct val="0"/>
              </a:spcBef>
              <a:buClrTx/>
              <a:buSzTx/>
              <a:buFontTx/>
              <a:buNone/>
            </a:pPr>
            <a:r>
              <a:rPr lang="zh-CN" altLang="en-US" sz="2800">
                <a:solidFill>
                  <a:srgbClr val="000000"/>
                </a:solidFill>
              </a:rPr>
              <a:t>（</a:t>
            </a:r>
            <a:r>
              <a:rPr lang="en-US" altLang="zh-CN" sz="2800">
                <a:solidFill>
                  <a:srgbClr val="000000"/>
                </a:solidFill>
              </a:rPr>
              <a:t>2</a:t>
            </a:r>
            <a:r>
              <a:rPr lang="zh-CN" altLang="en-US" sz="2800">
                <a:solidFill>
                  <a:srgbClr val="000000"/>
                </a:solidFill>
              </a:rPr>
              <a:t>）</a:t>
            </a:r>
            <a:r>
              <a:rPr lang="en-US" altLang="zh-CN" sz="2800">
                <a:solidFill>
                  <a:srgbClr val="000000"/>
                </a:solidFill>
              </a:rPr>
              <a:t>{a, b, c, d}</a:t>
            </a:r>
            <a:r>
              <a:rPr lang="zh-CN" altLang="en-US" sz="2800">
                <a:solidFill>
                  <a:srgbClr val="000000"/>
                </a:solidFill>
              </a:rPr>
              <a:t>和</a:t>
            </a:r>
            <a:r>
              <a:rPr lang="en-US" altLang="zh-CN" sz="2800">
                <a:solidFill>
                  <a:srgbClr val="000000"/>
                </a:solidFill>
              </a:rPr>
              <a:t>{a, b, c, d}</a:t>
            </a:r>
            <a:r>
              <a:rPr lang="zh-CN" altLang="en-US" sz="2800">
                <a:solidFill>
                  <a:srgbClr val="000000"/>
                </a:solidFill>
              </a:rPr>
              <a:t>。</a:t>
            </a:r>
            <a:endParaRPr lang="en-US" altLang="zh-CN" sz="2800">
              <a:solidFill>
                <a:srgbClr val="000000"/>
              </a:solidFill>
            </a:endParaRPr>
          </a:p>
        </p:txBody>
      </p:sp>
      <p:sp>
        <p:nvSpPr>
          <p:cNvPr id="83972" name="Rectangle 3">
            <a:extLst>
              <a:ext uri="{FF2B5EF4-FFF2-40B4-BE49-F238E27FC236}">
                <a16:creationId xmlns:a16="http://schemas.microsoft.com/office/drawing/2014/main" id="{F7FAA005-F3A3-224E-A881-6AD8C3E3CB13}"/>
              </a:ext>
            </a:extLst>
          </p:cNvPr>
          <p:cNvSpPr>
            <a:spLocks noChangeArrowheads="1"/>
          </p:cNvSpPr>
          <p:nvPr/>
        </p:nvSpPr>
        <p:spPr bwMode="auto">
          <a:xfrm>
            <a:off x="539750" y="3573463"/>
            <a:ext cx="83534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zh-CN" sz="2800">
                <a:sym typeface="Symbol" pitchFamily="2" charset="2"/>
              </a:rPr>
              <a:t>解： </a:t>
            </a:r>
            <a:r>
              <a:rPr lang="zh-CN" altLang="zh-CN" sz="2800">
                <a:solidFill>
                  <a:srgbClr val="000000"/>
                </a:solidFill>
                <a:sym typeface="Symbol" pitchFamily="2" charset="2"/>
              </a:rPr>
              <a:t>根据</a:t>
            </a:r>
            <a:r>
              <a:rPr lang="zh-CN" altLang="zh-CN" sz="2800">
                <a:sym typeface="Symbol" pitchFamily="2" charset="2"/>
              </a:rPr>
              <a:t>真子集的定义</a:t>
            </a:r>
            <a:r>
              <a:rPr lang="zh-CN" altLang="zh-CN" sz="2800">
                <a:solidFill>
                  <a:srgbClr val="000000"/>
                </a:solidFill>
                <a:sym typeface="Symbol" pitchFamily="2" charset="2"/>
              </a:rPr>
              <a:t>，有</a:t>
            </a:r>
          </a:p>
          <a:p>
            <a:pPr eaLnBrk="1" hangingPunct="1">
              <a:lnSpc>
                <a:spcPct val="150000"/>
              </a:lnSpc>
              <a:spcBef>
                <a:spcPct val="0"/>
              </a:spcBef>
              <a:buClrTx/>
              <a:buSzTx/>
              <a:buFontTx/>
              <a:buNone/>
            </a:pPr>
            <a:r>
              <a:rPr lang="zh-CN" altLang="zh-CN" sz="2800">
                <a:solidFill>
                  <a:srgbClr val="000000"/>
                </a:solidFill>
                <a:sym typeface="Symbol" pitchFamily="2" charset="2"/>
              </a:rPr>
              <a:t>（</a:t>
            </a:r>
            <a:r>
              <a:rPr lang="en-US" altLang="zh-CN" sz="2800">
                <a:solidFill>
                  <a:srgbClr val="000000"/>
                </a:solidFill>
                <a:sym typeface="Symbol" pitchFamily="2" charset="2"/>
              </a:rPr>
              <a:t>1</a:t>
            </a:r>
            <a:r>
              <a:rPr lang="zh-CN" altLang="en-US" sz="2800">
                <a:solidFill>
                  <a:srgbClr val="000000"/>
                </a:solidFill>
                <a:sym typeface="Symbol" pitchFamily="2" charset="2"/>
              </a:rPr>
              <a:t>） </a:t>
            </a:r>
            <a:r>
              <a:rPr lang="en-US" altLang="zh-CN" sz="2800">
                <a:solidFill>
                  <a:srgbClr val="000000"/>
                </a:solidFill>
              </a:rPr>
              <a:t>{a, b} </a:t>
            </a:r>
            <a:r>
              <a:rPr lang="en-US" altLang="zh-CN" sz="2800">
                <a:solidFill>
                  <a:srgbClr val="000000"/>
                </a:solidFill>
                <a:sym typeface="Symbol" pitchFamily="2" charset="2"/>
              </a:rPr>
              <a:t></a:t>
            </a:r>
            <a:r>
              <a:rPr lang="en-US" altLang="zh-CN" sz="2800">
                <a:solidFill>
                  <a:srgbClr val="000000"/>
                </a:solidFill>
              </a:rPr>
              <a:t>{a, b, c, d}</a:t>
            </a:r>
            <a:r>
              <a:rPr lang="zh-CN" altLang="en-US" sz="2800">
                <a:solidFill>
                  <a:srgbClr val="000000"/>
                </a:solidFill>
              </a:rPr>
              <a:t>；</a:t>
            </a:r>
          </a:p>
          <a:p>
            <a:pPr eaLnBrk="1" hangingPunct="1">
              <a:lnSpc>
                <a:spcPct val="150000"/>
              </a:lnSpc>
              <a:spcBef>
                <a:spcPct val="0"/>
              </a:spcBef>
              <a:buClrTx/>
              <a:buSzTx/>
              <a:buFontTx/>
              <a:buNone/>
            </a:pPr>
            <a:r>
              <a:rPr lang="zh-CN" altLang="en-US" sz="2800">
                <a:solidFill>
                  <a:srgbClr val="000000"/>
                </a:solidFill>
              </a:rPr>
              <a:t>（</a:t>
            </a:r>
            <a:r>
              <a:rPr lang="en-US" altLang="zh-CN" sz="2800">
                <a:solidFill>
                  <a:srgbClr val="000000"/>
                </a:solidFill>
              </a:rPr>
              <a:t>2</a:t>
            </a:r>
            <a:r>
              <a:rPr lang="zh-CN" altLang="en-US" sz="2800">
                <a:solidFill>
                  <a:srgbClr val="000000"/>
                </a:solidFill>
              </a:rPr>
              <a:t>）因为</a:t>
            </a:r>
            <a:r>
              <a:rPr lang="en-US" altLang="zh-CN" sz="2800">
                <a:solidFill>
                  <a:srgbClr val="000000"/>
                </a:solidFill>
              </a:rPr>
              <a:t>{a, b, c, d}</a:t>
            </a:r>
            <a:r>
              <a:rPr lang="zh-CN" altLang="en-US" sz="2800">
                <a:solidFill>
                  <a:srgbClr val="000000"/>
                </a:solidFill>
              </a:rPr>
              <a:t>＝</a:t>
            </a:r>
            <a:r>
              <a:rPr lang="en-US" altLang="zh-CN" sz="2800">
                <a:solidFill>
                  <a:srgbClr val="000000"/>
                </a:solidFill>
              </a:rPr>
              <a:t>{a, b, c, d}</a:t>
            </a:r>
            <a:r>
              <a:rPr lang="zh-CN" altLang="en-US" sz="2800">
                <a:solidFill>
                  <a:srgbClr val="000000"/>
                </a:solidFill>
              </a:rPr>
              <a:t>，</a:t>
            </a:r>
          </a:p>
          <a:p>
            <a:pPr eaLnBrk="1" hangingPunct="1">
              <a:lnSpc>
                <a:spcPct val="150000"/>
              </a:lnSpc>
              <a:spcBef>
                <a:spcPct val="0"/>
              </a:spcBef>
              <a:buClrTx/>
              <a:buSzTx/>
              <a:buFontTx/>
              <a:buNone/>
            </a:pPr>
            <a:r>
              <a:rPr lang="zh-CN" altLang="en-US" sz="2800">
                <a:solidFill>
                  <a:srgbClr val="000000"/>
                </a:solidFill>
              </a:rPr>
              <a:t>所以</a:t>
            </a:r>
            <a:r>
              <a:rPr lang="en-US" altLang="zh-CN" sz="2800">
                <a:solidFill>
                  <a:srgbClr val="000000"/>
                </a:solidFill>
              </a:rPr>
              <a:t>{a, b, c, d}</a:t>
            </a:r>
            <a:r>
              <a:rPr lang="zh-CN" altLang="en-US" sz="2800"/>
              <a:t>不是</a:t>
            </a:r>
            <a:r>
              <a:rPr lang="en-US" altLang="zh-CN" sz="2800">
                <a:solidFill>
                  <a:srgbClr val="000000"/>
                </a:solidFill>
              </a:rPr>
              <a:t>{a, b, c, d}</a:t>
            </a:r>
            <a:r>
              <a:rPr lang="zh-CN" altLang="en-US" sz="2800">
                <a:solidFill>
                  <a:srgbClr val="000000"/>
                </a:solidFill>
              </a:rPr>
              <a:t> 的真子集。</a:t>
            </a:r>
            <a:endParaRPr lang="en-US" altLang="zh-CN" sz="2800">
              <a:solidFill>
                <a:srgbClr val="000000"/>
              </a:solidFill>
              <a:sym typeface="Symbol" pitchFamily="2" charset="2"/>
            </a:endParaRPr>
          </a:p>
        </p:txBody>
      </p:sp>
      <p:sp>
        <p:nvSpPr>
          <p:cNvPr id="83973" name="灯片编号占位符 4">
            <a:extLst>
              <a:ext uri="{FF2B5EF4-FFF2-40B4-BE49-F238E27FC236}">
                <a16:creationId xmlns:a16="http://schemas.microsoft.com/office/drawing/2014/main" id="{4763C637-C957-0944-BE5E-94391FBC56D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7C3EFE-F8E5-DF40-BF15-B06DF3BA152D}" type="slidenum">
              <a:rPr altLang="zh-CN" sz="1200" noProof="1" smtClean="0">
                <a:latin typeface="Arial Black" panose="020B0604020202020204" pitchFamily="34" charset="0"/>
              </a:rPr>
              <a:pPr>
                <a:spcBef>
                  <a:spcPct val="0"/>
                </a:spcBef>
                <a:buClrTx/>
                <a:buSzTx/>
                <a:buFontTx/>
                <a:buNone/>
              </a:pPr>
              <a:t>30</a:t>
            </a:fld>
            <a:endParaRPr lang="en-CN" altLang="zh-CN" sz="1200" noProof="1">
              <a:latin typeface="Arial Black"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D1B09FD5-0A76-BE47-B03B-2488F8298AAF}"/>
              </a:ext>
            </a:extLst>
          </p:cNvPr>
          <p:cNvSpPr>
            <a:spLocks noGrp="1" noChangeArrowheads="1"/>
          </p:cNvSpPr>
          <p:nvPr>
            <p:ph type="title"/>
          </p:nvPr>
        </p:nvSpPr>
        <p:spPr/>
        <p:txBody>
          <a:bodyPr/>
          <a:lstStyle/>
          <a:p>
            <a:pPr eaLnBrk="1" hangingPunct="1"/>
            <a:r>
              <a:rPr lang="zh-CN" altLang="en-US" sz="3200"/>
              <a:t>例</a:t>
            </a:r>
            <a:r>
              <a:rPr lang="en-US" altLang="zh-CN" sz="3200"/>
              <a:t>14</a:t>
            </a:r>
            <a:endParaRPr lang="zh-CN" altLang="en-US" sz="3200"/>
          </a:p>
        </p:txBody>
      </p:sp>
      <mc:AlternateContent xmlns:mc="http://schemas.openxmlformats.org/markup-compatibility/2006" xmlns:a14="http://schemas.microsoft.com/office/drawing/2010/main">
        <mc:Choice Requires="a14">
          <p:sp>
            <p:nvSpPr>
              <p:cNvPr id="84995" name="Rectangle 3">
                <a:extLst>
                  <a:ext uri="{FF2B5EF4-FFF2-40B4-BE49-F238E27FC236}">
                    <a16:creationId xmlns:a16="http://schemas.microsoft.com/office/drawing/2014/main" id="{DC91308F-100F-8645-9AE5-0F5BDAA36C1D}"/>
                  </a:ext>
                </a:extLst>
              </p:cNvPr>
              <p:cNvSpPr>
                <a:spLocks noGrp="1" noChangeArrowheads="1"/>
              </p:cNvSpPr>
              <p:nvPr>
                <p:ph idx="1"/>
              </p:nvPr>
            </p:nvSpPr>
            <p:spPr>
              <a:xfrm>
                <a:off x="468313" y="1441450"/>
                <a:ext cx="8447087" cy="5191125"/>
              </a:xfrm>
            </p:spPr>
            <p:txBody>
              <a:bodyPr/>
              <a:lstStyle/>
              <a:p>
                <a:pPr marL="0" indent="0" eaLnBrk="1" hangingPunct="1">
                  <a:lnSpc>
                    <a:spcPct val="150000"/>
                  </a:lnSpc>
                  <a:spcBef>
                    <a:spcPct val="0"/>
                  </a:spcBef>
                  <a:buFont typeface="Wingdings" pitchFamily="2" charset="2"/>
                  <a:buNone/>
                </a:pPr>
                <a:r>
                  <a:rPr lang="zh-CN" altLang="en-US" sz="2800" dirty="0"/>
                  <a:t>设</a:t>
                </a:r>
                <a:r>
                  <a:rPr lang="en-US" altLang="zh-CN" sz="2800" dirty="0"/>
                  <a:t>A = {a}</a:t>
                </a:r>
                <a:r>
                  <a:rPr lang="zh-CN" altLang="en-US" sz="2800" dirty="0"/>
                  <a:t>是一个集合，</a:t>
                </a:r>
                <a:r>
                  <a:rPr lang="en-US" altLang="zh-CN" sz="2800" dirty="0"/>
                  <a:t>B = {{a}, {{a}}}</a:t>
                </a:r>
                <a:r>
                  <a:rPr lang="zh-CN" altLang="en-US" sz="2800" dirty="0"/>
                  <a:t>，试问</a:t>
                </a:r>
              </a:p>
              <a:p>
                <a:pPr marL="0" indent="0" algn="ctr" eaLnBrk="1" hangingPunct="1">
                  <a:lnSpc>
                    <a:spcPct val="150000"/>
                  </a:lnSpc>
                  <a:spcBef>
                    <a:spcPct val="0"/>
                  </a:spcBef>
                  <a:buFont typeface="Wingdings" pitchFamily="2" charset="2"/>
                  <a:buNone/>
                </a:pPr>
                <a:r>
                  <a:rPr lang="en-US" altLang="zh-CN" sz="2800" dirty="0">
                    <a:solidFill>
                      <a:srgbClr val="FF0000"/>
                    </a:solidFill>
                  </a:rPr>
                  <a:t>{A}</a:t>
                </a:r>
                <a:r>
                  <a:rPr lang="en-US" altLang="zh-CN" sz="2800" dirty="0">
                    <a:solidFill>
                      <a:srgbClr val="FF0000"/>
                    </a:solidFill>
                    <a:sym typeface="Symbol" pitchFamily="2" charset="2"/>
                  </a:rPr>
                  <a:t>∈B</a:t>
                </a:r>
                <a:r>
                  <a:rPr lang="zh-CN" altLang="en-US" sz="2800" dirty="0">
                    <a:solidFill>
                      <a:srgbClr val="FF0000"/>
                    </a:solidFill>
                    <a:sym typeface="Symbol" pitchFamily="2" charset="2"/>
                  </a:rPr>
                  <a:t>和</a:t>
                </a:r>
                <a:r>
                  <a:rPr lang="en-US" altLang="zh-CN" sz="2800" dirty="0">
                    <a:solidFill>
                      <a:srgbClr val="FF0000"/>
                    </a:solidFill>
                    <a:sym typeface="Symbol" pitchFamily="2" charset="2"/>
                  </a:rPr>
                  <a:t>{A}</a:t>
                </a:r>
                <a14:m>
                  <m:oMath xmlns:m="http://schemas.openxmlformats.org/officeDocument/2006/math">
                    <m:r>
                      <a:rPr lang="en-US" altLang="zh-CN" sz="2800" i="0" smtClean="0">
                        <a:solidFill>
                          <a:srgbClr val="FF0000"/>
                        </a:solidFill>
                        <a:latin typeface="Cambria Math" panose="02040503050406030204" pitchFamily="18" charset="0"/>
                        <a:ea typeface="Cambria Math" panose="02040503050406030204" pitchFamily="18" charset="0"/>
                        <a:sym typeface="Symbol" pitchFamily="2" charset="2"/>
                      </a:rPr>
                      <m:t>⊆</m:t>
                    </m:r>
                  </m:oMath>
                </a14:m>
                <a:r>
                  <a:rPr lang="en-US" altLang="zh-CN" sz="2800" dirty="0">
                    <a:solidFill>
                      <a:srgbClr val="FF0000"/>
                    </a:solidFill>
                    <a:sym typeface="Symbol" pitchFamily="2" charset="2"/>
                  </a:rPr>
                  <a:t>B</a:t>
                </a:r>
              </a:p>
              <a:p>
                <a:pPr marL="0" indent="0" eaLnBrk="1" hangingPunct="1">
                  <a:lnSpc>
                    <a:spcPct val="150000"/>
                  </a:lnSpc>
                  <a:spcBef>
                    <a:spcPct val="0"/>
                  </a:spcBef>
                  <a:buFont typeface="Wingdings" pitchFamily="2" charset="2"/>
                  <a:buNone/>
                </a:pPr>
                <a:r>
                  <a:rPr lang="zh-CN" altLang="en-US" sz="2800" dirty="0"/>
                  <a:t>同时成立吗？</a:t>
                </a:r>
              </a:p>
              <a:p>
                <a:pPr marL="0" indent="0" eaLnBrk="1" hangingPunct="1">
                  <a:lnSpc>
                    <a:spcPct val="150000"/>
                  </a:lnSpc>
                  <a:spcBef>
                    <a:spcPct val="0"/>
                  </a:spcBef>
                  <a:buFont typeface="Wingdings" pitchFamily="2" charset="2"/>
                  <a:buNone/>
                </a:pPr>
                <a:r>
                  <a:rPr lang="en-US" altLang="zh-CN" sz="2800" dirty="0"/>
                  <a:t>        </a:t>
                </a:r>
                <a:r>
                  <a:rPr lang="en-US" altLang="en-US" sz="2800" dirty="0"/>
                  <a:t>∵</a:t>
                </a:r>
                <a:r>
                  <a:rPr lang="zh-CN" altLang="en-US" sz="2800" dirty="0"/>
                  <a:t> </a:t>
                </a:r>
                <a:r>
                  <a:rPr lang="en-US" altLang="zh-CN" sz="2800" dirty="0"/>
                  <a:t>{A} = {{a}}</a:t>
                </a:r>
                <a:r>
                  <a:rPr lang="zh-CN" altLang="en-US" sz="2800" dirty="0"/>
                  <a:t>，</a:t>
                </a:r>
                <a:r>
                  <a:rPr lang="en-US" altLang="zh-CN" sz="2800" dirty="0"/>
                  <a:t>{{a}}</a:t>
                </a:r>
                <a:r>
                  <a:rPr lang="en-US" altLang="zh-CN" sz="2800" dirty="0">
                    <a:sym typeface="Symbol" pitchFamily="2" charset="2"/>
                  </a:rPr>
                  <a:t>∈B</a:t>
                </a:r>
              </a:p>
              <a:p>
                <a:pPr marL="0" indent="0" eaLnBrk="1" hangingPunct="1">
                  <a:lnSpc>
                    <a:spcPct val="150000"/>
                  </a:lnSpc>
                  <a:spcBef>
                    <a:spcPct val="0"/>
                  </a:spcBef>
                  <a:buFont typeface="Wingdings" pitchFamily="2" charset="2"/>
                  <a:buNone/>
                </a:pPr>
                <a:r>
                  <a:rPr lang="zh-CN" altLang="en-US" sz="2800" dirty="0"/>
                  <a:t>        ∴ </a:t>
                </a:r>
                <a:r>
                  <a:rPr lang="en-US" altLang="zh-CN" sz="2800" dirty="0">
                    <a:solidFill>
                      <a:srgbClr val="0000FF"/>
                    </a:solidFill>
                  </a:rPr>
                  <a:t>{A}</a:t>
                </a:r>
                <a:r>
                  <a:rPr lang="en-US" altLang="zh-CN" sz="2800" dirty="0">
                    <a:solidFill>
                      <a:srgbClr val="0000FF"/>
                    </a:solidFill>
                    <a:sym typeface="Symbol" pitchFamily="2" charset="2"/>
                  </a:rPr>
                  <a:t>∈B</a:t>
                </a:r>
                <a:r>
                  <a:rPr lang="zh-CN" altLang="en-US" sz="2800" dirty="0"/>
                  <a:t>成立；</a:t>
                </a:r>
              </a:p>
              <a:p>
                <a:pPr marL="0" indent="0" eaLnBrk="1" hangingPunct="1">
                  <a:lnSpc>
                    <a:spcPct val="150000"/>
                  </a:lnSpc>
                  <a:spcBef>
                    <a:spcPct val="0"/>
                  </a:spcBef>
                  <a:buFont typeface="Wingdings" pitchFamily="2" charset="2"/>
                  <a:buNone/>
                </a:pPr>
                <a:r>
                  <a:rPr lang="en-US" altLang="zh-CN" sz="2800" dirty="0"/>
                  <a:t>        </a:t>
                </a:r>
                <a:r>
                  <a:rPr lang="en-US" altLang="en-US" sz="2800" dirty="0"/>
                  <a:t>∵</a:t>
                </a:r>
                <a:r>
                  <a:rPr lang="zh-CN" altLang="en-US" sz="2800" dirty="0"/>
                  <a:t> </a:t>
                </a:r>
                <a:r>
                  <a:rPr lang="en-US" altLang="zh-CN" sz="2800" dirty="0"/>
                  <a:t>{A} = {{a}}</a:t>
                </a:r>
                <a:r>
                  <a:rPr lang="zh-CN" altLang="en-US" sz="2800" dirty="0"/>
                  <a:t>，</a:t>
                </a:r>
                <a:r>
                  <a:rPr lang="en-US" altLang="zh-CN" sz="2800" dirty="0"/>
                  <a:t>{a}</a:t>
                </a:r>
                <a:r>
                  <a:rPr lang="en-US" altLang="zh-CN" sz="2800" dirty="0">
                    <a:sym typeface="Symbol" pitchFamily="2" charset="2"/>
                  </a:rPr>
                  <a:t>∈B</a:t>
                </a:r>
              </a:p>
              <a:p>
                <a:pPr marL="0" indent="0" eaLnBrk="1" hangingPunct="1">
                  <a:lnSpc>
                    <a:spcPct val="150000"/>
                  </a:lnSpc>
                  <a:spcBef>
                    <a:spcPct val="0"/>
                  </a:spcBef>
                  <a:buFont typeface="Wingdings" pitchFamily="2" charset="2"/>
                  <a:buNone/>
                </a:pPr>
                <a:r>
                  <a:rPr lang="zh-CN" altLang="en-US" sz="2800" dirty="0"/>
                  <a:t>        ∴ </a:t>
                </a:r>
                <a:r>
                  <a:rPr lang="en-US" altLang="zh-CN" sz="2800" dirty="0">
                    <a:solidFill>
                      <a:srgbClr val="1818FF"/>
                    </a:solidFill>
                  </a:rPr>
                  <a:t>{</a:t>
                </a:r>
                <a:r>
                  <a:rPr lang="en-US" altLang="zh-CN" sz="2800" dirty="0">
                    <a:solidFill>
                      <a:srgbClr val="0000FF"/>
                    </a:solidFill>
                    <a:sym typeface="Symbol" pitchFamily="2" charset="2"/>
                  </a:rPr>
                  <a:t>A}B</a:t>
                </a:r>
                <a:r>
                  <a:rPr lang="zh-CN" altLang="en-US" sz="2800" dirty="0">
                    <a:solidFill>
                      <a:srgbClr val="0000FF"/>
                    </a:solidFill>
                    <a:sym typeface="Symbol" pitchFamily="2" charset="2"/>
                  </a:rPr>
                  <a:t>成立。</a:t>
                </a:r>
              </a:p>
              <a:p>
                <a:pPr marL="0" indent="0" eaLnBrk="1" hangingPunct="1">
                  <a:lnSpc>
                    <a:spcPct val="150000"/>
                  </a:lnSpc>
                  <a:spcBef>
                    <a:spcPct val="0"/>
                  </a:spcBef>
                  <a:buFont typeface="Wingdings" pitchFamily="2" charset="2"/>
                  <a:buNone/>
                </a:pPr>
                <a:r>
                  <a:rPr lang="zh-CN" altLang="en-US" sz="2800" dirty="0"/>
                  <a:t>解 </a:t>
                </a:r>
                <a:r>
                  <a:rPr lang="en-US" altLang="zh-CN" sz="2800" dirty="0"/>
                  <a:t>{A}</a:t>
                </a:r>
                <a:r>
                  <a:rPr lang="en-US" altLang="zh-CN" sz="2800" dirty="0">
                    <a:sym typeface="Symbol" pitchFamily="2" charset="2"/>
                  </a:rPr>
                  <a:t>∈B</a:t>
                </a:r>
                <a:r>
                  <a:rPr lang="zh-CN" altLang="en-US" sz="2800" dirty="0">
                    <a:sym typeface="Symbol" pitchFamily="2" charset="2"/>
                  </a:rPr>
                  <a:t>和</a:t>
                </a:r>
                <a:r>
                  <a:rPr lang="en-US" altLang="zh-CN" sz="2800" dirty="0">
                    <a:sym typeface="Symbol" pitchFamily="2" charset="2"/>
                  </a:rPr>
                  <a:t>AB</a:t>
                </a:r>
                <a:r>
                  <a:rPr lang="zh-CN" altLang="en-US" sz="2800" dirty="0"/>
                  <a:t>同时成立。</a:t>
                </a:r>
              </a:p>
            </p:txBody>
          </p:sp>
        </mc:Choice>
        <mc:Fallback xmlns="">
          <p:sp>
            <p:nvSpPr>
              <p:cNvPr id="84995" name="Rectangle 3">
                <a:extLst>
                  <a:ext uri="{FF2B5EF4-FFF2-40B4-BE49-F238E27FC236}">
                    <a16:creationId xmlns:a16="http://schemas.microsoft.com/office/drawing/2014/main" id="{DC91308F-100F-8645-9AE5-0F5BDAA36C1D}"/>
                  </a:ext>
                </a:extLst>
              </p:cNvPr>
              <p:cNvSpPr>
                <a:spLocks noGrp="1" noRot="1" noChangeAspect="1" noMove="1" noResize="1" noEditPoints="1" noAdjustHandles="1" noChangeArrowheads="1" noChangeShapeType="1" noTextEdit="1"/>
              </p:cNvSpPr>
              <p:nvPr>
                <p:ph idx="1"/>
              </p:nvPr>
            </p:nvSpPr>
            <p:spPr>
              <a:xfrm>
                <a:off x="468313" y="1441450"/>
                <a:ext cx="8447087" cy="5191125"/>
              </a:xfrm>
              <a:blipFill>
                <a:blip r:embed="rId3"/>
                <a:stretch>
                  <a:fillRect l="-1499" b="-2195"/>
                </a:stretch>
              </a:blipFill>
            </p:spPr>
            <p:txBody>
              <a:bodyPr/>
              <a:lstStyle/>
              <a:p>
                <a:r>
                  <a:rPr lang="en-CN">
                    <a:noFill/>
                  </a:rPr>
                  <a:t> </a:t>
                </a:r>
              </a:p>
            </p:txBody>
          </p:sp>
        </mc:Fallback>
      </mc:AlternateContent>
      <p:sp>
        <p:nvSpPr>
          <p:cNvPr id="84996" name="Text Box 4">
            <a:extLst>
              <a:ext uri="{FF2B5EF4-FFF2-40B4-BE49-F238E27FC236}">
                <a16:creationId xmlns:a16="http://schemas.microsoft.com/office/drawing/2014/main" id="{BEA9A06F-40CB-6F44-98EA-F1F2F25CD6CF}"/>
              </a:ext>
            </a:extLst>
          </p:cNvPr>
          <p:cNvSpPr txBox="1">
            <a:spLocks noChangeArrowheads="1"/>
          </p:cNvSpPr>
          <p:nvPr/>
        </p:nvSpPr>
        <p:spPr bwMode="auto">
          <a:xfrm>
            <a:off x="582613" y="35687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分析</a:t>
            </a:r>
          </a:p>
        </p:txBody>
      </p:sp>
      <p:sp>
        <p:nvSpPr>
          <p:cNvPr id="84997" name="灯片编号占位符 4">
            <a:extLst>
              <a:ext uri="{FF2B5EF4-FFF2-40B4-BE49-F238E27FC236}">
                <a16:creationId xmlns:a16="http://schemas.microsoft.com/office/drawing/2014/main" id="{CB2DED34-9A03-7342-A0AE-B7E0FA11EC1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AC83C9-6AB9-CF49-9D66-DFBDFE6102C7}" type="slidenum">
              <a:rPr altLang="zh-CN" sz="1200" noProof="1" smtClean="0">
                <a:latin typeface="Arial Black" panose="020B0604020202020204" pitchFamily="34" charset="0"/>
              </a:rPr>
              <a:pPr>
                <a:spcBef>
                  <a:spcPct val="0"/>
                </a:spcBef>
                <a:buClrTx/>
                <a:buSzTx/>
                <a:buFontTx/>
                <a:buNone/>
              </a:pPr>
              <a:t>31</a:t>
            </a:fld>
            <a:endParaRPr lang="en-CN" altLang="zh-CN" sz="1200" noProof="1">
              <a:latin typeface="Arial Black" panose="020B0604020202020204" pitchFamily="34" charset="0"/>
            </a:endParaRPr>
          </a:p>
        </p:txBody>
      </p:sp>
    </p:spTree>
  </p:cSld>
  <p:clrMapOvr>
    <a:masterClrMapping/>
  </p:clrMapOvr>
  <p:transition>
    <p:cover dir="lu"/>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灯片编号占位符 4">
            <a:extLst>
              <a:ext uri="{FF2B5EF4-FFF2-40B4-BE49-F238E27FC236}">
                <a16:creationId xmlns:a16="http://schemas.microsoft.com/office/drawing/2014/main" id="{F934DBF3-C737-A342-9A99-3CFFBEA510A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311C9E-492C-BE40-97B3-B43ECF0FE7F5}" type="slidenum">
              <a:rPr altLang="zh-CN" sz="1200" noProof="1" smtClean="0">
                <a:latin typeface="Arial Black" panose="020B0604020202020204" pitchFamily="34" charset="0"/>
              </a:rPr>
              <a:pPr>
                <a:spcBef>
                  <a:spcPct val="0"/>
                </a:spcBef>
                <a:buClrTx/>
                <a:buSzTx/>
                <a:buFontTx/>
                <a:buNone/>
              </a:pPr>
              <a:t>32</a:t>
            </a:fld>
            <a:endParaRPr lang="en-CN" altLang="zh-CN" sz="1200" noProof="1">
              <a:latin typeface="Arial Black" panose="020B0604020202020204" pitchFamily="34" charset="0"/>
            </a:endParaRPr>
          </a:p>
        </p:txBody>
      </p:sp>
      <p:sp>
        <p:nvSpPr>
          <p:cNvPr id="87042" name="Rectangle 2">
            <a:extLst>
              <a:ext uri="{FF2B5EF4-FFF2-40B4-BE49-F238E27FC236}">
                <a16:creationId xmlns:a16="http://schemas.microsoft.com/office/drawing/2014/main" id="{A08573C3-8F90-9C48-A74A-CD1913B4D82C}"/>
              </a:ext>
            </a:extLst>
          </p:cNvPr>
          <p:cNvSpPr>
            <a:spLocks noGrp="1" noChangeArrowheads="1"/>
          </p:cNvSpPr>
          <p:nvPr>
            <p:ph type="title"/>
          </p:nvPr>
        </p:nvSpPr>
        <p:spPr>
          <a:xfrm>
            <a:off x="468313" y="260350"/>
            <a:ext cx="8229600" cy="1371600"/>
          </a:xfrm>
        </p:spPr>
        <p:txBody>
          <a:bodyPr/>
          <a:lstStyle/>
          <a:p>
            <a:pPr eaLnBrk="1" hangingPunct="1"/>
            <a:r>
              <a:rPr lang="zh-CN" altLang="en-US" b="1"/>
              <a:t>空集与全集</a:t>
            </a:r>
          </a:p>
        </p:txBody>
      </p:sp>
      <p:sp>
        <p:nvSpPr>
          <p:cNvPr id="87043" name="Rectangle 3">
            <a:extLst>
              <a:ext uri="{FF2B5EF4-FFF2-40B4-BE49-F238E27FC236}">
                <a16:creationId xmlns:a16="http://schemas.microsoft.com/office/drawing/2014/main" id="{6FD44FBB-6F41-854E-B43B-21A178BFDD69}"/>
              </a:ext>
            </a:extLst>
          </p:cNvPr>
          <p:cNvSpPr>
            <a:spLocks noGrp="1" noChangeArrowheads="1"/>
          </p:cNvSpPr>
          <p:nvPr>
            <p:ph idx="1"/>
          </p:nvPr>
        </p:nvSpPr>
        <p:spPr>
          <a:xfrm>
            <a:off x="684213" y="1628775"/>
            <a:ext cx="7991475" cy="4537075"/>
          </a:xfrm>
        </p:spPr>
        <p:txBody>
          <a:bodyPr/>
          <a:lstStyle/>
          <a:p>
            <a:pPr eaLnBrk="1" hangingPunct="1">
              <a:lnSpc>
                <a:spcPct val="90000"/>
              </a:lnSpc>
              <a:buFont typeface="Wingdings" pitchFamily="2" charset="2"/>
              <a:buNone/>
            </a:pPr>
            <a:r>
              <a:rPr lang="zh-CN" altLang="en-US" sz="2400" b="1" dirty="0">
                <a:solidFill>
                  <a:srgbClr val="FF3300"/>
                </a:solidFill>
              </a:rPr>
              <a:t>空集 </a:t>
            </a:r>
            <a:r>
              <a:rPr lang="zh-CN" altLang="en-US" sz="2400" b="1" dirty="0">
                <a:solidFill>
                  <a:srgbClr val="FF3300"/>
                </a:solidFill>
                <a:latin typeface="Times New Roman" panose="02020603050405020304" pitchFamily="18" charset="0"/>
                <a:sym typeface="Symbol" pitchFamily="2" charset="2"/>
              </a:rPr>
              <a:t></a:t>
            </a:r>
            <a:r>
              <a:rPr lang="zh-CN" altLang="en-US" sz="2400" b="1" dirty="0">
                <a:solidFill>
                  <a:srgbClr val="333300"/>
                </a:solidFill>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不含任何元素的集合</a:t>
            </a:r>
            <a:endParaRPr lang="zh-CN" altLang="en-US" sz="2400" b="1" dirty="0">
              <a:sym typeface="Symbol" pitchFamily="2" charset="2"/>
            </a:endParaRPr>
          </a:p>
          <a:p>
            <a:pPr eaLnBrk="1" hangingPunct="1">
              <a:lnSpc>
                <a:spcPct val="90000"/>
              </a:lnSpc>
              <a:buFont typeface="Wingdings" pitchFamily="2" charset="2"/>
              <a:buNone/>
            </a:pPr>
            <a:r>
              <a:rPr lang="zh-CN" altLang="en-US" sz="2400" b="1" dirty="0">
                <a:solidFill>
                  <a:schemeClr val="bg2"/>
                </a:solidFill>
                <a:sym typeface="Symbol" pitchFamily="2" charset="2"/>
              </a:rPr>
              <a:t>实例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x</a:t>
            </a:r>
            <a:r>
              <a:rPr lang="en-US" altLang="zh-CN" sz="2400" b="1" dirty="0">
                <a:solidFill>
                  <a:schemeClr val="bg2"/>
                </a:solidFill>
                <a:latin typeface="Times New Roman" panose="02020603050405020304" pitchFamily="18" charset="0"/>
                <a:sym typeface="Symbol" pitchFamily="2" charset="2"/>
              </a:rPr>
              <a:t> | </a:t>
            </a:r>
            <a:r>
              <a:rPr lang="en-US" altLang="zh-CN" sz="2400" b="1" i="1" dirty="0">
                <a:solidFill>
                  <a:schemeClr val="bg2"/>
                </a:solidFill>
                <a:latin typeface="Times New Roman" panose="02020603050405020304" pitchFamily="18" charset="0"/>
                <a:sym typeface="Symbol" pitchFamily="2" charset="2"/>
              </a:rPr>
              <a:t>x</a:t>
            </a:r>
            <a:r>
              <a:rPr lang="en-US" altLang="zh-CN" sz="2400" b="1" baseline="30000" dirty="0">
                <a:solidFill>
                  <a:schemeClr val="bg2"/>
                </a:solidFill>
                <a:latin typeface="Times New Roman" panose="02020603050405020304" pitchFamily="18" charset="0"/>
                <a:sym typeface="Symbol" pitchFamily="2" charset="2"/>
              </a:rPr>
              <a:t>2</a:t>
            </a:r>
            <a:r>
              <a:rPr lang="en-US" altLang="zh-CN" sz="2400" b="1" dirty="0">
                <a:solidFill>
                  <a:schemeClr val="bg2"/>
                </a:solidFill>
                <a:latin typeface="Times New Roman" panose="02020603050405020304" pitchFamily="18" charset="0"/>
                <a:sym typeface="Symbol" pitchFamily="2" charset="2"/>
              </a:rPr>
              <a:t>+1=0</a:t>
            </a:r>
            <a:r>
              <a:rPr lang="en-US" altLang="zh-CN" sz="2400" b="1" i="1" dirty="0">
                <a:solidFill>
                  <a:schemeClr val="bg2"/>
                </a:solidFill>
                <a:latin typeface="Times New Roman" panose="02020603050405020304" pitchFamily="18" charset="0"/>
                <a:sym typeface="Symbol" pitchFamily="2" charset="2"/>
              </a:rPr>
              <a:t>x</a:t>
            </a:r>
            <a:r>
              <a:rPr lang="en-US" altLang="zh-CN" sz="2400" b="1" dirty="0">
                <a:solidFill>
                  <a:schemeClr val="bg2"/>
                </a:solidFill>
                <a:latin typeface="Times New Roman" panose="02020603050405020304" pitchFamily="18" charset="0"/>
                <a:sym typeface="Symbol" pitchFamily="2" charset="2"/>
              </a:rPr>
              <a:t>R} </a:t>
            </a:r>
            <a:r>
              <a:rPr lang="zh-CN" altLang="en-US" sz="2400" b="1" dirty="0">
                <a:solidFill>
                  <a:schemeClr val="bg2"/>
                </a:solidFill>
                <a:latin typeface="Times New Roman" panose="02020603050405020304" pitchFamily="18" charset="0"/>
                <a:sym typeface="Symbol" pitchFamily="2" charset="2"/>
              </a:rPr>
              <a:t>就是空集</a:t>
            </a:r>
          </a:p>
          <a:p>
            <a:pPr eaLnBrk="1" hangingPunct="1">
              <a:lnSpc>
                <a:spcPct val="90000"/>
              </a:lnSpc>
              <a:buFont typeface="Wingdings" pitchFamily="2" charset="2"/>
              <a:buNone/>
            </a:pPr>
            <a:endParaRPr lang="zh-CN" altLang="en-US" sz="2400" b="1" dirty="0">
              <a:solidFill>
                <a:srgbClr val="FF3300"/>
              </a:solidFill>
              <a:sym typeface="Symbol" pitchFamily="2" charset="2"/>
            </a:endParaRPr>
          </a:p>
          <a:p>
            <a:pPr eaLnBrk="1" hangingPunct="1">
              <a:lnSpc>
                <a:spcPct val="90000"/>
              </a:lnSpc>
              <a:buFont typeface="Wingdings" pitchFamily="2" charset="2"/>
              <a:buNone/>
            </a:pPr>
            <a:r>
              <a:rPr lang="zh-CN" altLang="en-US" sz="2400" b="1" dirty="0">
                <a:solidFill>
                  <a:srgbClr val="FF3300"/>
                </a:solidFill>
                <a:sym typeface="Symbol" pitchFamily="2" charset="2"/>
              </a:rPr>
              <a:t>定理   </a:t>
            </a:r>
            <a:r>
              <a:rPr lang="zh-CN" altLang="en-US" sz="2400" b="1" dirty="0">
                <a:sym typeface="Symbol" pitchFamily="2" charset="2"/>
              </a:rPr>
              <a:t>空集是任何集合的子集</a:t>
            </a:r>
          </a:p>
          <a:p>
            <a:pPr eaLnBrk="1" hangingPunct="1">
              <a:lnSpc>
                <a:spcPct val="90000"/>
              </a:lnSpc>
              <a:buFont typeface="Wingdings" pitchFamily="2" charset="2"/>
              <a:buNone/>
            </a:pPr>
            <a:r>
              <a:rPr lang="zh-CN" altLang="en-US" sz="2400" b="1" dirty="0">
                <a:solidFill>
                  <a:srgbClr val="333300"/>
                </a:solidFill>
                <a:sym typeface="Symbol" pitchFamily="2" charset="2"/>
              </a:rPr>
              <a:t>           </a:t>
            </a:r>
            <a:r>
              <a:rPr lang="zh-CN" altLang="en-US" sz="2400" b="1" dirty="0">
                <a:solidFill>
                  <a:srgbClr val="333300"/>
                </a:solidFill>
                <a:latin typeface="Times New Roman" panose="02020603050405020304" pitchFamily="18" charset="0"/>
                <a:sym typeface="Symbol" pitchFamily="2" charset="2"/>
              </a:rPr>
              <a:t></a:t>
            </a:r>
            <a:r>
              <a:rPr lang="en-US" altLang="zh-CN" sz="2400" b="1" i="1" dirty="0">
                <a:solidFill>
                  <a:srgbClr val="333300"/>
                </a:solidFill>
                <a:latin typeface="Times New Roman" panose="02020603050405020304" pitchFamily="18" charset="0"/>
                <a:sym typeface="Symbol" pitchFamily="2" charset="2"/>
              </a:rPr>
              <a:t>A</a:t>
            </a:r>
            <a:r>
              <a:rPr lang="en-US" altLang="zh-CN" sz="2400" b="1" dirty="0">
                <a:solidFill>
                  <a:srgbClr val="333300"/>
                </a:solidFill>
                <a:latin typeface="Times New Roman" panose="02020603050405020304" pitchFamily="18" charset="0"/>
                <a:sym typeface="Symbol" pitchFamily="2" charset="2"/>
              </a:rPr>
              <a:t>  </a:t>
            </a:r>
            <a:r>
              <a:rPr lang="en-US" altLang="zh-CN" sz="2400" b="1" i="1" dirty="0">
                <a:solidFill>
                  <a:srgbClr val="333300"/>
                </a:solidFill>
                <a:latin typeface="Times New Roman" panose="02020603050405020304" pitchFamily="18" charset="0"/>
                <a:sym typeface="Symbol" pitchFamily="2" charset="2"/>
              </a:rPr>
              <a:t>x</a:t>
            </a:r>
            <a:r>
              <a:rPr lang="en-US" altLang="zh-CN" sz="2400" b="1" dirty="0">
                <a:solidFill>
                  <a:srgbClr val="333300"/>
                </a:solidFill>
                <a:latin typeface="Times New Roman" panose="02020603050405020304" pitchFamily="18" charset="0"/>
                <a:sym typeface="Symbol" pitchFamily="2" charset="2"/>
              </a:rPr>
              <a:t> (</a:t>
            </a:r>
            <a:r>
              <a:rPr lang="en-US" altLang="zh-CN" sz="2400" b="1" i="1" dirty="0">
                <a:solidFill>
                  <a:srgbClr val="333300"/>
                </a:solidFill>
                <a:latin typeface="Times New Roman" panose="02020603050405020304" pitchFamily="18" charset="0"/>
                <a:sym typeface="Symbol" pitchFamily="2" charset="2"/>
              </a:rPr>
              <a:t>x</a:t>
            </a:r>
            <a:r>
              <a:rPr lang="en-US" altLang="zh-CN" sz="2400" b="1" dirty="0">
                <a:solidFill>
                  <a:srgbClr val="333300"/>
                </a:solidFill>
                <a:latin typeface="Times New Roman" panose="02020603050405020304" pitchFamily="18" charset="0"/>
                <a:sym typeface="Symbol" pitchFamily="2" charset="2"/>
              </a:rPr>
              <a:t></a:t>
            </a:r>
            <a:r>
              <a:rPr lang="en-US" altLang="zh-CN" sz="2400" b="1" i="1" dirty="0" err="1">
                <a:solidFill>
                  <a:srgbClr val="333300"/>
                </a:solidFill>
                <a:latin typeface="Times New Roman" panose="02020603050405020304" pitchFamily="18" charset="0"/>
                <a:sym typeface="Symbol" pitchFamily="2" charset="2"/>
              </a:rPr>
              <a:t>x</a:t>
            </a:r>
            <a:r>
              <a:rPr lang="en-US" altLang="zh-CN" sz="2400" b="1" dirty="0" err="1">
                <a:solidFill>
                  <a:srgbClr val="333300"/>
                </a:solidFill>
                <a:latin typeface="Times New Roman" panose="02020603050405020304" pitchFamily="18" charset="0"/>
                <a:sym typeface="Symbol" pitchFamily="2" charset="2"/>
              </a:rPr>
              <a:t></a:t>
            </a:r>
            <a:r>
              <a:rPr lang="en-US" altLang="zh-CN" sz="2400" b="1" i="1" dirty="0" err="1">
                <a:solidFill>
                  <a:srgbClr val="333300"/>
                </a:solidFill>
                <a:latin typeface="Times New Roman" panose="02020603050405020304" pitchFamily="18" charset="0"/>
                <a:sym typeface="Symbol" pitchFamily="2" charset="2"/>
              </a:rPr>
              <a:t>A</a:t>
            </a:r>
            <a:r>
              <a:rPr lang="en-US" altLang="zh-CN" sz="2400" b="1" dirty="0">
                <a:solidFill>
                  <a:srgbClr val="333300"/>
                </a:solidFill>
                <a:latin typeface="Times New Roman" panose="02020603050405020304" pitchFamily="18" charset="0"/>
                <a:sym typeface="Symbol" pitchFamily="2" charset="2"/>
              </a:rPr>
              <a:t>) </a:t>
            </a:r>
            <a:r>
              <a:rPr lang="en-US" altLang="zh-CN" sz="2400" b="1" i="1" dirty="0">
                <a:solidFill>
                  <a:srgbClr val="333300"/>
                </a:solidFill>
                <a:latin typeface="Times New Roman" panose="02020603050405020304" pitchFamily="18" charset="0"/>
                <a:sym typeface="Symbol" pitchFamily="2" charset="2"/>
              </a:rPr>
              <a:t>T</a:t>
            </a:r>
            <a:r>
              <a:rPr lang="en-US" altLang="zh-CN" sz="2400" b="1" dirty="0">
                <a:solidFill>
                  <a:srgbClr val="333300"/>
                </a:solidFill>
                <a:sym typeface="Symbol" pitchFamily="2" charset="2"/>
              </a:rPr>
              <a:t>    </a:t>
            </a:r>
          </a:p>
          <a:p>
            <a:pPr eaLnBrk="1" hangingPunct="1">
              <a:lnSpc>
                <a:spcPct val="90000"/>
              </a:lnSpc>
              <a:buFont typeface="Wingdings" pitchFamily="2" charset="2"/>
              <a:buNone/>
            </a:pPr>
            <a:r>
              <a:rPr lang="zh-CN" altLang="en-US" sz="2400" b="1" dirty="0">
                <a:solidFill>
                  <a:srgbClr val="FF3300"/>
                </a:solidFill>
                <a:sym typeface="Symbol" pitchFamily="2" charset="2"/>
              </a:rPr>
              <a:t>推论  </a:t>
            </a:r>
            <a:r>
              <a:rPr lang="zh-CN" altLang="en-US" sz="2400" b="1" dirty="0">
                <a:sym typeface="Symbol" pitchFamily="2" charset="2"/>
              </a:rPr>
              <a:t>空集是惟一的</a:t>
            </a:r>
            <a:r>
              <a:rPr lang="en-US" altLang="zh-CN" sz="2400" b="1" dirty="0">
                <a:sym typeface="Symbol" pitchFamily="2" charset="2"/>
              </a:rPr>
              <a:t>.</a:t>
            </a:r>
          </a:p>
          <a:p>
            <a:pPr eaLnBrk="1" hangingPunct="1">
              <a:lnSpc>
                <a:spcPct val="90000"/>
              </a:lnSpc>
              <a:buFont typeface="Wingdings" pitchFamily="2" charset="2"/>
              <a:buNone/>
            </a:pPr>
            <a:r>
              <a:rPr lang="zh-CN" altLang="en-US" sz="2400" b="1" dirty="0">
                <a:sym typeface="Symbol" pitchFamily="2" charset="2"/>
              </a:rPr>
              <a:t>证     </a:t>
            </a:r>
            <a:r>
              <a:rPr lang="zh-CN" altLang="en-US" sz="2400" b="1" dirty="0">
                <a:solidFill>
                  <a:srgbClr val="FF3300"/>
                </a:solidFill>
                <a:sym typeface="Symbol" pitchFamily="2" charset="2"/>
              </a:rPr>
              <a:t> </a:t>
            </a:r>
            <a:r>
              <a:rPr lang="zh-CN" altLang="en-US" sz="2400" b="1" dirty="0">
                <a:solidFill>
                  <a:schemeClr val="tx2"/>
                </a:solidFill>
                <a:sym typeface="Symbol" pitchFamily="2" charset="2"/>
              </a:rPr>
              <a:t>假设存在</a:t>
            </a:r>
            <a:r>
              <a:rPr lang="en-US" altLang="zh-CN" sz="2400" b="1" baseline="-25000" dirty="0">
                <a:solidFill>
                  <a:schemeClr val="tx2"/>
                </a:solidFill>
                <a:sym typeface="Symbol" pitchFamily="2" charset="2"/>
              </a:rPr>
              <a:t>1</a:t>
            </a:r>
            <a:r>
              <a:rPr lang="zh-CN" altLang="en-US" sz="2400" b="1" dirty="0">
                <a:solidFill>
                  <a:schemeClr val="tx2"/>
                </a:solidFill>
                <a:sym typeface="Symbol" pitchFamily="2" charset="2"/>
              </a:rPr>
              <a:t>和</a:t>
            </a:r>
            <a:r>
              <a:rPr lang="en-US" altLang="zh-CN" sz="2400" b="1" baseline="-25000" dirty="0">
                <a:solidFill>
                  <a:schemeClr val="tx2"/>
                </a:solidFill>
                <a:sym typeface="Symbol" pitchFamily="2" charset="2"/>
              </a:rPr>
              <a:t>2</a:t>
            </a:r>
            <a:r>
              <a:rPr lang="zh-CN" altLang="en-US" sz="2400" b="1" dirty="0">
                <a:solidFill>
                  <a:schemeClr val="tx2"/>
                </a:solidFill>
                <a:sym typeface="Symbol" pitchFamily="2" charset="2"/>
              </a:rPr>
              <a:t>，则</a:t>
            </a:r>
            <a:r>
              <a:rPr lang="en-US" altLang="zh-CN" sz="2400" b="1" baseline="-25000" dirty="0">
                <a:solidFill>
                  <a:schemeClr val="tx2"/>
                </a:solidFill>
                <a:sym typeface="Symbol" pitchFamily="2" charset="2"/>
              </a:rPr>
              <a:t>1</a:t>
            </a:r>
            <a:r>
              <a:rPr lang="en-US" altLang="zh-CN" sz="2400" b="1" dirty="0">
                <a:solidFill>
                  <a:schemeClr val="tx2"/>
                </a:solidFill>
                <a:sym typeface="Symbol" pitchFamily="2" charset="2"/>
              </a:rPr>
              <a:t></a:t>
            </a:r>
            <a:r>
              <a:rPr lang="en-US" altLang="zh-CN" sz="2400" b="1" baseline="-25000" dirty="0">
                <a:solidFill>
                  <a:schemeClr val="tx2"/>
                </a:solidFill>
                <a:sym typeface="Symbol" pitchFamily="2" charset="2"/>
              </a:rPr>
              <a:t>2 </a:t>
            </a:r>
            <a:r>
              <a:rPr lang="zh-CN" altLang="en-US" sz="2400" b="1" dirty="0">
                <a:solidFill>
                  <a:schemeClr val="tx2"/>
                </a:solidFill>
                <a:sym typeface="Symbol" pitchFamily="2" charset="2"/>
              </a:rPr>
              <a:t>且</a:t>
            </a:r>
            <a:r>
              <a:rPr lang="en-US" altLang="zh-CN" sz="2400" b="1" baseline="-25000" dirty="0">
                <a:solidFill>
                  <a:schemeClr val="tx2"/>
                </a:solidFill>
                <a:sym typeface="Symbol" pitchFamily="2" charset="2"/>
              </a:rPr>
              <a:t>2</a:t>
            </a:r>
            <a:r>
              <a:rPr lang="en-US" altLang="zh-CN" sz="2400" b="1" dirty="0">
                <a:solidFill>
                  <a:schemeClr val="tx2"/>
                </a:solidFill>
                <a:sym typeface="Symbol" pitchFamily="2" charset="2"/>
              </a:rPr>
              <a:t></a:t>
            </a:r>
            <a:r>
              <a:rPr lang="en-US" altLang="zh-CN" sz="2400" b="1" baseline="-25000" dirty="0">
                <a:solidFill>
                  <a:schemeClr val="tx2"/>
                </a:solidFill>
                <a:sym typeface="Symbol" pitchFamily="2" charset="2"/>
              </a:rPr>
              <a:t>1</a:t>
            </a:r>
            <a:r>
              <a:rPr lang="zh-CN" altLang="en-US" sz="2400" b="1" dirty="0">
                <a:solidFill>
                  <a:schemeClr val="tx2"/>
                </a:solidFill>
                <a:sym typeface="Symbol" pitchFamily="2" charset="2"/>
              </a:rPr>
              <a:t>，因此</a:t>
            </a:r>
            <a:r>
              <a:rPr lang="en-US" altLang="zh-CN" sz="2400" b="1" baseline="-25000" dirty="0">
                <a:solidFill>
                  <a:schemeClr val="tx2"/>
                </a:solidFill>
                <a:sym typeface="Symbol" pitchFamily="2" charset="2"/>
              </a:rPr>
              <a:t>1</a:t>
            </a:r>
            <a:r>
              <a:rPr lang="en-US" altLang="zh-CN" sz="2400" b="1" dirty="0">
                <a:solidFill>
                  <a:schemeClr val="tx2"/>
                </a:solidFill>
                <a:sym typeface="Symbol" pitchFamily="2" charset="2"/>
              </a:rPr>
              <a:t>=</a:t>
            </a:r>
            <a:r>
              <a:rPr lang="en-US" altLang="zh-CN" sz="2400" b="1" baseline="-25000" dirty="0">
                <a:solidFill>
                  <a:schemeClr val="tx2"/>
                </a:solidFill>
                <a:sym typeface="Symbol" pitchFamily="2" charset="2"/>
              </a:rPr>
              <a:t>2</a:t>
            </a:r>
            <a:endParaRPr lang="en-US" altLang="zh-CN" sz="2400" b="1" dirty="0">
              <a:solidFill>
                <a:schemeClr val="tx2"/>
              </a:solidFill>
              <a:sym typeface="Symbol" pitchFamily="2" charset="2"/>
            </a:endParaRPr>
          </a:p>
          <a:p>
            <a:pPr eaLnBrk="1" hangingPunct="1">
              <a:lnSpc>
                <a:spcPct val="90000"/>
              </a:lnSpc>
              <a:buFont typeface="Wingdings" pitchFamily="2" charset="2"/>
              <a:buNone/>
            </a:pPr>
            <a:endParaRPr lang="en-US" altLang="zh-CN" sz="2400" b="1" dirty="0">
              <a:solidFill>
                <a:srgbClr val="FF3300"/>
              </a:solidFill>
              <a:sym typeface="Symbol" pitchFamily="2" charset="2"/>
            </a:endParaRPr>
          </a:p>
          <a:p>
            <a:pPr eaLnBrk="1" hangingPunct="1">
              <a:lnSpc>
                <a:spcPct val="90000"/>
              </a:lnSpc>
              <a:buFont typeface="Wingdings" pitchFamily="2" charset="2"/>
              <a:buNone/>
            </a:pPr>
            <a:r>
              <a:rPr lang="zh-CN" altLang="en-US" sz="2400" b="1" dirty="0">
                <a:solidFill>
                  <a:srgbClr val="FF3300"/>
                </a:solidFill>
                <a:sym typeface="Symbol" pitchFamily="2" charset="2"/>
              </a:rPr>
              <a:t>全集 </a:t>
            </a:r>
            <a:r>
              <a:rPr lang="en-US" altLang="zh-CN" sz="2400" b="1" i="1" dirty="0">
                <a:solidFill>
                  <a:srgbClr val="FF3300"/>
                </a:solidFill>
                <a:latin typeface="Times New Roman" panose="02020603050405020304" pitchFamily="18" charset="0"/>
                <a:sym typeface="Symbol" pitchFamily="2" charset="2"/>
              </a:rPr>
              <a:t>E</a:t>
            </a:r>
          </a:p>
          <a:p>
            <a:pPr eaLnBrk="1" hangingPunct="1">
              <a:lnSpc>
                <a:spcPct val="90000"/>
              </a:lnSpc>
              <a:buFont typeface="Wingdings" pitchFamily="2" charset="2"/>
              <a:buNone/>
            </a:pPr>
            <a:r>
              <a:rPr lang="en-US" altLang="zh-CN" sz="2400" b="1" dirty="0">
                <a:solidFill>
                  <a:srgbClr val="333300"/>
                </a:solidFill>
                <a:sym typeface="Symbol" pitchFamily="2" charset="2"/>
              </a:rPr>
              <a:t>      </a:t>
            </a:r>
            <a:r>
              <a:rPr lang="zh-CN" altLang="en-US" sz="2400" b="1" dirty="0">
                <a:solidFill>
                  <a:srgbClr val="333300"/>
                </a:solidFill>
                <a:sym typeface="Symbol" pitchFamily="2" charset="2"/>
              </a:rPr>
              <a:t>相对性：不同的问题有不同的全集</a:t>
            </a:r>
          </a:p>
          <a:p>
            <a:pPr eaLnBrk="1" hangingPunct="1">
              <a:lnSpc>
                <a:spcPct val="90000"/>
              </a:lnSpc>
              <a:buFont typeface="Wingdings" pitchFamily="2" charset="2"/>
              <a:buNone/>
            </a:pPr>
            <a:r>
              <a:rPr lang="zh-CN" altLang="en-US" sz="2400" b="1" dirty="0">
                <a:solidFill>
                  <a:srgbClr val="333300"/>
                </a:solidFill>
                <a:sym typeface="Symbol" pitchFamily="2" charset="2"/>
              </a:rPr>
              <a:t>      在给定问题中，全集包含任何集合，即</a:t>
            </a:r>
            <a:r>
              <a:rPr lang="zh-CN" altLang="en-US" sz="2400" b="1" dirty="0">
                <a:solidFill>
                  <a:srgbClr val="333300"/>
                </a:solidFill>
                <a:latin typeface="Times New Roman" panose="02020603050405020304" pitchFamily="18" charset="0"/>
                <a:sym typeface="Symbol" pitchFamily="2" charset="2"/>
              </a:rPr>
              <a:t></a:t>
            </a:r>
            <a:r>
              <a:rPr lang="en-US" altLang="zh-CN" sz="2400" b="1" i="1" dirty="0">
                <a:solidFill>
                  <a:srgbClr val="333300"/>
                </a:solidFill>
                <a:latin typeface="Times New Roman" panose="02020603050405020304" pitchFamily="18" charset="0"/>
                <a:sym typeface="Symbol" pitchFamily="2" charset="2"/>
              </a:rPr>
              <a:t>A</a:t>
            </a:r>
            <a:r>
              <a:rPr lang="en-US" altLang="zh-CN" sz="2400" b="1" dirty="0">
                <a:solidFill>
                  <a:srgbClr val="333300"/>
                </a:solidFill>
                <a:sym typeface="Symbol" pitchFamily="2" charset="2"/>
              </a:rPr>
              <a:t> </a:t>
            </a:r>
            <a:r>
              <a:rPr lang="en-US" altLang="zh-CN" sz="2400" b="1" dirty="0">
                <a:solidFill>
                  <a:srgbClr val="333300"/>
                </a:solidFill>
                <a:latin typeface="Times New Roman" panose="02020603050405020304" pitchFamily="18" charset="0"/>
                <a:sym typeface="Symbol" pitchFamily="2" charset="2"/>
              </a:rPr>
              <a:t>(</a:t>
            </a:r>
            <a:r>
              <a:rPr lang="en-US" altLang="zh-CN" sz="2400" b="1" i="1" dirty="0">
                <a:solidFill>
                  <a:srgbClr val="333300"/>
                </a:solidFill>
                <a:latin typeface="Times New Roman" panose="02020603050405020304" pitchFamily="18" charset="0"/>
                <a:sym typeface="Symbol" pitchFamily="2" charset="2"/>
              </a:rPr>
              <a:t>A</a:t>
            </a:r>
            <a:r>
              <a:rPr lang="en-US" altLang="zh-CN" sz="2400" b="1" dirty="0">
                <a:solidFill>
                  <a:srgbClr val="333300"/>
                </a:solidFill>
                <a:latin typeface="Times New Roman" panose="02020603050405020304" pitchFamily="18" charset="0"/>
                <a:sym typeface="Symbol" pitchFamily="2" charset="2"/>
              </a:rPr>
              <a:t></a:t>
            </a:r>
            <a:r>
              <a:rPr lang="en-US" altLang="zh-CN" sz="2400" b="1" i="1" dirty="0">
                <a:solidFill>
                  <a:srgbClr val="333300"/>
                </a:solidFill>
                <a:latin typeface="Times New Roman" panose="02020603050405020304" pitchFamily="18" charset="0"/>
                <a:sym typeface="Symbol" pitchFamily="2" charset="2"/>
              </a:rPr>
              <a:t>E </a:t>
            </a:r>
            <a:r>
              <a:rPr lang="en-US" altLang="zh-CN" sz="2400" b="1" dirty="0">
                <a:solidFill>
                  <a:srgbClr val="333300"/>
                </a:solidFill>
                <a:latin typeface="Times New Roman" panose="02020603050405020304" pitchFamily="18" charset="0"/>
                <a:sym typeface="Symbol" pitchFamily="2" charset="2"/>
              </a:rPr>
              <a:t>)</a:t>
            </a:r>
          </a:p>
          <a:p>
            <a:pPr eaLnBrk="1" hangingPunct="1">
              <a:lnSpc>
                <a:spcPct val="90000"/>
              </a:lnSpc>
            </a:pPr>
            <a:endParaRPr lang="en-US" altLang="zh-CN" sz="2400" b="1" dirty="0"/>
          </a:p>
        </p:txBody>
      </p:sp>
      <p:sp>
        <p:nvSpPr>
          <p:cNvPr id="5" name="TextBox 4">
            <a:extLst>
              <a:ext uri="{FF2B5EF4-FFF2-40B4-BE49-F238E27FC236}">
                <a16:creationId xmlns:a16="http://schemas.microsoft.com/office/drawing/2014/main" id="{B2803F4C-D267-3B40-87A5-6D0A404D94FB}"/>
              </a:ext>
            </a:extLst>
          </p:cNvPr>
          <p:cNvSpPr txBox="1"/>
          <p:nvPr/>
        </p:nvSpPr>
        <p:spPr>
          <a:xfrm>
            <a:off x="5292080" y="2924944"/>
            <a:ext cx="3024336"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前件为假，所以蕴涵式为真。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灯片编号占位符 4">
            <a:extLst>
              <a:ext uri="{FF2B5EF4-FFF2-40B4-BE49-F238E27FC236}">
                <a16:creationId xmlns:a16="http://schemas.microsoft.com/office/drawing/2014/main" id="{C8E070B9-2587-9947-8FEC-058F3B61D48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1F0A82-1676-0542-8C18-65DA29462DBE}" type="slidenum">
              <a:rPr altLang="zh-CN" sz="1200" noProof="1" smtClean="0">
                <a:latin typeface="Arial Black" panose="020B0604020202020204" pitchFamily="34" charset="0"/>
              </a:rPr>
              <a:pPr>
                <a:spcBef>
                  <a:spcPct val="0"/>
                </a:spcBef>
                <a:buClrTx/>
                <a:buSzTx/>
                <a:buFontTx/>
                <a:buNone/>
              </a:pPr>
              <a:t>33</a:t>
            </a:fld>
            <a:endParaRPr lang="en-CN" altLang="zh-CN" sz="1200" noProof="1">
              <a:latin typeface="Arial Black" panose="020B0604020202020204" pitchFamily="34" charset="0"/>
            </a:endParaRPr>
          </a:p>
        </p:txBody>
      </p:sp>
      <p:sp>
        <p:nvSpPr>
          <p:cNvPr id="88066" name="Rectangle 2">
            <a:extLst>
              <a:ext uri="{FF2B5EF4-FFF2-40B4-BE49-F238E27FC236}">
                <a16:creationId xmlns:a16="http://schemas.microsoft.com/office/drawing/2014/main" id="{7C8472E8-57F1-154B-AB96-A644B12C8F90}"/>
              </a:ext>
            </a:extLst>
          </p:cNvPr>
          <p:cNvSpPr>
            <a:spLocks noGrp="1" noChangeArrowheads="1"/>
          </p:cNvSpPr>
          <p:nvPr>
            <p:ph type="title"/>
          </p:nvPr>
        </p:nvSpPr>
        <p:spPr>
          <a:xfrm>
            <a:off x="611188" y="476250"/>
            <a:ext cx="8229600" cy="1371600"/>
          </a:xfrm>
        </p:spPr>
        <p:txBody>
          <a:bodyPr/>
          <a:lstStyle/>
          <a:p>
            <a:pPr eaLnBrk="1" hangingPunct="1"/>
            <a:r>
              <a:rPr lang="zh-CN" altLang="en-US" b="1"/>
              <a:t>幂集</a:t>
            </a:r>
          </a:p>
        </p:txBody>
      </p:sp>
      <p:sp>
        <p:nvSpPr>
          <p:cNvPr id="88067" name="Rectangle 3">
            <a:extLst>
              <a:ext uri="{FF2B5EF4-FFF2-40B4-BE49-F238E27FC236}">
                <a16:creationId xmlns:a16="http://schemas.microsoft.com/office/drawing/2014/main" id="{74601C16-4F8F-244D-ADBB-14F65415FFF0}"/>
              </a:ext>
            </a:extLst>
          </p:cNvPr>
          <p:cNvSpPr>
            <a:spLocks noGrp="1" noChangeArrowheads="1"/>
          </p:cNvSpPr>
          <p:nvPr>
            <p:ph idx="1"/>
          </p:nvPr>
        </p:nvSpPr>
        <p:spPr>
          <a:xfrm>
            <a:off x="673100" y="1460500"/>
            <a:ext cx="7618413" cy="5146675"/>
          </a:xfrm>
        </p:spPr>
        <p:txBody>
          <a:bodyPr/>
          <a:lstStyle/>
          <a:p>
            <a:pPr eaLnBrk="1" hangingPunct="1">
              <a:lnSpc>
                <a:spcPct val="150000"/>
              </a:lnSpc>
              <a:spcBef>
                <a:spcPct val="0"/>
              </a:spcBef>
              <a:buFont typeface="Wingdings" pitchFamily="2" charset="2"/>
              <a:buNone/>
            </a:pPr>
            <a:r>
              <a:rPr lang="zh-CN" altLang="en-US" sz="2800" b="1">
                <a:solidFill>
                  <a:srgbClr val="FF3300"/>
                </a:solidFill>
                <a:latin typeface="Times New Roman" panose="02020603050405020304" pitchFamily="18" charset="0"/>
              </a:rPr>
              <a:t>定义</a:t>
            </a:r>
            <a:r>
              <a:rPr lang="zh-CN" altLang="en-US" sz="2800" b="1">
                <a:solidFill>
                  <a:srgbClr val="333300"/>
                </a:solidFill>
                <a:latin typeface="Times New Roman" panose="02020603050405020304" pitchFamily="18" charset="0"/>
              </a:rPr>
              <a:t>    </a:t>
            </a:r>
            <a:r>
              <a:rPr lang="en-US" altLang="zh-CN" sz="2800" b="1" i="1">
                <a:solidFill>
                  <a:schemeClr val="tx2"/>
                </a:solidFill>
                <a:latin typeface="Times New Roman" panose="02020603050405020304" pitchFamily="18" charset="0"/>
              </a:rPr>
              <a:t>P</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A</a:t>
            </a:r>
            <a:r>
              <a:rPr lang="en-US" altLang="zh-CN" sz="2800" b="1">
                <a:solidFill>
                  <a:schemeClr val="tx2"/>
                </a:solidFill>
                <a:latin typeface="Times New Roman" panose="02020603050405020304" pitchFamily="18" charset="0"/>
              </a:rPr>
              <a:t>) = { </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sym typeface="Symbol" pitchFamily="2" charset="2"/>
              </a:rPr>
              <a:t></a:t>
            </a:r>
            <a:r>
              <a:rPr lang="en-US" altLang="zh-CN" sz="2800" b="1" i="1">
                <a:solidFill>
                  <a:schemeClr val="tx2"/>
                </a:solidFill>
                <a:latin typeface="Times New Roman" panose="02020603050405020304" pitchFamily="18" charset="0"/>
              </a:rPr>
              <a:t>A </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，由集合</a:t>
            </a:r>
            <a:r>
              <a:rPr lang="en-US" altLang="zh-CN" sz="2800" b="1" i="1">
                <a:solidFill>
                  <a:schemeClr val="tx2"/>
                </a:solidFill>
                <a:latin typeface="Times New Roman" panose="02020603050405020304" pitchFamily="18" charset="0"/>
              </a:rPr>
              <a:t>A</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的所有子集构成的集合。</a:t>
            </a:r>
            <a:endParaRPr lang="en-US" altLang="zh-CN" sz="2800" b="1">
              <a:solidFill>
                <a:schemeClr val="tx2"/>
              </a:solidFill>
              <a:latin typeface="Times New Roman" panose="02020603050405020304" pitchFamily="18" charset="0"/>
            </a:endParaRPr>
          </a:p>
          <a:p>
            <a:pPr eaLnBrk="1" hangingPunct="1">
              <a:lnSpc>
                <a:spcPct val="150000"/>
              </a:lnSpc>
              <a:spcBef>
                <a:spcPct val="0"/>
              </a:spcBef>
              <a:buFont typeface="Wingdings" pitchFamily="2" charset="2"/>
              <a:buNone/>
            </a:pPr>
            <a:r>
              <a:rPr lang="zh-CN" altLang="en-US" sz="2800" b="1">
                <a:solidFill>
                  <a:schemeClr val="bg2"/>
                </a:solidFill>
                <a:latin typeface="Times New Roman" panose="02020603050405020304" pitchFamily="18" charset="0"/>
              </a:rPr>
              <a:t>实例    </a:t>
            </a:r>
          </a:p>
          <a:p>
            <a:pPr eaLnBrk="1" hangingPunct="1">
              <a:lnSpc>
                <a:spcPct val="150000"/>
              </a:lnSpc>
              <a:spcBef>
                <a:spcPct val="0"/>
              </a:spcBef>
              <a:buFont typeface="Wingdings" pitchFamily="2" charset="2"/>
              <a:buNone/>
            </a:pPr>
            <a:r>
              <a:rPr lang="zh-CN" altLang="en-US"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P</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 = {</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a:t>
            </a:r>
            <a:r>
              <a:rPr lang="zh-CN" altLang="en-US" sz="2800" b="1">
                <a:solidFill>
                  <a:schemeClr val="bg2"/>
                </a:solidFill>
                <a:latin typeface="Times New Roman" panose="02020603050405020304" pitchFamily="18" charset="0"/>
              </a:rPr>
              <a:t>，</a:t>
            </a:r>
          </a:p>
          <a:p>
            <a:pPr eaLnBrk="1" hangingPunct="1">
              <a:lnSpc>
                <a:spcPct val="150000"/>
              </a:lnSpc>
              <a:spcBef>
                <a:spcPct val="0"/>
              </a:spcBef>
              <a:buFont typeface="Wingdings" pitchFamily="2" charset="2"/>
              <a:buNone/>
            </a:pPr>
            <a:r>
              <a:rPr lang="zh-CN" altLang="en-US"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P</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 = {</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a:t>
            </a:r>
          </a:p>
          <a:p>
            <a:pPr eaLnBrk="1" hangingPunct="1">
              <a:lnSpc>
                <a:spcPct val="150000"/>
              </a:lnSpc>
              <a:spcBef>
                <a:spcPct val="0"/>
              </a:spcBef>
              <a:buFont typeface="Wingdings" pitchFamily="2" charset="2"/>
              <a:buNone/>
            </a:pP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P</a:t>
            </a:r>
            <a:r>
              <a:rPr lang="en-US" altLang="zh-CN" sz="2800" b="1">
                <a:solidFill>
                  <a:schemeClr val="bg2"/>
                </a:solidFill>
                <a:latin typeface="Times New Roman" panose="02020603050405020304" pitchFamily="18" charset="0"/>
              </a:rPr>
              <a:t>({1,{2,3}})={</a:t>
            </a:r>
            <a:r>
              <a:rPr lang="en-US" altLang="zh-CN" sz="2800" b="1">
                <a:solidFill>
                  <a:schemeClr val="bg2"/>
                </a:solidFill>
                <a:latin typeface="Times New Roman" panose="02020603050405020304" pitchFamily="18" charset="0"/>
                <a:sym typeface="Symbol" pitchFamily="2" charset="2"/>
              </a:rPr>
              <a:t>,{1},{{2,3}},{1,{2,3}}}</a:t>
            </a:r>
            <a:endParaRPr lang="en-US" altLang="zh-CN" sz="2800" b="1">
              <a:solidFill>
                <a:schemeClr val="bg2"/>
              </a:solidFill>
              <a:latin typeface="Times New Roman" panose="02020603050405020304" pitchFamily="18" charset="0"/>
            </a:endParaRPr>
          </a:p>
          <a:p>
            <a:pPr eaLnBrk="1" hangingPunct="1">
              <a:lnSpc>
                <a:spcPct val="150000"/>
              </a:lnSpc>
              <a:spcBef>
                <a:spcPct val="0"/>
              </a:spcBef>
              <a:buFont typeface="Wingdings" pitchFamily="2" charset="2"/>
              <a:buNone/>
            </a:pPr>
            <a:r>
              <a:rPr lang="zh-CN" altLang="en-US" sz="2800" b="1">
                <a:solidFill>
                  <a:srgbClr val="333300"/>
                </a:solidFill>
                <a:latin typeface="Times New Roman" panose="02020603050405020304" pitchFamily="18" charset="0"/>
              </a:rPr>
              <a:t>计数   </a:t>
            </a:r>
          </a:p>
          <a:p>
            <a:pPr eaLnBrk="1" hangingPunct="1">
              <a:lnSpc>
                <a:spcPct val="150000"/>
              </a:lnSpc>
              <a:spcBef>
                <a:spcPct val="0"/>
              </a:spcBef>
              <a:buFont typeface="Wingdings" pitchFamily="2" charset="2"/>
              <a:buNone/>
            </a:pPr>
            <a:r>
              <a:rPr lang="zh-CN" altLang="en-US" sz="2800" b="1">
                <a:solidFill>
                  <a:srgbClr val="333300"/>
                </a:solidFill>
                <a:latin typeface="Times New Roman" panose="02020603050405020304" pitchFamily="18" charset="0"/>
              </a:rPr>
              <a:t>    如果 </a:t>
            </a:r>
            <a:r>
              <a:rPr lang="en-US" altLang="zh-CN" sz="2800" b="1">
                <a:solidFill>
                  <a:srgbClr val="333300"/>
                </a:solidFill>
                <a:latin typeface="Times New Roman" panose="02020603050405020304" pitchFamily="18" charset="0"/>
              </a:rPr>
              <a:t>|</a:t>
            </a:r>
            <a:r>
              <a:rPr lang="en-US" altLang="zh-CN" sz="2800" b="1" i="1">
                <a:solidFill>
                  <a:srgbClr val="333300"/>
                </a:solidFill>
                <a:latin typeface="Times New Roman" panose="02020603050405020304" pitchFamily="18" charset="0"/>
              </a:rPr>
              <a:t>A</a:t>
            </a:r>
            <a:r>
              <a:rPr lang="en-US" altLang="zh-CN" sz="2800" b="1">
                <a:solidFill>
                  <a:srgbClr val="333300"/>
                </a:solidFill>
                <a:latin typeface="Times New Roman" panose="02020603050405020304" pitchFamily="18" charset="0"/>
              </a:rPr>
              <a:t>| = </a:t>
            </a:r>
            <a:r>
              <a:rPr lang="en-US" altLang="zh-CN" sz="2800" b="1" i="1">
                <a:solidFill>
                  <a:srgbClr val="333300"/>
                </a:solidFill>
                <a:latin typeface="Times New Roman" panose="02020603050405020304" pitchFamily="18" charset="0"/>
              </a:rPr>
              <a:t>n</a:t>
            </a:r>
            <a:r>
              <a:rPr lang="zh-CN" altLang="en-US" sz="2800" b="1">
                <a:solidFill>
                  <a:srgbClr val="333300"/>
                </a:solidFill>
                <a:latin typeface="Times New Roman" panose="02020603050405020304" pitchFamily="18" charset="0"/>
              </a:rPr>
              <a:t>，则 </a:t>
            </a:r>
            <a:r>
              <a:rPr lang="en-US" altLang="zh-CN" sz="2800" b="1">
                <a:solidFill>
                  <a:srgbClr val="333300"/>
                </a:solidFill>
                <a:latin typeface="Times New Roman" panose="02020603050405020304" pitchFamily="18" charset="0"/>
              </a:rPr>
              <a:t>|</a:t>
            </a:r>
            <a:r>
              <a:rPr lang="en-US" altLang="zh-CN" sz="2800" b="1" i="1">
                <a:solidFill>
                  <a:srgbClr val="333300"/>
                </a:solidFill>
                <a:latin typeface="Times New Roman" panose="02020603050405020304" pitchFamily="18" charset="0"/>
              </a:rPr>
              <a:t>P</a:t>
            </a:r>
            <a:r>
              <a:rPr lang="en-US" altLang="zh-CN" sz="2800" b="1">
                <a:solidFill>
                  <a:srgbClr val="333300"/>
                </a:solidFill>
                <a:latin typeface="Times New Roman" panose="02020603050405020304" pitchFamily="18" charset="0"/>
              </a:rPr>
              <a:t>(</a:t>
            </a:r>
            <a:r>
              <a:rPr lang="en-US" altLang="zh-CN" sz="2800" b="1" i="1">
                <a:solidFill>
                  <a:srgbClr val="333300"/>
                </a:solidFill>
                <a:latin typeface="Times New Roman" panose="02020603050405020304" pitchFamily="18" charset="0"/>
              </a:rPr>
              <a:t>A</a:t>
            </a:r>
            <a:r>
              <a:rPr lang="en-US" altLang="zh-CN" sz="2800" b="1">
                <a:solidFill>
                  <a:srgbClr val="333300"/>
                </a:solidFill>
                <a:latin typeface="Times New Roman" panose="02020603050405020304" pitchFamily="18" charset="0"/>
              </a:rPr>
              <a:t>)| = 2</a:t>
            </a:r>
            <a:r>
              <a:rPr lang="en-US" altLang="zh-CN" sz="2800" b="1" i="1" baseline="30000">
                <a:solidFill>
                  <a:srgbClr val="333300"/>
                </a:solidFill>
                <a:latin typeface="Times New Roman" panose="02020603050405020304" pitchFamily="18" charset="0"/>
              </a:rPr>
              <a:t>n</a:t>
            </a:r>
            <a:r>
              <a:rPr lang="en-US" altLang="zh-CN" sz="2800" b="1">
                <a:solidFill>
                  <a:srgbClr val="333300"/>
                </a:solidFill>
                <a:latin typeface="Times New Roman" panose="02020603050405020304" pitchFamily="18" charset="0"/>
              </a:rPr>
              <a:t> </a:t>
            </a:r>
            <a:endParaRPr lang="en-US" altLang="zh-CN" sz="2800" b="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灯片编号占位符 4">
            <a:extLst>
              <a:ext uri="{FF2B5EF4-FFF2-40B4-BE49-F238E27FC236}">
                <a16:creationId xmlns:a16="http://schemas.microsoft.com/office/drawing/2014/main" id="{D0ECDE05-25D2-5B4B-80D1-97EE0275669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B0A14A-A1D7-6F47-81E4-16A690ED0273}" type="slidenum">
              <a:rPr altLang="zh-CN" sz="1200" noProof="1" smtClean="0">
                <a:latin typeface="Arial Black" panose="020B0604020202020204" pitchFamily="34" charset="0"/>
              </a:rPr>
              <a:pPr>
                <a:spcBef>
                  <a:spcPct val="0"/>
                </a:spcBef>
                <a:buClrTx/>
                <a:buSzTx/>
                <a:buFontTx/>
                <a:buNone/>
              </a:pPr>
              <a:t>34</a:t>
            </a:fld>
            <a:endParaRPr lang="en-CN" altLang="zh-CN" sz="1200" noProof="1">
              <a:latin typeface="Arial Black" panose="020B0604020202020204" pitchFamily="34" charset="0"/>
            </a:endParaRPr>
          </a:p>
        </p:txBody>
      </p:sp>
      <p:sp>
        <p:nvSpPr>
          <p:cNvPr id="89090" name="Rectangle 2">
            <a:extLst>
              <a:ext uri="{FF2B5EF4-FFF2-40B4-BE49-F238E27FC236}">
                <a16:creationId xmlns:a16="http://schemas.microsoft.com/office/drawing/2014/main" id="{059A284D-4D55-F04D-A259-D1E0A1028878}"/>
              </a:ext>
            </a:extLst>
          </p:cNvPr>
          <p:cNvSpPr>
            <a:spLocks noGrp="1" noChangeArrowheads="1"/>
          </p:cNvSpPr>
          <p:nvPr>
            <p:ph type="title"/>
          </p:nvPr>
        </p:nvSpPr>
        <p:spPr/>
        <p:txBody>
          <a:bodyPr/>
          <a:lstStyle/>
          <a:p>
            <a:pPr eaLnBrk="1" hangingPunct="1"/>
            <a:r>
              <a:rPr lang="en-US" altLang="zh-CN" b="1"/>
              <a:t>6.2  </a:t>
            </a:r>
            <a:r>
              <a:rPr lang="zh-CN" altLang="en-US" b="1"/>
              <a:t>集合的基本运算</a:t>
            </a:r>
          </a:p>
        </p:txBody>
      </p:sp>
      <p:sp>
        <p:nvSpPr>
          <p:cNvPr id="89091" name="Rectangle 3">
            <a:extLst>
              <a:ext uri="{FF2B5EF4-FFF2-40B4-BE49-F238E27FC236}">
                <a16:creationId xmlns:a16="http://schemas.microsoft.com/office/drawing/2014/main" id="{0C055C1C-792D-9542-A131-BE4FB04EA439}"/>
              </a:ext>
            </a:extLst>
          </p:cNvPr>
          <p:cNvSpPr>
            <a:spLocks noGrp="1" noChangeArrowheads="1"/>
          </p:cNvSpPr>
          <p:nvPr>
            <p:ph idx="1"/>
          </p:nvPr>
        </p:nvSpPr>
        <p:spPr>
          <a:xfrm>
            <a:off x="468313" y="1916113"/>
            <a:ext cx="8229600" cy="3886200"/>
          </a:xfrm>
        </p:spPr>
        <p:txBody>
          <a:bodyPr/>
          <a:lstStyle/>
          <a:p>
            <a:pPr eaLnBrk="1" hangingPunct="1">
              <a:lnSpc>
                <a:spcPct val="150000"/>
              </a:lnSpc>
              <a:spcBef>
                <a:spcPct val="0"/>
              </a:spcBef>
            </a:pPr>
            <a:r>
              <a:rPr lang="zh-CN" altLang="en-US" sz="2800" b="1"/>
              <a:t>集合运算的定义</a:t>
            </a:r>
            <a:r>
              <a:rPr lang="en-US" altLang="zh-CN" sz="2800" b="1"/>
              <a:t>---</a:t>
            </a:r>
            <a:r>
              <a:rPr lang="zh-CN" altLang="en-US" sz="2800" b="1"/>
              <a:t>初级运算、广义运算</a:t>
            </a:r>
          </a:p>
          <a:p>
            <a:pPr eaLnBrk="1" hangingPunct="1">
              <a:lnSpc>
                <a:spcPct val="150000"/>
              </a:lnSpc>
              <a:spcBef>
                <a:spcPct val="0"/>
              </a:spcBef>
              <a:buFont typeface="Wingdings" pitchFamily="2" charset="2"/>
              <a:buNone/>
            </a:pPr>
            <a:r>
              <a:rPr lang="zh-CN" altLang="en-US" sz="2800" b="1">
                <a:sym typeface="Symbol" pitchFamily="2" charset="2"/>
              </a:rPr>
              <a:t>            </a:t>
            </a:r>
          </a:p>
          <a:p>
            <a:pPr eaLnBrk="1" hangingPunct="1">
              <a:lnSpc>
                <a:spcPct val="150000"/>
              </a:lnSpc>
              <a:spcBef>
                <a:spcPct val="0"/>
              </a:spcBef>
            </a:pPr>
            <a:r>
              <a:rPr lang="zh-CN" altLang="en-US" sz="2800" b="1"/>
              <a:t>文氏图</a:t>
            </a:r>
            <a:endParaRPr lang="zh-CN" altLang="en-US" sz="2800" b="1">
              <a:sym typeface="Symbol" pitchFamily="2" charset="2"/>
            </a:endParaRPr>
          </a:p>
          <a:p>
            <a:pPr eaLnBrk="1" hangingPunct="1">
              <a:lnSpc>
                <a:spcPct val="150000"/>
              </a:lnSpc>
              <a:spcBef>
                <a:spcPct val="0"/>
              </a:spcBef>
            </a:pPr>
            <a:r>
              <a:rPr lang="zh-CN" altLang="en-US" sz="2800" b="1">
                <a:sym typeface="Symbol" pitchFamily="2" charset="2"/>
              </a:rPr>
              <a:t>集合运算的算律</a:t>
            </a:r>
          </a:p>
          <a:p>
            <a:pPr eaLnBrk="1" hangingPunct="1">
              <a:lnSpc>
                <a:spcPct val="150000"/>
              </a:lnSpc>
              <a:spcBef>
                <a:spcPct val="0"/>
              </a:spcBef>
            </a:pPr>
            <a:r>
              <a:rPr lang="zh-CN" altLang="en-US" sz="2800" b="1">
                <a:sym typeface="Symbol" pitchFamily="2" charset="2"/>
              </a:rPr>
              <a:t>集合包含或恒等式的证明</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灯片编号占位符 4">
            <a:extLst>
              <a:ext uri="{FF2B5EF4-FFF2-40B4-BE49-F238E27FC236}">
                <a16:creationId xmlns:a16="http://schemas.microsoft.com/office/drawing/2014/main" id="{9FBD9B27-3447-CB43-9378-EBD5A3CC21D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E9E422-7D04-0A40-B96C-D3658422D800}" type="slidenum">
              <a:rPr altLang="zh-CN" sz="1200" noProof="1" smtClean="0">
                <a:latin typeface="Arial Black" panose="020B0604020202020204" pitchFamily="34" charset="0"/>
              </a:rPr>
              <a:pPr>
                <a:spcBef>
                  <a:spcPct val="0"/>
                </a:spcBef>
                <a:buClrTx/>
                <a:buSzTx/>
                <a:buFontTx/>
                <a:buNone/>
              </a:pPr>
              <a:t>35</a:t>
            </a:fld>
            <a:endParaRPr lang="en-CN" altLang="zh-CN" sz="1200" noProof="1">
              <a:latin typeface="Arial Black" panose="020B0604020202020204" pitchFamily="34" charset="0"/>
            </a:endParaRPr>
          </a:p>
        </p:txBody>
      </p:sp>
      <p:sp>
        <p:nvSpPr>
          <p:cNvPr id="90114" name="Rectangle 2">
            <a:extLst>
              <a:ext uri="{FF2B5EF4-FFF2-40B4-BE49-F238E27FC236}">
                <a16:creationId xmlns:a16="http://schemas.microsoft.com/office/drawing/2014/main" id="{B76883EE-9268-2749-9BFD-B33AB52DEC04}"/>
              </a:ext>
            </a:extLst>
          </p:cNvPr>
          <p:cNvSpPr>
            <a:spLocks noGrp="1" noChangeArrowheads="1"/>
          </p:cNvSpPr>
          <p:nvPr>
            <p:ph type="title"/>
          </p:nvPr>
        </p:nvSpPr>
        <p:spPr>
          <a:xfrm>
            <a:off x="611188" y="333375"/>
            <a:ext cx="8229600" cy="1371600"/>
          </a:xfrm>
        </p:spPr>
        <p:txBody>
          <a:bodyPr/>
          <a:lstStyle/>
          <a:p>
            <a:pPr eaLnBrk="1" hangingPunct="1"/>
            <a:r>
              <a:rPr lang="zh-CN" altLang="en-US" b="1"/>
              <a:t>集合基本运算的定义</a:t>
            </a:r>
          </a:p>
        </p:txBody>
      </p:sp>
      <p:sp>
        <p:nvSpPr>
          <p:cNvPr id="90115" name="Rectangle 3">
            <a:extLst>
              <a:ext uri="{FF2B5EF4-FFF2-40B4-BE49-F238E27FC236}">
                <a16:creationId xmlns:a16="http://schemas.microsoft.com/office/drawing/2014/main" id="{55727097-34B6-5B41-BB3F-302B5DE3FB94}"/>
              </a:ext>
            </a:extLst>
          </p:cNvPr>
          <p:cNvSpPr>
            <a:spLocks noGrp="1" noChangeArrowheads="1"/>
          </p:cNvSpPr>
          <p:nvPr>
            <p:ph idx="1"/>
          </p:nvPr>
        </p:nvSpPr>
        <p:spPr>
          <a:xfrm>
            <a:off x="684213" y="1933575"/>
            <a:ext cx="7772400" cy="3800475"/>
          </a:xfrm>
        </p:spPr>
        <p:txBody>
          <a:bodyPr/>
          <a:lstStyle/>
          <a:p>
            <a:pPr eaLnBrk="1" hangingPunct="1">
              <a:lnSpc>
                <a:spcPct val="120000"/>
              </a:lnSpc>
              <a:buFont typeface="Wingdings" pitchFamily="2" charset="2"/>
              <a:buNone/>
            </a:pPr>
            <a:r>
              <a:rPr lang="zh-CN" altLang="en-US" sz="2800" b="1" dirty="0">
                <a:solidFill>
                  <a:srgbClr val="FF3300"/>
                </a:solidFill>
                <a:latin typeface="Times New Roman" panose="02020603050405020304" pitchFamily="18" charset="0"/>
              </a:rPr>
              <a:t>并</a:t>
            </a:r>
            <a:r>
              <a:rPr lang="zh-CN" altLang="en-US" sz="2800" b="1" dirty="0">
                <a:latin typeface="Times New Roman" panose="02020603050405020304" pitchFamily="18" charset="0"/>
              </a:rPr>
              <a:t>（初级并）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B</a:t>
            </a:r>
            <a:r>
              <a:rPr lang="en-US" altLang="zh-CN" sz="2800" b="1" i="1" dirty="0">
                <a:latin typeface="Times New Roman" panose="02020603050405020304" pitchFamily="18" charset="0"/>
              </a:rPr>
              <a:t> </a:t>
            </a:r>
            <a:r>
              <a:rPr lang="en-US" altLang="zh-CN" sz="2800" b="1" dirty="0">
                <a:latin typeface="Times New Roman" panose="02020603050405020304" pitchFamily="18" charset="0"/>
              </a:rPr>
              <a:t>}</a:t>
            </a:r>
          </a:p>
          <a:p>
            <a:pPr eaLnBrk="1" hangingPunct="1">
              <a:lnSpc>
                <a:spcPct val="120000"/>
              </a:lnSpc>
              <a:buNone/>
            </a:pPr>
            <a:r>
              <a:rPr lang="zh-CN" altLang="en-US" sz="2800" b="1" dirty="0">
                <a:solidFill>
                  <a:srgbClr val="FF3300"/>
                </a:solidFill>
                <a:latin typeface="Times New Roman" panose="02020603050405020304" pitchFamily="18" charset="0"/>
              </a:rPr>
              <a:t>交</a:t>
            </a:r>
            <a:r>
              <a:rPr lang="zh-CN" altLang="en-US" sz="2800" b="1" dirty="0">
                <a:latin typeface="Times New Roman" panose="02020603050405020304" pitchFamily="18" charset="0"/>
              </a:rPr>
              <a:t>（初级交）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B</a:t>
            </a:r>
            <a:r>
              <a:rPr lang="en-US" altLang="zh-CN" sz="2800" b="1" dirty="0">
                <a:latin typeface="Times New Roman" panose="02020603050405020304" pitchFamily="18" charset="0"/>
              </a:rPr>
              <a:t> }</a:t>
            </a:r>
          </a:p>
          <a:p>
            <a:pPr eaLnBrk="1" hangingPunct="1">
              <a:lnSpc>
                <a:spcPct val="120000"/>
              </a:lnSpc>
              <a:buFont typeface="Wingdings" pitchFamily="2" charset="2"/>
              <a:buNone/>
            </a:pPr>
            <a:r>
              <a:rPr lang="zh-CN" altLang="en-US" sz="2800" b="1" dirty="0">
                <a:solidFill>
                  <a:srgbClr val="FF3300"/>
                </a:solidFill>
                <a:latin typeface="Times New Roman" panose="02020603050405020304" pitchFamily="18" charset="0"/>
              </a:rPr>
              <a:t>相对补</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rPr>
              <a:t>B</a:t>
            </a:r>
            <a:r>
              <a:rPr lang="en-US" altLang="zh-CN" sz="2800" b="1" dirty="0">
                <a:latin typeface="Times New Roman" panose="02020603050405020304" pitchFamily="18" charset="0"/>
              </a:rPr>
              <a:t> }</a:t>
            </a:r>
          </a:p>
          <a:p>
            <a:pPr eaLnBrk="1" hangingPunct="1">
              <a:lnSpc>
                <a:spcPct val="120000"/>
              </a:lnSpc>
              <a:buFont typeface="Wingdings" pitchFamily="2" charset="2"/>
              <a:buNone/>
            </a:pPr>
            <a:r>
              <a:rPr lang="zh-CN" altLang="en-US" sz="2800" b="1" dirty="0">
                <a:solidFill>
                  <a:srgbClr val="FF3300"/>
                </a:solidFill>
                <a:latin typeface="Times New Roman" panose="02020603050405020304" pitchFamily="18" charset="0"/>
              </a:rPr>
              <a:t>对称差</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p>
          <a:p>
            <a:pPr eaLnBrk="1" hangingPunct="1">
              <a:lnSpc>
                <a:spcPct val="120000"/>
              </a:lnSpc>
              <a:buFont typeface="Wingdings" pitchFamily="2" charset="2"/>
              <a:buNone/>
            </a:pP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B</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B</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a:t>
            </a:r>
          </a:p>
          <a:p>
            <a:pPr eaLnBrk="1" hangingPunct="1">
              <a:lnSpc>
                <a:spcPct val="120000"/>
              </a:lnSpc>
              <a:buNone/>
            </a:pPr>
            <a:r>
              <a:rPr lang="zh-CN" altLang="en-US" sz="2800" b="1" dirty="0">
                <a:solidFill>
                  <a:srgbClr val="FF3300"/>
                </a:solidFill>
                <a:latin typeface="Times New Roman" panose="02020603050405020304" pitchFamily="18" charset="0"/>
              </a:rPr>
              <a:t>绝对补</a:t>
            </a:r>
            <a:r>
              <a:rPr lang="zh-CN" altLang="en-US" sz="2800" b="1" dirty="0">
                <a:latin typeface="Times New Roman" panose="02020603050405020304" pitchFamily="18" charset="0"/>
              </a:rPr>
              <a:t>      </a:t>
            </a:r>
            <a:r>
              <a:rPr lang="zh-CN" altLang="en-US"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itchFamily="2" charset="2"/>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p>
        </p:txBody>
      </p:sp>
      <p:sp>
        <p:nvSpPr>
          <p:cNvPr id="5" name="TextBox 4">
            <a:extLst>
              <a:ext uri="{FF2B5EF4-FFF2-40B4-BE49-F238E27FC236}">
                <a16:creationId xmlns:a16="http://schemas.microsoft.com/office/drawing/2014/main" id="{6879BD6B-E912-B344-BDBC-FD2E4A199E43}"/>
              </a:ext>
            </a:extLst>
          </p:cNvPr>
          <p:cNvSpPr txBox="1"/>
          <p:nvPr/>
        </p:nvSpPr>
        <p:spPr>
          <a:xfrm>
            <a:off x="6012160" y="1322585"/>
            <a:ext cx="3024336" cy="646331"/>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如果两个集合的交集是空集，则称：这两个集合是不交的。</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B0C81B-93E3-8C4B-98A1-CEBAC833727E}"/>
                  </a:ext>
                </a:extLst>
              </p:cNvPr>
              <p:cNvSpPr txBox="1"/>
              <p:nvPr/>
            </p:nvSpPr>
            <p:spPr>
              <a:xfrm>
                <a:off x="6156176" y="5075892"/>
                <a:ext cx="1800200"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也可表示为：</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i="0">
                            <a:latin typeface="Cambria Math" panose="02040503050406030204" pitchFamily="18" charset="0"/>
                          </a:rPr>
                          <m:t>A</m:t>
                        </m:r>
                      </m:e>
                    </m:acc>
                  </m:oMath>
                </a14:m>
                <a:endParaRPr lang="zh-CN" altLang="en-US" b="1" dirty="0">
                  <a:solidFill>
                    <a:srgbClr val="FF0000"/>
                  </a:solidFill>
                  <a:latin typeface="SimSun" panose="02010600030101010101" pitchFamily="2" charset="-122"/>
                  <a:ea typeface="SimSun" panose="02010600030101010101" pitchFamily="2" charset="-122"/>
                </a:endParaRPr>
              </a:p>
            </p:txBody>
          </p:sp>
        </mc:Choice>
        <mc:Fallback xmlns="">
          <p:sp>
            <p:nvSpPr>
              <p:cNvPr id="7" name="TextBox 6">
                <a:extLst>
                  <a:ext uri="{FF2B5EF4-FFF2-40B4-BE49-F238E27FC236}">
                    <a16:creationId xmlns:a16="http://schemas.microsoft.com/office/drawing/2014/main" id="{99B0C81B-93E3-8C4B-98A1-CEBAC833727E}"/>
                  </a:ext>
                </a:extLst>
              </p:cNvPr>
              <p:cNvSpPr txBox="1">
                <a:spLocks noRot="1" noChangeAspect="1" noMove="1" noResize="1" noEditPoints="1" noAdjustHandles="1" noChangeArrowheads="1" noChangeShapeType="1" noTextEdit="1"/>
              </p:cNvSpPr>
              <p:nvPr/>
            </p:nvSpPr>
            <p:spPr>
              <a:xfrm>
                <a:off x="6156176" y="5075892"/>
                <a:ext cx="1800200" cy="369332"/>
              </a:xfrm>
              <a:prstGeom prst="rect">
                <a:avLst/>
              </a:prstGeom>
              <a:blipFill>
                <a:blip r:embed="rId2"/>
                <a:stretch>
                  <a:fillRect l="-7639" t="-9677" b="-19355"/>
                </a:stretch>
              </a:blipFill>
              <a:ln w="19050">
                <a:solidFill>
                  <a:srgbClr val="00B050"/>
                </a:solidFill>
              </a:ln>
            </p:spPr>
            <p:txBody>
              <a:bodyPr/>
              <a:lstStyle/>
              <a:p>
                <a:r>
                  <a:rPr lang="en-CN">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4">
            <a:extLst>
              <a:ext uri="{FF2B5EF4-FFF2-40B4-BE49-F238E27FC236}">
                <a16:creationId xmlns:a16="http://schemas.microsoft.com/office/drawing/2014/main" id="{5E9259AC-FC66-DD43-92CD-6764238C096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5E9FDE-EF5A-0F4E-9CB2-DDBBB4E3AE2D}" type="slidenum">
              <a:rPr altLang="zh-CN" sz="1200" noProof="1" smtClean="0">
                <a:latin typeface="Arial Black" panose="020B0604020202020204" pitchFamily="34" charset="0"/>
              </a:rPr>
              <a:pPr>
                <a:spcBef>
                  <a:spcPct val="0"/>
                </a:spcBef>
                <a:buClrTx/>
                <a:buSzTx/>
                <a:buFontTx/>
                <a:buNone/>
              </a:pPr>
              <a:t>36</a:t>
            </a:fld>
            <a:endParaRPr lang="en-CN" altLang="zh-CN" sz="1200" noProof="1">
              <a:latin typeface="Arial Black" panose="020B0604020202020204" pitchFamily="34" charset="0"/>
            </a:endParaRPr>
          </a:p>
        </p:txBody>
      </p:sp>
      <p:sp>
        <p:nvSpPr>
          <p:cNvPr id="91138" name="Rectangle 6">
            <a:extLst>
              <a:ext uri="{FF2B5EF4-FFF2-40B4-BE49-F238E27FC236}">
                <a16:creationId xmlns:a16="http://schemas.microsoft.com/office/drawing/2014/main" id="{C1930E26-B07A-B24C-A51C-8B2C0BCB31F2}"/>
              </a:ext>
            </a:extLst>
          </p:cNvPr>
          <p:cNvSpPr>
            <a:spLocks noGrp="1" noChangeArrowheads="1"/>
          </p:cNvSpPr>
          <p:nvPr>
            <p:ph type="title"/>
          </p:nvPr>
        </p:nvSpPr>
        <p:spPr/>
        <p:txBody>
          <a:bodyPr/>
          <a:lstStyle/>
          <a:p>
            <a:pPr eaLnBrk="1" hangingPunct="1"/>
            <a:r>
              <a:rPr lang="zh-CN" altLang="en-US" b="1"/>
              <a:t>文氏图表示</a:t>
            </a:r>
          </a:p>
        </p:txBody>
      </p:sp>
      <p:pic>
        <p:nvPicPr>
          <p:cNvPr id="91139" name="Picture 8">
            <a:extLst>
              <a:ext uri="{FF2B5EF4-FFF2-40B4-BE49-F238E27FC236}">
                <a16:creationId xmlns:a16="http://schemas.microsoft.com/office/drawing/2014/main" id="{8D343394-D241-AB44-A7C9-D41AD281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377113"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灯片编号占位符 4">
            <a:extLst>
              <a:ext uri="{FF2B5EF4-FFF2-40B4-BE49-F238E27FC236}">
                <a16:creationId xmlns:a16="http://schemas.microsoft.com/office/drawing/2014/main" id="{9EDC031F-C656-D143-B8E3-0EF39A135CA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EFD2AF-42F8-0C45-892D-6FDCD03AFD46}" type="slidenum">
              <a:rPr altLang="zh-CN" sz="1200" noProof="1" smtClean="0">
                <a:latin typeface="Arial Black" panose="020B0604020202020204" pitchFamily="34" charset="0"/>
              </a:rPr>
              <a:pPr>
                <a:spcBef>
                  <a:spcPct val="0"/>
                </a:spcBef>
                <a:buClrTx/>
                <a:buSzTx/>
                <a:buFontTx/>
                <a:buNone/>
              </a:pPr>
              <a:t>37</a:t>
            </a:fld>
            <a:endParaRPr lang="en-CN" altLang="zh-CN" sz="1200" noProof="1">
              <a:latin typeface="Arial Black" panose="020B0604020202020204" pitchFamily="34" charset="0"/>
            </a:endParaRPr>
          </a:p>
        </p:txBody>
      </p:sp>
      <p:sp>
        <p:nvSpPr>
          <p:cNvPr id="92162" name="Rectangle 2">
            <a:extLst>
              <a:ext uri="{FF2B5EF4-FFF2-40B4-BE49-F238E27FC236}">
                <a16:creationId xmlns:a16="http://schemas.microsoft.com/office/drawing/2014/main" id="{1688BD35-D463-5449-92BF-64A33EED6A05}"/>
              </a:ext>
            </a:extLst>
          </p:cNvPr>
          <p:cNvSpPr>
            <a:spLocks noGrp="1" noChangeArrowheads="1"/>
          </p:cNvSpPr>
          <p:nvPr>
            <p:ph type="title"/>
          </p:nvPr>
        </p:nvSpPr>
        <p:spPr/>
        <p:txBody>
          <a:bodyPr/>
          <a:lstStyle/>
          <a:p>
            <a:pPr eaLnBrk="1" hangingPunct="1"/>
            <a:r>
              <a:rPr lang="zh-CN" altLang="en-US" b="1"/>
              <a:t>关于运算的说明</a:t>
            </a:r>
          </a:p>
        </p:txBody>
      </p:sp>
      <p:sp>
        <p:nvSpPr>
          <p:cNvPr id="92163" name="Rectangle 3">
            <a:extLst>
              <a:ext uri="{FF2B5EF4-FFF2-40B4-BE49-F238E27FC236}">
                <a16:creationId xmlns:a16="http://schemas.microsoft.com/office/drawing/2014/main" id="{5AA8FDC0-7074-FB40-AE7F-A7EF9E5ACE34}"/>
              </a:ext>
            </a:extLst>
          </p:cNvPr>
          <p:cNvSpPr>
            <a:spLocks noGrp="1" noChangeArrowheads="1"/>
          </p:cNvSpPr>
          <p:nvPr>
            <p:ph idx="1"/>
          </p:nvPr>
        </p:nvSpPr>
        <p:spPr>
          <a:xfrm>
            <a:off x="384175" y="1500188"/>
            <a:ext cx="8658225" cy="5326062"/>
          </a:xfrm>
        </p:spPr>
        <p:txBody>
          <a:bodyPr/>
          <a:lstStyle/>
          <a:p>
            <a:pPr eaLnBrk="1" hangingPunct="1">
              <a:lnSpc>
                <a:spcPct val="110000"/>
              </a:lnSpc>
            </a:pPr>
            <a:r>
              <a:rPr lang="zh-CN" altLang="en-US" sz="2800" b="1">
                <a:latin typeface="Times New Roman" panose="02020603050405020304" pitchFamily="18" charset="0"/>
              </a:rPr>
              <a:t>并和交运算可以推广到有穷个集合上，更可推广到可数个集合上即</a:t>
            </a:r>
          </a:p>
          <a:p>
            <a:pPr eaLnBrk="1" hangingPunct="1">
              <a:lnSpc>
                <a:spcPct val="110000"/>
              </a:lnSpc>
              <a:buFont typeface="Wingdings" pitchFamily="2" charset="2"/>
              <a:buNone/>
            </a:pPr>
            <a:r>
              <a:rPr lang="zh-CN" altLang="en-US"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rPr>
              <a:t>= {</a:t>
            </a:r>
            <a:r>
              <a:rPr lang="en-US" altLang="zh-CN" sz="2400" b="1" i="1">
                <a:latin typeface="Times New Roman" panose="02020603050405020304" pitchFamily="18" charset="0"/>
              </a:rPr>
              <a:t>x </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rPr>
              <a:t>} </a:t>
            </a:r>
          </a:p>
          <a:p>
            <a:pPr eaLnBrk="1" hangingPunct="1">
              <a:lnSpc>
                <a:spcPct val="110000"/>
              </a:lnSpc>
              <a:buFont typeface="Wingdings" pitchFamily="2" charset="2"/>
              <a:buNone/>
            </a:pPr>
            <a:r>
              <a:rPr lang="en-US" altLang="zh-CN" sz="2400" b="1" i="1">
                <a:latin typeface="Times New Roman" panose="02020603050405020304" pitchFamily="18" charset="0"/>
              </a:rPr>
              <a:t>        =A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sym typeface="宋体" panose="02010600030101010101" pitchFamily="2" charset="-122"/>
              </a:rPr>
              <a:t>…</a:t>
            </a:r>
            <a:r>
              <a:rPr lang="en-US" altLang="zh-CN" sz="2400" b="1">
                <a:latin typeface="Times New Roman" panose="02020603050405020304" pitchFamily="18" charset="0"/>
              </a:rPr>
              <a:t>= {</a:t>
            </a:r>
            <a:r>
              <a:rPr lang="en-US" altLang="zh-CN" sz="2400" b="1" i="1">
                <a:latin typeface="Times New Roman" panose="02020603050405020304" pitchFamily="18" charset="0"/>
              </a:rPr>
              <a:t>x </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sym typeface="宋体" panose="02010600030101010101" pitchFamily="2" charset="-122"/>
              </a:rPr>
              <a:t>…</a:t>
            </a:r>
            <a:r>
              <a:rPr lang="en-US" altLang="zh-CN" sz="2400" b="1">
                <a:latin typeface="Times New Roman" panose="02020603050405020304" pitchFamily="18" charset="0"/>
              </a:rPr>
              <a:t>}</a:t>
            </a:r>
          </a:p>
          <a:p>
            <a:pPr eaLnBrk="1" hangingPunct="1">
              <a:lnSpc>
                <a:spcPct val="110000"/>
              </a:lnSpc>
              <a:buFont typeface="Wingdings" pitchFamily="2" charset="2"/>
              <a:buNone/>
            </a:pP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rPr>
              <a:t>= {</a:t>
            </a:r>
            <a:r>
              <a:rPr lang="en-US" altLang="zh-CN" sz="2400" b="1" i="1">
                <a:latin typeface="Times New Roman" panose="02020603050405020304" pitchFamily="18" charset="0"/>
              </a:rPr>
              <a:t>x </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rPr>
              <a:t>}</a:t>
            </a:r>
          </a:p>
          <a:p>
            <a:pPr eaLnBrk="1" hangingPunct="1">
              <a:lnSpc>
                <a:spcPct val="110000"/>
              </a:lnSpc>
              <a:buFont typeface="Wingdings" pitchFamily="2" charset="2"/>
              <a:buNone/>
            </a:pP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sym typeface="宋体" panose="02010600030101010101" pitchFamily="2" charset="-122"/>
              </a:rPr>
              <a:t>…</a:t>
            </a:r>
            <a:r>
              <a:rPr lang="en-US" altLang="zh-CN" sz="2400" b="1">
                <a:latin typeface="Times New Roman" panose="02020603050405020304" pitchFamily="18" charset="0"/>
              </a:rPr>
              <a:t>= {</a:t>
            </a:r>
            <a:r>
              <a:rPr lang="en-US" altLang="zh-CN" sz="2400" b="1" i="1">
                <a:latin typeface="Times New Roman" panose="02020603050405020304" pitchFamily="18" charset="0"/>
              </a:rPr>
              <a:t>x </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x</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n</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sym typeface="宋体" panose="02010600030101010101" pitchFamily="2" charset="-122"/>
              </a:rPr>
              <a:t>…</a:t>
            </a:r>
            <a:r>
              <a:rPr lang="en-US" altLang="zh-CN" sz="2400" b="1">
                <a:latin typeface="Times New Roman" panose="02020603050405020304" pitchFamily="18" charset="0"/>
              </a:rPr>
              <a:t>}</a:t>
            </a:r>
            <a:endParaRPr lang="en-US" altLang="zh-CN" sz="2800" b="1">
              <a:latin typeface="Times New Roman" panose="02020603050405020304" pitchFamily="18" charset="0"/>
              <a:sym typeface="Symbol" pitchFamily="2" charset="2"/>
            </a:endParaRPr>
          </a:p>
          <a:p>
            <a:pPr eaLnBrk="1" hangingPunct="1">
              <a:lnSpc>
                <a:spcPct val="110000"/>
              </a:lnSpc>
            </a:pPr>
            <a:r>
              <a:rPr lang="zh-CN" altLang="en-US" sz="2800" b="1">
                <a:latin typeface="Times New Roman" panose="02020603050405020304" pitchFamily="18" charset="0"/>
                <a:sym typeface="Symbol" pitchFamily="2" charset="2"/>
              </a:rPr>
              <a:t>某些重要结果      </a:t>
            </a:r>
          </a:p>
          <a:p>
            <a:pPr eaLnBrk="1" hangingPunct="1">
              <a:lnSpc>
                <a:spcPct val="110000"/>
              </a:lnSpc>
              <a:buFont typeface="Wingdings" pitchFamily="2" charset="2"/>
              <a:buNone/>
            </a:pPr>
            <a:r>
              <a:rPr lang="zh-CN" altLang="en-US" sz="2400" b="1">
                <a:latin typeface="Times New Roman" panose="02020603050405020304" pitchFamily="18" charset="0"/>
                <a:sym typeface="Symbol" pitchFamily="2" charset="2"/>
              </a:rPr>
              <a:t>      </a:t>
            </a:r>
            <a:r>
              <a:rPr lang="en-US" altLang="zh-CN" sz="2400" b="1" i="1">
                <a:latin typeface="Times New Roman" panose="02020603050405020304" pitchFamily="18" charset="0"/>
              </a:rPr>
              <a:t>A</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A</a:t>
            </a:r>
            <a:endParaRPr lang="en-US" altLang="zh-CN" sz="2400" b="1">
              <a:latin typeface="Times New Roman" panose="02020603050405020304" pitchFamily="18" charset="0"/>
            </a:endParaRPr>
          </a:p>
          <a:p>
            <a:pPr eaLnBrk="1" hangingPunct="1">
              <a:lnSpc>
                <a:spcPct val="110000"/>
              </a:lnSpc>
              <a:buFont typeface="Wingdings" pitchFamily="2" charset="2"/>
              <a:buNone/>
            </a:pP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B </a:t>
            </a:r>
            <a:r>
              <a:rPr lang="en-US" altLang="zh-CN" sz="2400" b="1">
                <a:latin typeface="Times New Roman" panose="02020603050405020304" pitchFamily="18" charset="0"/>
                <a:sym typeface="Symbol" pitchFamily="2" charset="2"/>
              </a:rPr>
              <a:t> </a:t>
            </a:r>
            <a:r>
              <a:rPr lang="en-US" altLang="zh-CN" sz="2400" b="1" i="1">
                <a:latin typeface="Times New Roman" panose="02020603050405020304" pitchFamily="18" charset="0"/>
              </a:rPr>
              <a:t>A</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zh-CN" altLang="en-US" sz="2400" b="1">
                <a:latin typeface="Times New Roman" panose="02020603050405020304" pitchFamily="18" charset="0"/>
              </a:rPr>
              <a:t>（后面证明）</a:t>
            </a:r>
          </a:p>
          <a:p>
            <a:pPr eaLnBrk="1" hangingPunct="1">
              <a:lnSpc>
                <a:spcPct val="110000"/>
              </a:lnSpc>
              <a:buFont typeface="Wingdings" pitchFamily="2" charset="2"/>
              <a:buNone/>
            </a:pPr>
            <a:r>
              <a:rPr lang="zh-CN" altLang="en-US"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  </a:t>
            </a:r>
            <a:r>
              <a:rPr lang="en-US" altLang="zh-CN" sz="2400" b="1" i="1">
                <a:latin typeface="Times New Roman" panose="02020603050405020304" pitchFamily="18" charset="0"/>
              </a:rPr>
              <a:t>A</a:t>
            </a:r>
            <a:r>
              <a:rPr lang="en-US" altLang="zh-CN" sz="2400" b="1">
                <a:latin typeface="Times New Roman" panose="02020603050405020304" pitchFamily="18" charset="0"/>
                <a:sym typeface="Symbol" pitchFamily="2"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i="1">
                <a:latin typeface="Times New Roman" panose="02020603050405020304" pitchFamily="18" charset="0"/>
              </a:rPr>
              <a:t>A</a:t>
            </a:r>
            <a:endParaRPr lang="en-US" altLang="zh-CN" sz="2800" b="1" i="1">
              <a:latin typeface="Times New Roman" panose="02020603050405020304" pitchFamily="18" charset="0"/>
            </a:endParaRPr>
          </a:p>
          <a:p>
            <a:pPr eaLnBrk="1" hangingPunct="1"/>
            <a:endParaRPr lang="en-US" altLang="zh-CN" sz="2800">
              <a:latin typeface="Times New Roman" panose="02020603050405020304" pitchFamily="18" charset="0"/>
            </a:endParaRPr>
          </a:p>
        </p:txBody>
      </p:sp>
      <p:graphicFrame>
        <p:nvGraphicFramePr>
          <p:cNvPr id="92164" name="对象 1">
            <a:hlinkClick r:id="" action="ppaction://ole?verb=1"/>
            <a:extLst>
              <a:ext uri="{FF2B5EF4-FFF2-40B4-BE49-F238E27FC236}">
                <a16:creationId xmlns:a16="http://schemas.microsoft.com/office/drawing/2014/main" id="{8293DC42-B9D0-294E-AD04-D8AFA384554B}"/>
              </a:ext>
            </a:extLst>
          </p:cNvPr>
          <p:cNvGraphicFramePr>
            <a:graphicFrameLocks noChangeAspect="1"/>
          </p:cNvGraphicFramePr>
          <p:nvPr/>
        </p:nvGraphicFramePr>
        <p:xfrm>
          <a:off x="541338" y="2889250"/>
          <a:ext cx="608012" cy="766763"/>
        </p:xfrm>
        <a:graphic>
          <a:graphicData uri="http://schemas.openxmlformats.org/presentationml/2006/ole">
            <mc:AlternateContent xmlns:mc="http://schemas.openxmlformats.org/markup-compatibility/2006">
              <mc:Choice xmlns:v="urn:schemas-microsoft-com:vml" Requires="v">
                <p:oleObj spid="_x0000_s92576" r:id="rId3" imgW="7899400" imgH="9944100" progId="Equation.KSEE3">
                  <p:embed/>
                </p:oleObj>
              </mc:Choice>
              <mc:Fallback>
                <p:oleObj r:id="rId3" imgW="7899400" imgH="99441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2889250"/>
                        <a:ext cx="608012"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165" name="对象 2">
            <a:hlinkClick r:id="" action="ppaction://ole?verb=1"/>
            <a:extLst>
              <a:ext uri="{FF2B5EF4-FFF2-40B4-BE49-F238E27FC236}">
                <a16:creationId xmlns:a16="http://schemas.microsoft.com/office/drawing/2014/main" id="{959DFA11-457C-FA4E-AD2A-B64B50A08C61}"/>
              </a:ext>
            </a:extLst>
          </p:cNvPr>
          <p:cNvGraphicFramePr>
            <a:graphicFrameLocks noChangeAspect="1"/>
          </p:cNvGraphicFramePr>
          <p:nvPr/>
        </p:nvGraphicFramePr>
        <p:xfrm>
          <a:off x="541338" y="3779838"/>
          <a:ext cx="608012" cy="766762"/>
        </p:xfrm>
        <a:graphic>
          <a:graphicData uri="http://schemas.openxmlformats.org/presentationml/2006/ole">
            <mc:AlternateContent xmlns:mc="http://schemas.openxmlformats.org/markup-compatibility/2006">
              <mc:Choice xmlns:v="urn:schemas-microsoft-com:vml" Requires="v">
                <p:oleObj spid="_x0000_s92577" r:id="rId5" imgW="7899400" imgH="9944100" progId="Equation.KSEE3">
                  <p:embed/>
                </p:oleObj>
              </mc:Choice>
              <mc:Fallback>
                <p:oleObj r:id="rId5" imgW="7899400" imgH="994410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8" y="3779838"/>
                        <a:ext cx="60801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灯片编号占位符 3">
            <a:extLst>
              <a:ext uri="{FF2B5EF4-FFF2-40B4-BE49-F238E27FC236}">
                <a16:creationId xmlns:a16="http://schemas.microsoft.com/office/drawing/2014/main" id="{412DF98C-FC4A-2B45-9BA8-546167BE06D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B35425-B06B-F845-8C6C-22A06F63B680}" type="slidenum">
              <a:rPr altLang="zh-CN" sz="1200" noProof="1" smtClean="0">
                <a:latin typeface="Arial Black" panose="020B0604020202020204" pitchFamily="34" charset="0"/>
              </a:rPr>
              <a:pPr>
                <a:spcBef>
                  <a:spcPct val="0"/>
                </a:spcBef>
                <a:buClrTx/>
                <a:buSzTx/>
                <a:buFontTx/>
                <a:buNone/>
              </a:pPr>
              <a:t>38</a:t>
            </a:fld>
            <a:endParaRPr lang="en-CN" altLang="zh-CN" sz="1200" noProof="1">
              <a:latin typeface="Arial Black" panose="020B0604020202020204" pitchFamily="34" charset="0"/>
            </a:endParaRPr>
          </a:p>
        </p:txBody>
      </p:sp>
      <p:sp>
        <p:nvSpPr>
          <p:cNvPr id="93186" name="Rectangle 7">
            <a:extLst>
              <a:ext uri="{FF2B5EF4-FFF2-40B4-BE49-F238E27FC236}">
                <a16:creationId xmlns:a16="http://schemas.microsoft.com/office/drawing/2014/main" id="{7C9059A2-0164-8246-8131-22F5E8BA4556}"/>
              </a:ext>
            </a:extLst>
          </p:cNvPr>
          <p:cNvSpPr>
            <a:spLocks noChangeArrowheads="1"/>
          </p:cNvSpPr>
          <p:nvPr/>
        </p:nvSpPr>
        <p:spPr bwMode="auto">
          <a:xfrm>
            <a:off x="395288" y="5084763"/>
            <a:ext cx="4752975" cy="433387"/>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t>只有一、二年级的学生才爱好体育运动</a:t>
            </a:r>
          </a:p>
        </p:txBody>
      </p:sp>
      <p:sp>
        <p:nvSpPr>
          <p:cNvPr id="93187" name="Rectangle 4">
            <a:extLst>
              <a:ext uri="{FF2B5EF4-FFF2-40B4-BE49-F238E27FC236}">
                <a16:creationId xmlns:a16="http://schemas.microsoft.com/office/drawing/2014/main" id="{D0FF33A9-3750-E54B-92B6-02618679DC70}"/>
              </a:ext>
            </a:extLst>
          </p:cNvPr>
          <p:cNvSpPr>
            <a:spLocks noChangeArrowheads="1"/>
          </p:cNvSpPr>
          <p:nvPr/>
        </p:nvSpPr>
        <p:spPr bwMode="auto">
          <a:xfrm>
            <a:off x="395288" y="1339850"/>
            <a:ext cx="8353425" cy="1584325"/>
          </a:xfrm>
          <a:prstGeom prst="rect">
            <a:avLst/>
          </a:prstGeom>
          <a:solidFill>
            <a:srgbClr val="FFFFC1"/>
          </a:solidFill>
          <a:ln w="28575">
            <a:solidFill>
              <a:srgbClr val="FF99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188" name="Rectangle 2">
            <a:extLst>
              <a:ext uri="{FF2B5EF4-FFF2-40B4-BE49-F238E27FC236}">
                <a16:creationId xmlns:a16="http://schemas.microsoft.com/office/drawing/2014/main" id="{73DA662D-1933-CF46-AA8A-3D4CB333D2FD}"/>
              </a:ext>
            </a:extLst>
          </p:cNvPr>
          <p:cNvSpPr>
            <a:spLocks noGrp="1" noChangeArrowheads="1"/>
          </p:cNvSpPr>
          <p:nvPr>
            <p:ph type="title"/>
          </p:nvPr>
        </p:nvSpPr>
        <p:spPr>
          <a:xfrm>
            <a:off x="395288" y="981075"/>
            <a:ext cx="8496300" cy="2160588"/>
          </a:xfrm>
        </p:spPr>
        <p:txBody>
          <a:bodyPr/>
          <a:lstStyle/>
          <a:p>
            <a:pPr eaLnBrk="1" hangingPunct="1"/>
            <a:r>
              <a:rPr lang="en-US" altLang="zh-CN" sz="2800" b="1" dirty="0">
                <a:solidFill>
                  <a:srgbClr val="3366CC"/>
                </a:solidFill>
              </a:rPr>
              <a:t> </a:t>
            </a:r>
            <a:r>
              <a:rPr lang="en-US" altLang="zh-CN" sz="2800" b="1" dirty="0"/>
              <a:t>F</a:t>
            </a:r>
            <a:r>
              <a:rPr lang="en-US" altLang="zh-CN" sz="2400" b="1" dirty="0"/>
              <a:t>:</a:t>
            </a:r>
            <a:r>
              <a:rPr lang="zh-CN" altLang="en-US" sz="2400" b="1" dirty="0"/>
              <a:t>一年级大学生的集合             </a:t>
            </a:r>
            <a:r>
              <a:rPr lang="en-US" altLang="zh-CN" sz="2400" b="1" dirty="0"/>
              <a:t>S</a:t>
            </a:r>
            <a:r>
              <a:rPr lang="zh-CN" altLang="en-US" sz="2400" b="1" dirty="0"/>
              <a:t>：二年级大学生的集合</a:t>
            </a:r>
            <a:br>
              <a:rPr lang="zh-CN" altLang="en-US" sz="2400" b="1" dirty="0"/>
            </a:br>
            <a:r>
              <a:rPr lang="zh-CN" altLang="en-US" sz="2400" b="1" dirty="0"/>
              <a:t> </a:t>
            </a:r>
            <a:r>
              <a:rPr lang="en-US" altLang="zh-CN" sz="2400" b="1" dirty="0"/>
              <a:t>R</a:t>
            </a:r>
            <a:r>
              <a:rPr lang="zh-CN" altLang="en-US" sz="2400" b="1" dirty="0"/>
              <a:t>：计算机系学生的集合           </a:t>
            </a:r>
            <a:r>
              <a:rPr lang="en-US" altLang="zh-CN" sz="2400" b="1" dirty="0"/>
              <a:t>M</a:t>
            </a:r>
            <a:r>
              <a:rPr lang="zh-CN" altLang="en-US" sz="2400" b="1" dirty="0"/>
              <a:t>：数学系学生的集合</a:t>
            </a:r>
            <a:br>
              <a:rPr lang="zh-CN" altLang="en-US" sz="2400" b="1" dirty="0"/>
            </a:br>
            <a:r>
              <a:rPr lang="zh-CN" altLang="en-US" sz="2400" b="1" dirty="0"/>
              <a:t> </a:t>
            </a:r>
            <a:r>
              <a:rPr lang="en-US" altLang="zh-CN" sz="2400" b="1" dirty="0"/>
              <a:t>T</a:t>
            </a:r>
            <a:r>
              <a:rPr lang="zh-CN" altLang="en-US" sz="2400" b="1" dirty="0"/>
              <a:t>：选修离散数学的学生的集合</a:t>
            </a:r>
            <a:br>
              <a:rPr lang="zh-CN" altLang="en-US" sz="2400" b="1" dirty="0"/>
            </a:br>
            <a:r>
              <a:rPr lang="zh-CN" altLang="en-US" sz="2400" b="1" dirty="0"/>
              <a:t> </a:t>
            </a:r>
            <a:r>
              <a:rPr lang="en-US" altLang="zh-CN" sz="2400" b="1" dirty="0"/>
              <a:t>L</a:t>
            </a:r>
            <a:r>
              <a:rPr lang="zh-CN" altLang="en-US" sz="2400" b="1" dirty="0"/>
              <a:t>：爱好文学学生的集合            </a:t>
            </a:r>
            <a:r>
              <a:rPr lang="en-US" altLang="zh-CN" sz="2400" b="1" dirty="0"/>
              <a:t>P</a:t>
            </a:r>
            <a:r>
              <a:rPr lang="zh-CN" altLang="en-US" sz="2400" b="1" dirty="0"/>
              <a:t>：爱好体育运动学生的集合</a:t>
            </a:r>
            <a:endParaRPr lang="zh-CN" altLang="en-US" sz="4000" b="1" dirty="0"/>
          </a:p>
        </p:txBody>
      </p:sp>
      <p:sp>
        <p:nvSpPr>
          <p:cNvPr id="93189" name="Text Box 10">
            <a:extLst>
              <a:ext uri="{FF2B5EF4-FFF2-40B4-BE49-F238E27FC236}">
                <a16:creationId xmlns:a16="http://schemas.microsoft.com/office/drawing/2014/main" id="{322BB071-186C-0C41-B0B9-472A6C7BF011}"/>
              </a:ext>
            </a:extLst>
          </p:cNvPr>
          <p:cNvSpPr txBox="1">
            <a:spLocks noChangeArrowheads="1"/>
          </p:cNvSpPr>
          <p:nvPr/>
        </p:nvSpPr>
        <p:spPr bwMode="auto">
          <a:xfrm>
            <a:off x="6732588" y="3117850"/>
            <a:ext cx="1654175" cy="406400"/>
          </a:xfrm>
          <a:prstGeom prst="rect">
            <a:avLst/>
          </a:prstGeom>
          <a:solidFill>
            <a:srgbClr val="FECCBE"/>
          </a:solidFill>
          <a:ln w="9525">
            <a:solidFill>
              <a:schemeClr val="tx1"/>
            </a:solidFill>
            <a:miter lim="800000"/>
            <a:headEnd/>
            <a:tailEnd/>
          </a:ln>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t>T</a:t>
            </a:r>
            <a:r>
              <a:rPr lang="en-US" altLang="zh-CN" sz="2000" b="1">
                <a:sym typeface="Symbol" pitchFamily="2" charset="2"/>
              </a:rPr>
              <a:t>(MR)S</a:t>
            </a:r>
          </a:p>
        </p:txBody>
      </p:sp>
      <p:sp>
        <p:nvSpPr>
          <p:cNvPr id="93190" name="Text Box 12">
            <a:extLst>
              <a:ext uri="{FF2B5EF4-FFF2-40B4-BE49-F238E27FC236}">
                <a16:creationId xmlns:a16="http://schemas.microsoft.com/office/drawing/2014/main" id="{A54B757A-DC39-D245-A2CB-3A66E135DFDF}"/>
              </a:ext>
            </a:extLst>
          </p:cNvPr>
          <p:cNvSpPr txBox="1">
            <a:spLocks noChangeArrowheads="1"/>
          </p:cNvSpPr>
          <p:nvPr/>
        </p:nvSpPr>
        <p:spPr bwMode="auto">
          <a:xfrm>
            <a:off x="6732588" y="3670300"/>
            <a:ext cx="1366837" cy="406400"/>
          </a:xfrm>
          <a:prstGeom prst="rect">
            <a:avLst/>
          </a:prstGeom>
          <a:solidFill>
            <a:srgbClr val="FECCBE"/>
          </a:solidFill>
          <a:ln w="9525">
            <a:solidFill>
              <a:schemeClr val="tx1"/>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sym typeface="Symbol" pitchFamily="2" charset="2"/>
              </a:rPr>
              <a:t>RS </a:t>
            </a:r>
            <a:r>
              <a:rPr lang="en-US" altLang="zh-CN" sz="2000" b="1"/>
              <a:t>T</a:t>
            </a:r>
          </a:p>
        </p:txBody>
      </p:sp>
      <p:sp>
        <p:nvSpPr>
          <p:cNvPr id="93191" name="Text Box 13">
            <a:extLst>
              <a:ext uri="{FF2B5EF4-FFF2-40B4-BE49-F238E27FC236}">
                <a16:creationId xmlns:a16="http://schemas.microsoft.com/office/drawing/2014/main" id="{F24FF442-5F34-004F-BDF7-40A62A6D93EA}"/>
              </a:ext>
            </a:extLst>
          </p:cNvPr>
          <p:cNvSpPr txBox="1">
            <a:spLocks noChangeArrowheads="1"/>
          </p:cNvSpPr>
          <p:nvPr/>
        </p:nvSpPr>
        <p:spPr bwMode="auto">
          <a:xfrm>
            <a:off x="6732588" y="4292600"/>
            <a:ext cx="1944687" cy="406400"/>
          </a:xfrm>
          <a:prstGeom prst="rect">
            <a:avLst/>
          </a:prstGeom>
          <a:solidFill>
            <a:srgbClr val="FECCBE"/>
          </a:solidFill>
          <a:ln w="9525">
            <a:solidFill>
              <a:schemeClr val="tx1"/>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sym typeface="Symbol" pitchFamily="2" charset="2"/>
              </a:rPr>
              <a:t>(MF)T=</a:t>
            </a:r>
          </a:p>
        </p:txBody>
      </p:sp>
      <p:sp>
        <p:nvSpPr>
          <p:cNvPr id="93192" name="Text Box 14">
            <a:extLst>
              <a:ext uri="{FF2B5EF4-FFF2-40B4-BE49-F238E27FC236}">
                <a16:creationId xmlns:a16="http://schemas.microsoft.com/office/drawing/2014/main" id="{95C83842-B237-5047-8123-64EC347F6A4F}"/>
              </a:ext>
            </a:extLst>
          </p:cNvPr>
          <p:cNvSpPr txBox="1">
            <a:spLocks noChangeArrowheads="1"/>
          </p:cNvSpPr>
          <p:nvPr/>
        </p:nvSpPr>
        <p:spPr bwMode="auto">
          <a:xfrm>
            <a:off x="6732588" y="4941888"/>
            <a:ext cx="1368425" cy="406400"/>
          </a:xfrm>
          <a:prstGeom prst="rect">
            <a:avLst/>
          </a:prstGeom>
          <a:solidFill>
            <a:srgbClr val="FECCBE"/>
          </a:solidFill>
          <a:ln w="9525">
            <a:solidFill>
              <a:schemeClr val="tx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t>M</a:t>
            </a:r>
            <a:r>
              <a:rPr lang="en-US" altLang="zh-CN" sz="2000" b="1">
                <a:sym typeface="Symbol" pitchFamily="2" charset="2"/>
              </a:rPr>
              <a:t>LP</a:t>
            </a:r>
          </a:p>
        </p:txBody>
      </p:sp>
      <p:sp>
        <p:nvSpPr>
          <p:cNvPr id="93193" name="Text Box 15">
            <a:extLst>
              <a:ext uri="{FF2B5EF4-FFF2-40B4-BE49-F238E27FC236}">
                <a16:creationId xmlns:a16="http://schemas.microsoft.com/office/drawing/2014/main" id="{70B9EBE3-290F-7A46-A2E8-028C5C4545E7}"/>
              </a:ext>
            </a:extLst>
          </p:cNvPr>
          <p:cNvSpPr txBox="1">
            <a:spLocks noChangeArrowheads="1"/>
          </p:cNvSpPr>
          <p:nvPr/>
        </p:nvSpPr>
        <p:spPr bwMode="auto">
          <a:xfrm>
            <a:off x="6732588" y="5565775"/>
            <a:ext cx="1065212" cy="406400"/>
          </a:xfrm>
          <a:prstGeom prst="rect">
            <a:avLst/>
          </a:prstGeom>
          <a:solidFill>
            <a:srgbClr val="FECCBE"/>
          </a:solidFill>
          <a:ln w="9525">
            <a:solidFill>
              <a:schemeClr val="tx2"/>
            </a:solidFill>
            <a:miter lim="800000"/>
            <a:headEnd/>
            <a:tailEnd/>
          </a:ln>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t>P</a:t>
            </a:r>
            <a:r>
              <a:rPr lang="en-US" altLang="zh-CN" sz="2000" b="1">
                <a:sym typeface="Symbol" pitchFamily="2" charset="2"/>
              </a:rPr>
              <a:t>FS</a:t>
            </a:r>
          </a:p>
        </p:txBody>
      </p:sp>
      <p:sp>
        <p:nvSpPr>
          <p:cNvPr id="93194" name="Text Box 16">
            <a:extLst>
              <a:ext uri="{FF2B5EF4-FFF2-40B4-BE49-F238E27FC236}">
                <a16:creationId xmlns:a16="http://schemas.microsoft.com/office/drawing/2014/main" id="{EB2FFD18-3B53-D94A-82B9-5B38175ED814}"/>
              </a:ext>
            </a:extLst>
          </p:cNvPr>
          <p:cNvSpPr txBox="1">
            <a:spLocks noChangeArrowheads="1"/>
          </p:cNvSpPr>
          <p:nvPr/>
        </p:nvSpPr>
        <p:spPr bwMode="auto">
          <a:xfrm>
            <a:off x="6732588" y="6142038"/>
            <a:ext cx="1612900" cy="406400"/>
          </a:xfrm>
          <a:prstGeom prst="rect">
            <a:avLst/>
          </a:prstGeom>
          <a:solidFill>
            <a:srgbClr val="FECCBE"/>
          </a:solidFill>
          <a:ln w="9525">
            <a:solidFill>
              <a:srgbClr val="993300"/>
            </a:solidFill>
            <a:miter lim="800000"/>
            <a:headEnd/>
            <a:tailEnd/>
          </a:ln>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t>S</a:t>
            </a:r>
            <a:r>
              <a:rPr lang="en-US" altLang="zh-CN" sz="2000" b="1">
                <a:sym typeface="Symbol" pitchFamily="2" charset="2"/>
              </a:rPr>
              <a:t>(MR)P</a:t>
            </a:r>
          </a:p>
        </p:txBody>
      </p:sp>
      <p:sp>
        <p:nvSpPr>
          <p:cNvPr id="93195" name="Rectangle 17">
            <a:extLst>
              <a:ext uri="{FF2B5EF4-FFF2-40B4-BE49-F238E27FC236}">
                <a16:creationId xmlns:a16="http://schemas.microsoft.com/office/drawing/2014/main" id="{8E0B36DB-C2D3-A84A-ACCE-A496F0CDECC0}"/>
              </a:ext>
            </a:extLst>
          </p:cNvPr>
          <p:cNvSpPr>
            <a:spLocks noChangeArrowheads="1"/>
          </p:cNvSpPr>
          <p:nvPr/>
        </p:nvSpPr>
        <p:spPr bwMode="auto">
          <a:xfrm>
            <a:off x="395288" y="5734050"/>
            <a:ext cx="4608512" cy="708025"/>
          </a:xfrm>
          <a:prstGeom prst="rect">
            <a:avLst/>
          </a:prstGeom>
          <a:solidFill>
            <a:srgbClr val="D9FFFF"/>
          </a:solidFill>
          <a:ln w="9525">
            <a:solidFill>
              <a:schemeClr val="tx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除去数学系和计算机系二年级学生外都不选修离散数学</a:t>
            </a:r>
          </a:p>
        </p:txBody>
      </p:sp>
      <p:sp>
        <p:nvSpPr>
          <p:cNvPr id="93196" name="Text Box 18">
            <a:extLst>
              <a:ext uri="{FF2B5EF4-FFF2-40B4-BE49-F238E27FC236}">
                <a16:creationId xmlns:a16="http://schemas.microsoft.com/office/drawing/2014/main" id="{52AE08AC-9EA2-454B-B120-85DD56F1A183}"/>
              </a:ext>
            </a:extLst>
          </p:cNvPr>
          <p:cNvSpPr txBox="1">
            <a:spLocks noChangeArrowheads="1"/>
          </p:cNvSpPr>
          <p:nvPr/>
        </p:nvSpPr>
        <p:spPr bwMode="auto">
          <a:xfrm>
            <a:off x="539750" y="558800"/>
            <a:ext cx="720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bg2"/>
                </a:solidFill>
                <a:latin typeface="宋体" panose="02010600030101010101" pitchFamily="2" charset="-122"/>
              </a:rPr>
              <a:t>例</a:t>
            </a:r>
            <a:r>
              <a:rPr lang="en-US" altLang="zh-CN" sz="2800" b="1">
                <a:solidFill>
                  <a:schemeClr val="bg2"/>
                </a:solidFill>
                <a:latin typeface="宋体" panose="02010600030101010101" pitchFamily="2" charset="-122"/>
              </a:rPr>
              <a:t>1</a:t>
            </a:r>
            <a:r>
              <a:rPr lang="en-US" altLang="zh-CN" sz="2800" b="1">
                <a:solidFill>
                  <a:srgbClr val="3366CC"/>
                </a:solidFill>
                <a:latin typeface="宋体" panose="02010600030101010101" pitchFamily="2" charset="-122"/>
              </a:rPr>
              <a:t> </a:t>
            </a:r>
          </a:p>
        </p:txBody>
      </p:sp>
      <p:sp>
        <p:nvSpPr>
          <p:cNvPr id="93197" name="Rectangle 19">
            <a:extLst>
              <a:ext uri="{FF2B5EF4-FFF2-40B4-BE49-F238E27FC236}">
                <a16:creationId xmlns:a16="http://schemas.microsoft.com/office/drawing/2014/main" id="{D73411CD-F127-0141-B052-ACBFBF7D8FBD}"/>
              </a:ext>
            </a:extLst>
          </p:cNvPr>
          <p:cNvSpPr>
            <a:spLocks noChangeArrowheads="1"/>
          </p:cNvSpPr>
          <p:nvPr/>
        </p:nvSpPr>
        <p:spPr bwMode="auto">
          <a:xfrm>
            <a:off x="395288" y="3194050"/>
            <a:ext cx="4897437" cy="406400"/>
          </a:xfrm>
          <a:prstGeom prst="rect">
            <a:avLst/>
          </a:prstGeom>
          <a:solidFill>
            <a:srgbClr val="D9FFFF"/>
          </a:solidFill>
          <a:ln w="9525">
            <a:solidFill>
              <a:schemeClr val="tx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所有计算机系二年级学生都选修离散数学</a:t>
            </a:r>
          </a:p>
        </p:txBody>
      </p:sp>
      <p:sp>
        <p:nvSpPr>
          <p:cNvPr id="93198" name="Rectangle 20">
            <a:extLst>
              <a:ext uri="{FF2B5EF4-FFF2-40B4-BE49-F238E27FC236}">
                <a16:creationId xmlns:a16="http://schemas.microsoft.com/office/drawing/2014/main" id="{1323723C-88E4-FD43-873F-1644DC3957EC}"/>
              </a:ext>
            </a:extLst>
          </p:cNvPr>
          <p:cNvSpPr>
            <a:spLocks noChangeArrowheads="1"/>
          </p:cNvSpPr>
          <p:nvPr/>
        </p:nvSpPr>
        <p:spPr bwMode="auto">
          <a:xfrm>
            <a:off x="395288" y="3841750"/>
            <a:ext cx="4897437" cy="406400"/>
          </a:xfrm>
          <a:prstGeom prst="rect">
            <a:avLst/>
          </a:prstGeom>
          <a:solidFill>
            <a:srgbClr val="D9FFFF"/>
          </a:solidFill>
          <a:ln w="9525">
            <a:solidFill>
              <a:schemeClr val="tx1"/>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数学系一年级的学生都没有选修离散数学</a:t>
            </a:r>
          </a:p>
        </p:txBody>
      </p:sp>
      <p:sp>
        <p:nvSpPr>
          <p:cNvPr id="93199" name="Rectangle 21">
            <a:extLst>
              <a:ext uri="{FF2B5EF4-FFF2-40B4-BE49-F238E27FC236}">
                <a16:creationId xmlns:a16="http://schemas.microsoft.com/office/drawing/2014/main" id="{E83F9AE3-E16D-5244-A29F-97C3D51A2E78}"/>
              </a:ext>
            </a:extLst>
          </p:cNvPr>
          <p:cNvSpPr>
            <a:spLocks noChangeArrowheads="1"/>
          </p:cNvSpPr>
          <p:nvPr/>
        </p:nvSpPr>
        <p:spPr bwMode="auto">
          <a:xfrm>
            <a:off x="395288" y="4489450"/>
            <a:ext cx="4681537" cy="406400"/>
          </a:xfrm>
          <a:prstGeom prst="rect">
            <a:avLst/>
          </a:prstGeom>
          <a:solidFill>
            <a:srgbClr val="D9FFFF"/>
          </a:solidFill>
          <a:ln w="9525">
            <a:solidFill>
              <a:schemeClr val="tx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数学系学生或爱好文学或爱好体育运动</a:t>
            </a:r>
          </a:p>
        </p:txBody>
      </p:sp>
      <p:sp>
        <p:nvSpPr>
          <p:cNvPr id="93200" name="Line 22">
            <a:extLst>
              <a:ext uri="{FF2B5EF4-FFF2-40B4-BE49-F238E27FC236}">
                <a16:creationId xmlns:a16="http://schemas.microsoft.com/office/drawing/2014/main" id="{14CC64C1-3A57-0C4B-8264-FAB95C0DB999}"/>
              </a:ext>
            </a:extLst>
          </p:cNvPr>
          <p:cNvSpPr>
            <a:spLocks noChangeShapeType="1"/>
          </p:cNvSpPr>
          <p:nvPr/>
        </p:nvSpPr>
        <p:spPr bwMode="auto">
          <a:xfrm>
            <a:off x="5292725" y="3429000"/>
            <a:ext cx="1366838" cy="431800"/>
          </a:xfrm>
          <a:prstGeom prst="line">
            <a:avLst/>
          </a:prstGeom>
          <a:noFill/>
          <a:ln w="25400">
            <a:solidFill>
              <a:srgbClr val="0070C0"/>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93201" name="Line 30">
            <a:extLst>
              <a:ext uri="{FF2B5EF4-FFF2-40B4-BE49-F238E27FC236}">
                <a16:creationId xmlns:a16="http://schemas.microsoft.com/office/drawing/2014/main" id="{7BA9804B-2B7C-CD4C-B9EF-70021AEC56C6}"/>
              </a:ext>
            </a:extLst>
          </p:cNvPr>
          <p:cNvSpPr>
            <a:spLocks noChangeShapeType="1"/>
          </p:cNvSpPr>
          <p:nvPr/>
        </p:nvSpPr>
        <p:spPr bwMode="auto">
          <a:xfrm>
            <a:off x="5292725" y="4076700"/>
            <a:ext cx="1366838" cy="431800"/>
          </a:xfrm>
          <a:prstGeom prst="line">
            <a:avLst/>
          </a:prstGeom>
          <a:noFill/>
          <a:ln w="28575">
            <a:solidFill>
              <a:srgbClr val="3366CC"/>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93202" name="Line 31">
            <a:extLst>
              <a:ext uri="{FF2B5EF4-FFF2-40B4-BE49-F238E27FC236}">
                <a16:creationId xmlns:a16="http://schemas.microsoft.com/office/drawing/2014/main" id="{0E4965DB-2019-1948-9A7B-495CAE5C8C45}"/>
              </a:ext>
            </a:extLst>
          </p:cNvPr>
          <p:cNvSpPr>
            <a:spLocks noChangeShapeType="1"/>
          </p:cNvSpPr>
          <p:nvPr/>
        </p:nvSpPr>
        <p:spPr bwMode="auto">
          <a:xfrm>
            <a:off x="5219700" y="4724400"/>
            <a:ext cx="1439863" cy="433388"/>
          </a:xfrm>
          <a:prstGeom prst="line">
            <a:avLst/>
          </a:prstGeom>
          <a:noFill/>
          <a:ln w="28575">
            <a:solidFill>
              <a:srgbClr val="3366CC"/>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93203" name="Line 32">
            <a:extLst>
              <a:ext uri="{FF2B5EF4-FFF2-40B4-BE49-F238E27FC236}">
                <a16:creationId xmlns:a16="http://schemas.microsoft.com/office/drawing/2014/main" id="{C327840C-99F2-D141-89E4-1C3F5B602AE0}"/>
              </a:ext>
            </a:extLst>
          </p:cNvPr>
          <p:cNvSpPr>
            <a:spLocks noChangeShapeType="1"/>
          </p:cNvSpPr>
          <p:nvPr/>
        </p:nvSpPr>
        <p:spPr bwMode="auto">
          <a:xfrm>
            <a:off x="5219700" y="5300663"/>
            <a:ext cx="1370013" cy="431800"/>
          </a:xfrm>
          <a:prstGeom prst="line">
            <a:avLst/>
          </a:prstGeom>
          <a:noFill/>
          <a:ln w="28575">
            <a:solidFill>
              <a:srgbClr val="3366CC"/>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93204" name="Line 33">
            <a:extLst>
              <a:ext uri="{FF2B5EF4-FFF2-40B4-BE49-F238E27FC236}">
                <a16:creationId xmlns:a16="http://schemas.microsoft.com/office/drawing/2014/main" id="{CDE95505-4DC8-9A4D-A785-904155A00665}"/>
              </a:ext>
            </a:extLst>
          </p:cNvPr>
          <p:cNvSpPr>
            <a:spLocks noChangeShapeType="1"/>
          </p:cNvSpPr>
          <p:nvPr/>
        </p:nvSpPr>
        <p:spPr bwMode="auto">
          <a:xfrm flipV="1">
            <a:off x="5292725" y="3427413"/>
            <a:ext cx="1152525" cy="2881312"/>
          </a:xfrm>
          <a:prstGeom prst="line">
            <a:avLst/>
          </a:prstGeom>
          <a:noFill/>
          <a:ln w="28575">
            <a:solidFill>
              <a:srgbClr val="3366CC"/>
            </a:solidFill>
            <a:round/>
            <a:headEnd/>
            <a:tailEnd/>
          </a:ln>
          <a:extLst>
            <a:ext uri="{909E8E84-426E-40DD-AFC4-6F175D3DCCD1}">
              <a14:hiddenFill xmlns:a14="http://schemas.microsoft.com/office/drawing/2010/main">
                <a:noFill/>
              </a14:hiddenFill>
            </a:ext>
          </a:extLst>
        </p:spPr>
        <p:txBody>
          <a:bodyPr/>
          <a:lstStyle/>
          <a:p>
            <a:endParaRPr lang="en-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3">
            <a:extLst>
              <a:ext uri="{FF2B5EF4-FFF2-40B4-BE49-F238E27FC236}">
                <a16:creationId xmlns:a16="http://schemas.microsoft.com/office/drawing/2014/main" id="{C9838D91-8865-364C-BC63-1E70D9F50BE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3647B2D-266A-9346-90D5-49607F29EFAD}" type="slidenum">
              <a:rPr altLang="zh-CN" sz="1200" noProof="1" smtClean="0">
                <a:latin typeface="Arial Black" panose="020B0604020202020204" pitchFamily="34" charset="0"/>
              </a:rPr>
              <a:pPr>
                <a:spcBef>
                  <a:spcPct val="0"/>
                </a:spcBef>
                <a:buClrTx/>
                <a:buSzTx/>
                <a:buFontTx/>
                <a:buNone/>
              </a:pPr>
              <a:t>39</a:t>
            </a:fld>
            <a:endParaRPr lang="en-CN" altLang="zh-CN" sz="1200" noProof="1">
              <a:latin typeface="Arial Black" panose="020B0604020202020204" pitchFamily="34" charset="0"/>
            </a:endParaRPr>
          </a:p>
        </p:txBody>
      </p:sp>
      <p:sp>
        <p:nvSpPr>
          <p:cNvPr id="94210" name="Text Box 9">
            <a:extLst>
              <a:ext uri="{FF2B5EF4-FFF2-40B4-BE49-F238E27FC236}">
                <a16:creationId xmlns:a16="http://schemas.microsoft.com/office/drawing/2014/main" id="{BDBB6309-82AD-4546-BE9F-52F5B2AB40CC}"/>
              </a:ext>
            </a:extLst>
          </p:cNvPr>
          <p:cNvSpPr txBox="1">
            <a:spLocks noChangeArrowheads="1"/>
          </p:cNvSpPr>
          <p:nvPr/>
        </p:nvSpPr>
        <p:spPr bwMode="auto">
          <a:xfrm>
            <a:off x="674688" y="506413"/>
            <a:ext cx="79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bg2"/>
                </a:solidFill>
                <a:latin typeface="宋体" panose="02010600030101010101" pitchFamily="2" charset="-122"/>
              </a:rPr>
              <a:t>例</a:t>
            </a:r>
            <a:r>
              <a:rPr lang="en-US" altLang="zh-CN" b="1">
                <a:solidFill>
                  <a:schemeClr val="bg2"/>
                </a:solidFill>
                <a:latin typeface="宋体" panose="02010600030101010101" pitchFamily="2" charset="-122"/>
              </a:rPr>
              <a:t>2</a:t>
            </a:r>
            <a:r>
              <a:rPr lang="en-US" altLang="zh-CN" sz="1800">
                <a:solidFill>
                  <a:srgbClr val="3366CC"/>
                </a:solidFill>
              </a:rPr>
              <a:t> </a:t>
            </a:r>
          </a:p>
        </p:txBody>
      </p:sp>
      <p:grpSp>
        <p:nvGrpSpPr>
          <p:cNvPr id="94211" name="Group 23">
            <a:extLst>
              <a:ext uri="{FF2B5EF4-FFF2-40B4-BE49-F238E27FC236}">
                <a16:creationId xmlns:a16="http://schemas.microsoft.com/office/drawing/2014/main" id="{2BC69A26-2383-3642-BD15-46FC0F9DE916}"/>
              </a:ext>
            </a:extLst>
          </p:cNvPr>
          <p:cNvGrpSpPr>
            <a:grpSpLocks/>
          </p:cNvGrpSpPr>
          <p:nvPr/>
        </p:nvGrpSpPr>
        <p:grpSpPr bwMode="auto">
          <a:xfrm>
            <a:off x="684213" y="1341438"/>
            <a:ext cx="7862887" cy="4570412"/>
            <a:chOff x="431" y="845"/>
            <a:chExt cx="4953" cy="2879"/>
          </a:xfrm>
        </p:grpSpPr>
        <p:sp>
          <p:nvSpPr>
            <p:cNvPr id="94217" name="Text Box 10">
              <a:extLst>
                <a:ext uri="{FF2B5EF4-FFF2-40B4-BE49-F238E27FC236}">
                  <a16:creationId xmlns:a16="http://schemas.microsoft.com/office/drawing/2014/main" id="{0AD31F79-4DB3-0A48-BB01-EFFB8A662F53}"/>
                </a:ext>
              </a:extLst>
            </p:cNvPr>
            <p:cNvSpPr txBox="1">
              <a:spLocks noChangeArrowheads="1"/>
            </p:cNvSpPr>
            <p:nvPr/>
          </p:nvSpPr>
          <p:spPr bwMode="auto">
            <a:xfrm>
              <a:off x="431" y="845"/>
              <a:ext cx="4953"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latin typeface="Times New Roman" panose="02020603050405020304" pitchFamily="18" charset="0"/>
                </a:rPr>
                <a:t>分别对条件</a:t>
              </a:r>
              <a:r>
                <a:rPr lang="en-US" altLang="zh-CN" sz="2400" b="1">
                  <a:latin typeface="Times New Roman" panose="02020603050405020304" pitchFamily="18" charset="0"/>
                </a:rPr>
                <a:t>(1)</a:t>
              </a:r>
              <a:r>
                <a:rPr lang="zh-CN" altLang="en-US" sz="2400" b="1">
                  <a:latin typeface="Times New Roman" panose="02020603050405020304" pitchFamily="18" charset="0"/>
                </a:rPr>
                <a:t>到</a:t>
              </a:r>
              <a:r>
                <a:rPr lang="en-US" altLang="zh-CN" sz="2400" b="1">
                  <a:latin typeface="Times New Roman" panose="02020603050405020304" pitchFamily="18" charset="0"/>
                </a:rPr>
                <a:t>(5)</a:t>
              </a:r>
              <a:r>
                <a:rPr lang="zh-CN" altLang="en-US" sz="2400" b="1">
                  <a:latin typeface="Times New Roman" panose="02020603050405020304" pitchFamily="18" charset="0"/>
                </a:rPr>
                <a:t>，确定 </a:t>
              </a:r>
              <a:r>
                <a:rPr lang="en-US" altLang="zh-CN" sz="2400" b="1" i="1">
                  <a:latin typeface="Times New Roman" panose="02020603050405020304" pitchFamily="18" charset="0"/>
                </a:rPr>
                <a:t>X </a:t>
              </a:r>
              <a:r>
                <a:rPr lang="zh-CN" altLang="en-US" sz="2400" b="1">
                  <a:latin typeface="Times New Roman" panose="02020603050405020304" pitchFamily="18" charset="0"/>
                </a:rPr>
                <a:t>集合与下述那些集合相等。</a:t>
              </a:r>
              <a:r>
                <a:rPr lang="zh-CN" altLang="en-US" sz="2800" b="1">
                  <a:latin typeface="Times New Roman" panose="02020603050405020304" pitchFamily="18" charset="0"/>
                </a:rPr>
                <a:t>  </a:t>
              </a:r>
            </a:p>
            <a:p>
              <a:pPr eaLnBrk="1" hangingPunct="1">
                <a:lnSpc>
                  <a:spcPct val="150000"/>
                </a:lnSpc>
                <a:spcBef>
                  <a:spcPct val="0"/>
                </a:spcBef>
                <a:buClrTx/>
                <a:buSzTx/>
                <a:buFontTx/>
                <a:buNone/>
              </a:pPr>
              <a:r>
                <a:rPr lang="zh-CN" altLang="en-US" sz="2400" b="1">
                  <a:latin typeface="Times New Roman" panose="02020603050405020304" pitchFamily="18" charset="0"/>
                </a:rPr>
                <a:t>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1 </a:t>
              </a:r>
              <a:r>
                <a:rPr lang="en-US" altLang="zh-CN" sz="2400" b="1">
                  <a:latin typeface="Times New Roman" panose="02020603050405020304" pitchFamily="18" charset="0"/>
                </a:rPr>
                <a:t>= { 1, 2, …, 8, 9 },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 2, 4, 6, 8 },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 1, 3, 5, 7, 9 }, </a:t>
              </a:r>
            </a:p>
            <a:p>
              <a:pPr eaLnBrk="1" hangingPunct="1">
                <a:lnSpc>
                  <a:spcPct val="150000"/>
                </a:lnSpc>
                <a:spcBef>
                  <a:spcPct val="0"/>
                </a:spcBef>
                <a:buClrTx/>
                <a:buSzTx/>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4 </a:t>
              </a:r>
              <a:r>
                <a:rPr lang="en-US" altLang="zh-CN" sz="2400" b="1">
                  <a:latin typeface="Times New Roman" panose="02020603050405020304" pitchFamily="18" charset="0"/>
                </a:rPr>
                <a:t>= { 3, 4, 5 },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 { 3, 5 }          </a:t>
              </a:r>
            </a:p>
          </p:txBody>
        </p:sp>
        <p:grpSp>
          <p:nvGrpSpPr>
            <p:cNvPr id="94218" name="Group 22">
              <a:extLst>
                <a:ext uri="{FF2B5EF4-FFF2-40B4-BE49-F238E27FC236}">
                  <a16:creationId xmlns:a16="http://schemas.microsoft.com/office/drawing/2014/main" id="{102B23FC-4753-594D-BEB1-63FC184D943B}"/>
                </a:ext>
              </a:extLst>
            </p:cNvPr>
            <p:cNvGrpSpPr>
              <a:grpSpLocks/>
            </p:cNvGrpSpPr>
            <p:nvPr/>
          </p:nvGrpSpPr>
          <p:grpSpPr bwMode="auto">
            <a:xfrm>
              <a:off x="431" y="1965"/>
              <a:ext cx="2757" cy="1759"/>
              <a:chOff x="431" y="1983"/>
              <a:chExt cx="2757" cy="1759"/>
            </a:xfrm>
          </p:grpSpPr>
          <p:sp>
            <p:nvSpPr>
              <p:cNvPr id="94219" name="Text Box 11">
                <a:extLst>
                  <a:ext uri="{FF2B5EF4-FFF2-40B4-BE49-F238E27FC236}">
                    <a16:creationId xmlns:a16="http://schemas.microsoft.com/office/drawing/2014/main" id="{3E3DEBC9-180F-4546-9196-09CFFCCAF5E4}"/>
                  </a:ext>
                </a:extLst>
              </p:cNvPr>
              <p:cNvSpPr txBox="1">
                <a:spLocks noChangeArrowheads="1"/>
              </p:cNvSpPr>
              <p:nvPr/>
            </p:nvSpPr>
            <p:spPr bwMode="auto">
              <a:xfrm>
                <a:off x="431" y="1983"/>
                <a:ext cx="2757" cy="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3</a:t>
                </a:r>
                <a:r>
                  <a:rPr lang="en-US" altLang="zh-CN" sz="2400" b="1" dirty="0">
                    <a:latin typeface="Times New Roman" panose="02020603050405020304" pitchFamily="18" charset="0"/>
                    <a:sym typeface="Symbol" pitchFamily="2" charset="2"/>
                  </a:rPr>
                  <a:t>=,  X</a:t>
                </a:r>
                <a:r>
                  <a:rPr lang="en-US" altLang="zh-CN" sz="2400" b="1" dirty="0">
                    <a:sym typeface="Symbol" pitchFamily="2" charset="2"/>
                  </a:rPr>
                  <a:t> </a:t>
                </a:r>
                <a:r>
                  <a:rPr lang="zh-CN" altLang="en-US" sz="2400" b="1" dirty="0">
                    <a:sym typeface="Symbol" pitchFamily="2" charset="2"/>
                  </a:rPr>
                  <a:t> </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1</a:t>
                </a:r>
                <a:r>
                  <a:rPr lang="zh-CN" altLang="en-US" sz="2400" b="1" dirty="0">
                    <a:sym typeface="Symbol" pitchFamily="2" charset="2"/>
                  </a:rPr>
                  <a:t> </a:t>
                </a:r>
                <a:r>
                  <a:rPr lang="zh-CN" altLang="en-US" sz="2400" b="1" dirty="0">
                    <a:latin typeface="Times New Roman" panose="02020603050405020304" pitchFamily="18" charset="0"/>
                    <a:sym typeface="Symbol" pitchFamily="2" charset="2"/>
                  </a:rPr>
                  <a:t>则 </a:t>
                </a:r>
                <a:r>
                  <a:rPr lang="en-US" altLang="zh-CN" sz="2400" b="1" i="1" dirty="0">
                    <a:latin typeface="Times New Roman" panose="02020603050405020304" pitchFamily="18" charset="0"/>
                    <a:sym typeface="Symbol" pitchFamily="2" charset="2"/>
                  </a:rPr>
                  <a:t>X</a:t>
                </a:r>
                <a:endParaRPr lang="en-US" altLang="zh-CN" sz="2400" b="1" dirty="0">
                  <a:latin typeface="Times New Roman" panose="02020603050405020304" pitchFamily="18" charset="0"/>
                  <a:sym typeface="Symbol" pitchFamily="2" charset="2"/>
                </a:endParaRPr>
              </a:p>
              <a:p>
                <a:pPr eaLnBrk="1" hangingPunct="1">
                  <a:lnSpc>
                    <a:spcPct val="150000"/>
                  </a:lnSpc>
                  <a:spcBef>
                    <a:spcPct val="0"/>
                  </a:spcBef>
                  <a:buClrTx/>
                  <a:buSzTx/>
                  <a:buFontTx/>
                  <a:buAutoNum type="arabicParenBoth"/>
                </a:pPr>
                <a:r>
                  <a:rPr lang="en-US" altLang="zh-CN" sz="2400" b="1" dirty="0"/>
                  <a:t> </a:t>
                </a:r>
                <a:r>
                  <a:rPr lang="zh-CN" altLang="en-US" sz="2400" b="1" dirty="0"/>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4</a:t>
                </a: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2</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则 </a:t>
                </a:r>
                <a:r>
                  <a:rPr lang="en-US" altLang="zh-CN" sz="2400" b="1" i="1" dirty="0">
                    <a:latin typeface="Times New Roman" panose="02020603050405020304" pitchFamily="18" charset="0"/>
                    <a:sym typeface="Symbol" pitchFamily="2" charset="2"/>
                  </a:rPr>
                  <a:t>X</a:t>
                </a:r>
                <a:endParaRPr lang="en-US" altLang="zh-CN" sz="2400" b="1" dirty="0">
                  <a:latin typeface="Times New Roman" panose="02020603050405020304" pitchFamily="18" charset="0"/>
                  <a:sym typeface="Symbol" pitchFamily="2" charset="2"/>
                </a:endParaRPr>
              </a:p>
              <a:p>
                <a:pPr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1</a:t>
                </a:r>
                <a:r>
                  <a:rPr lang="zh-CN" altLang="en-US"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rPr>
                  <a:t>X    </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3</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则 </a:t>
                </a:r>
                <a:r>
                  <a:rPr lang="en-US" altLang="zh-CN" sz="2400" b="1" i="1" dirty="0">
                    <a:latin typeface="Times New Roman" panose="02020603050405020304" pitchFamily="18" charset="0"/>
                    <a:sym typeface="Symbol" pitchFamily="2" charset="2"/>
                  </a:rPr>
                  <a:t>X</a:t>
                </a:r>
                <a:endParaRPr lang="en-US" altLang="zh-CN" sz="2400" b="1" dirty="0">
                  <a:latin typeface="Times New Roman" panose="02020603050405020304" pitchFamily="18" charset="0"/>
                  <a:sym typeface="Symbol" pitchFamily="2" charset="2"/>
                </a:endParaRPr>
              </a:p>
              <a:p>
                <a:pPr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3</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则 </a:t>
                </a:r>
                <a:r>
                  <a:rPr lang="en-US" altLang="zh-CN" sz="2400" b="1" i="1" dirty="0">
                    <a:latin typeface="Times New Roman" panose="02020603050405020304" pitchFamily="18" charset="0"/>
                    <a:sym typeface="Symbol" pitchFamily="2" charset="2"/>
                  </a:rPr>
                  <a:t>X</a:t>
                </a:r>
                <a:endParaRPr lang="en-US" altLang="zh-CN" sz="2400" b="1" dirty="0">
                  <a:latin typeface="Times New Roman" panose="02020603050405020304" pitchFamily="18" charset="0"/>
                  <a:sym typeface="Symbol" pitchFamily="2" charset="2"/>
                </a:endParaRPr>
              </a:p>
              <a:p>
                <a:pPr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a:t>
                </a:r>
                <a:r>
                  <a:rPr lang="zh-CN" altLang="en-US" sz="1800" b="1" dirty="0"/>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3</a:t>
                </a:r>
                <a:r>
                  <a:rPr lang="zh-CN" altLang="en-US"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rPr>
                  <a:t>X    </a:t>
                </a:r>
                <a:r>
                  <a:rPr lang="en-US" altLang="zh-CN" sz="2400" b="1" i="1" dirty="0">
                    <a:latin typeface="Times New Roman" panose="02020603050405020304" pitchFamily="18" charset="0"/>
                    <a:sym typeface="Symbol" pitchFamily="2" charset="2"/>
                  </a:rPr>
                  <a:t>S</a:t>
                </a:r>
                <a:r>
                  <a:rPr lang="en-US" altLang="zh-CN" sz="2400" b="1" baseline="-25000" dirty="0">
                    <a:latin typeface="Times New Roman" panose="02020603050405020304" pitchFamily="18" charset="0"/>
                    <a:sym typeface="Symbol" pitchFamily="2" charset="2"/>
                  </a:rPr>
                  <a:t>1</a:t>
                </a:r>
                <a:r>
                  <a:rPr lang="en-US" altLang="zh-CN" sz="2400" b="1" dirty="0">
                    <a:latin typeface="Times New Roman" panose="02020603050405020304" pitchFamily="18" charset="0"/>
                    <a:sym typeface="Symbol" pitchFamily="2" charset="2"/>
                  </a:rPr>
                  <a:t>,</a:t>
                </a:r>
                <a:r>
                  <a:rPr lang="en-US" altLang="zh-CN" sz="2400" dirty="0">
                    <a:latin typeface="Times New Roman" panose="02020603050405020304" pitchFamily="18" charset="0"/>
                    <a:sym typeface="Symbol" pitchFamily="2" charset="2"/>
                  </a:rPr>
                  <a:t> </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则 </a:t>
                </a:r>
                <a:r>
                  <a:rPr lang="en-US" altLang="zh-CN" sz="2400" b="1" i="1" dirty="0">
                    <a:latin typeface="Times New Roman" panose="02020603050405020304" pitchFamily="18" charset="0"/>
                    <a:sym typeface="Symbol" pitchFamily="2" charset="2"/>
                  </a:rPr>
                  <a:t>X</a:t>
                </a:r>
                <a:endParaRPr lang="en-US" altLang="zh-CN" sz="2400" b="1" dirty="0">
                  <a:latin typeface="Times New Roman" panose="02020603050405020304" pitchFamily="18" charset="0"/>
                  <a:sym typeface="Symbol" pitchFamily="2" charset="2"/>
                </a:endParaRPr>
              </a:p>
            </p:txBody>
          </p:sp>
          <p:pic>
            <p:nvPicPr>
              <p:cNvPr id="94220" name="Picture 15">
                <a:extLst>
                  <a:ext uri="{FF2B5EF4-FFF2-40B4-BE49-F238E27FC236}">
                    <a16:creationId xmlns:a16="http://schemas.microsoft.com/office/drawing/2014/main" id="{F365289B-7D69-1642-A99E-C52108D60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 y="2818"/>
                <a:ext cx="15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1" name="Picture 16">
                <a:extLst>
                  <a:ext uri="{FF2B5EF4-FFF2-40B4-BE49-F238E27FC236}">
                    <a16:creationId xmlns:a16="http://schemas.microsoft.com/office/drawing/2014/main" id="{C2942283-C301-5E49-AB3C-235AC7E21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 y="3493"/>
                <a:ext cx="15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4212" name="Text Box 17">
            <a:extLst>
              <a:ext uri="{FF2B5EF4-FFF2-40B4-BE49-F238E27FC236}">
                <a16:creationId xmlns:a16="http://schemas.microsoft.com/office/drawing/2014/main" id="{F8189646-5534-9046-B2C8-FE34541D7700}"/>
              </a:ext>
            </a:extLst>
          </p:cNvPr>
          <p:cNvSpPr txBox="1">
            <a:spLocks noChangeArrowheads="1"/>
          </p:cNvSpPr>
          <p:nvPr/>
        </p:nvSpPr>
        <p:spPr bwMode="auto">
          <a:xfrm>
            <a:off x="4572000" y="3259138"/>
            <a:ext cx="70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a:solidFill>
                  <a:srgbClr val="0000A4"/>
                </a:solidFill>
                <a:latin typeface="Times New Roman" panose="02020603050405020304" pitchFamily="18" charset="0"/>
              </a:rPr>
              <a:t>= S</a:t>
            </a:r>
            <a:r>
              <a:rPr lang="en-US" altLang="zh-CN" sz="2400" b="1" baseline="-25000" dirty="0">
                <a:solidFill>
                  <a:srgbClr val="0000A4"/>
                </a:solidFill>
                <a:latin typeface="Times New Roman" panose="02020603050405020304" pitchFamily="18" charset="0"/>
              </a:rPr>
              <a:t>2</a:t>
            </a:r>
          </a:p>
        </p:txBody>
      </p:sp>
      <p:sp>
        <p:nvSpPr>
          <p:cNvPr id="94213" name="Text Box 18">
            <a:extLst>
              <a:ext uri="{FF2B5EF4-FFF2-40B4-BE49-F238E27FC236}">
                <a16:creationId xmlns:a16="http://schemas.microsoft.com/office/drawing/2014/main" id="{1AAD636E-1EFB-9C4B-AA58-B0A68D160E2D}"/>
              </a:ext>
            </a:extLst>
          </p:cNvPr>
          <p:cNvSpPr txBox="1">
            <a:spLocks noChangeArrowheads="1"/>
          </p:cNvSpPr>
          <p:nvPr/>
        </p:nvSpPr>
        <p:spPr bwMode="auto">
          <a:xfrm>
            <a:off x="4356100" y="3794125"/>
            <a:ext cx="70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0000A4"/>
                </a:solidFill>
                <a:latin typeface="Times New Roman" panose="02020603050405020304" pitchFamily="18" charset="0"/>
              </a:rPr>
              <a:t>= S</a:t>
            </a:r>
            <a:r>
              <a:rPr lang="en-US" altLang="zh-CN" sz="2400" b="1" baseline="-25000">
                <a:solidFill>
                  <a:srgbClr val="0000A4"/>
                </a:solidFill>
                <a:latin typeface="Times New Roman" panose="02020603050405020304" pitchFamily="18" charset="0"/>
              </a:rPr>
              <a:t>5</a:t>
            </a:r>
          </a:p>
        </p:txBody>
      </p:sp>
      <p:sp>
        <p:nvSpPr>
          <p:cNvPr id="94214" name="Text Box 19">
            <a:extLst>
              <a:ext uri="{FF2B5EF4-FFF2-40B4-BE49-F238E27FC236}">
                <a16:creationId xmlns:a16="http://schemas.microsoft.com/office/drawing/2014/main" id="{5986BFA0-741B-F64D-8914-096949EBF2BD}"/>
              </a:ext>
            </a:extLst>
          </p:cNvPr>
          <p:cNvSpPr txBox="1">
            <a:spLocks noChangeArrowheads="1"/>
          </p:cNvSpPr>
          <p:nvPr/>
        </p:nvSpPr>
        <p:spPr bwMode="auto">
          <a:xfrm>
            <a:off x="4284663" y="4340225"/>
            <a:ext cx="155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0000A4"/>
                </a:solidFill>
                <a:latin typeface="Times New Roman" panose="02020603050405020304" pitchFamily="18" charset="0"/>
              </a:rPr>
              <a:t>= S</a:t>
            </a:r>
            <a:r>
              <a:rPr lang="en-US" altLang="zh-CN" sz="2400" b="1" baseline="-25000">
                <a:solidFill>
                  <a:srgbClr val="0000A4"/>
                </a:solidFill>
                <a:latin typeface="Times New Roman" panose="02020603050405020304" pitchFamily="18" charset="0"/>
              </a:rPr>
              <a:t>1</a:t>
            </a:r>
            <a:r>
              <a:rPr lang="en-US" altLang="zh-CN" sz="2400" b="1">
                <a:solidFill>
                  <a:srgbClr val="0000A4"/>
                </a:solidFill>
                <a:latin typeface="Times New Roman" panose="02020603050405020304" pitchFamily="18" charset="0"/>
              </a:rPr>
              <a:t>, </a:t>
            </a:r>
            <a:r>
              <a:rPr lang="en-US" altLang="zh-CN" sz="2400" b="1" i="1">
                <a:solidFill>
                  <a:srgbClr val="0000A4"/>
                </a:solidFill>
                <a:latin typeface="Times New Roman" panose="02020603050405020304" pitchFamily="18" charset="0"/>
              </a:rPr>
              <a:t>S</a:t>
            </a:r>
            <a:r>
              <a:rPr lang="en-US" altLang="zh-CN" sz="2400" b="1" baseline="-25000">
                <a:solidFill>
                  <a:srgbClr val="0000A4"/>
                </a:solidFill>
                <a:latin typeface="Times New Roman" panose="02020603050405020304" pitchFamily="18" charset="0"/>
              </a:rPr>
              <a:t>2</a:t>
            </a:r>
            <a:r>
              <a:rPr lang="en-US" altLang="zh-CN" sz="2400" b="1">
                <a:solidFill>
                  <a:srgbClr val="0000A4"/>
                </a:solidFill>
                <a:latin typeface="Times New Roman" panose="02020603050405020304" pitchFamily="18" charset="0"/>
              </a:rPr>
              <a:t>, </a:t>
            </a:r>
            <a:r>
              <a:rPr lang="en-US" altLang="zh-CN" sz="2400" b="1" i="1">
                <a:solidFill>
                  <a:srgbClr val="0000A4"/>
                </a:solidFill>
                <a:latin typeface="Times New Roman" panose="02020603050405020304" pitchFamily="18" charset="0"/>
              </a:rPr>
              <a:t>S</a:t>
            </a:r>
            <a:r>
              <a:rPr lang="en-US" altLang="zh-CN" sz="2400" b="1" baseline="-25000">
                <a:solidFill>
                  <a:srgbClr val="0000A4"/>
                </a:solidFill>
                <a:latin typeface="Times New Roman" panose="02020603050405020304" pitchFamily="18" charset="0"/>
              </a:rPr>
              <a:t>4</a:t>
            </a:r>
          </a:p>
        </p:txBody>
      </p:sp>
      <p:sp>
        <p:nvSpPr>
          <p:cNvPr id="94215" name="Text Box 20">
            <a:extLst>
              <a:ext uri="{FF2B5EF4-FFF2-40B4-BE49-F238E27FC236}">
                <a16:creationId xmlns:a16="http://schemas.microsoft.com/office/drawing/2014/main" id="{059E6005-F1CF-4B42-ADB5-0E60838D0FBA}"/>
              </a:ext>
            </a:extLst>
          </p:cNvPr>
          <p:cNvSpPr txBox="1">
            <a:spLocks noChangeArrowheads="1"/>
          </p:cNvSpPr>
          <p:nvPr/>
        </p:nvSpPr>
        <p:spPr bwMode="auto">
          <a:xfrm>
            <a:off x="3556000" y="4894263"/>
            <a:ext cx="112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0000A4"/>
                </a:solidFill>
                <a:latin typeface="Times New Roman" panose="02020603050405020304" pitchFamily="18" charset="0"/>
              </a:rPr>
              <a:t>= S</a:t>
            </a:r>
            <a:r>
              <a:rPr lang="en-US" altLang="zh-CN" sz="2400" b="1" baseline="-25000">
                <a:solidFill>
                  <a:srgbClr val="0000A4"/>
                </a:solidFill>
                <a:latin typeface="Times New Roman" panose="02020603050405020304" pitchFamily="18" charset="0"/>
              </a:rPr>
              <a:t>3</a:t>
            </a:r>
            <a:r>
              <a:rPr lang="en-US" altLang="zh-CN" sz="2400" b="1">
                <a:solidFill>
                  <a:srgbClr val="0000A4"/>
                </a:solidFill>
                <a:latin typeface="Times New Roman" panose="02020603050405020304" pitchFamily="18" charset="0"/>
              </a:rPr>
              <a:t>, </a:t>
            </a:r>
            <a:r>
              <a:rPr lang="en-US" altLang="zh-CN" sz="2400" b="1" i="1">
                <a:solidFill>
                  <a:srgbClr val="0000A4"/>
                </a:solidFill>
                <a:latin typeface="Times New Roman" panose="02020603050405020304" pitchFamily="18" charset="0"/>
              </a:rPr>
              <a:t>S</a:t>
            </a:r>
            <a:r>
              <a:rPr lang="en-US" altLang="zh-CN" sz="2400" b="1" baseline="-25000">
                <a:solidFill>
                  <a:srgbClr val="0000A4"/>
                </a:solidFill>
                <a:latin typeface="Times New Roman" panose="02020603050405020304" pitchFamily="18" charset="0"/>
              </a:rPr>
              <a:t>5</a:t>
            </a:r>
          </a:p>
        </p:txBody>
      </p:sp>
      <p:sp>
        <p:nvSpPr>
          <p:cNvPr id="94216" name="Text Box 21">
            <a:extLst>
              <a:ext uri="{FF2B5EF4-FFF2-40B4-BE49-F238E27FC236}">
                <a16:creationId xmlns:a16="http://schemas.microsoft.com/office/drawing/2014/main" id="{86CA0796-B774-3D44-93B0-A119E5C2619D}"/>
              </a:ext>
            </a:extLst>
          </p:cNvPr>
          <p:cNvSpPr txBox="1">
            <a:spLocks noChangeArrowheads="1"/>
          </p:cNvSpPr>
          <p:nvPr/>
        </p:nvSpPr>
        <p:spPr bwMode="auto">
          <a:xfrm>
            <a:off x="4284663" y="5434013"/>
            <a:ext cx="268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A4"/>
                </a:solidFill>
                <a:latin typeface="Times New Roman" panose="02020603050405020304" pitchFamily="18" charset="0"/>
              </a:rPr>
              <a:t>与 </a:t>
            </a:r>
            <a:r>
              <a:rPr lang="en-US" altLang="zh-CN" sz="2400" b="1" i="1">
                <a:solidFill>
                  <a:srgbClr val="0000A4"/>
                </a:solidFill>
                <a:latin typeface="Times New Roman" panose="02020603050405020304" pitchFamily="18" charset="0"/>
              </a:rPr>
              <a:t>S</a:t>
            </a:r>
            <a:r>
              <a:rPr lang="en-US" altLang="zh-CN" sz="2400" b="1" baseline="-25000">
                <a:solidFill>
                  <a:srgbClr val="0000A4"/>
                </a:solidFill>
                <a:latin typeface="Times New Roman" panose="02020603050405020304" pitchFamily="18" charset="0"/>
              </a:rPr>
              <a:t>1</a:t>
            </a:r>
            <a:r>
              <a:rPr lang="en-US" altLang="zh-CN" sz="2400" b="1">
                <a:solidFill>
                  <a:srgbClr val="0000A4"/>
                </a:solidFill>
                <a:latin typeface="Times New Roman" panose="02020603050405020304" pitchFamily="18" charset="0"/>
              </a:rPr>
              <a:t>, ... , </a:t>
            </a:r>
            <a:r>
              <a:rPr lang="en-US" altLang="zh-CN" sz="2400" b="1" i="1">
                <a:solidFill>
                  <a:srgbClr val="0000A4"/>
                </a:solidFill>
                <a:latin typeface="Times New Roman" panose="02020603050405020304" pitchFamily="18" charset="0"/>
              </a:rPr>
              <a:t>S</a:t>
            </a:r>
            <a:r>
              <a:rPr lang="en-US" altLang="zh-CN" sz="2400" b="1" baseline="-25000">
                <a:solidFill>
                  <a:srgbClr val="0000A4"/>
                </a:solidFill>
                <a:latin typeface="Times New Roman" panose="02020603050405020304" pitchFamily="18" charset="0"/>
              </a:rPr>
              <a:t>5 </a:t>
            </a:r>
            <a:r>
              <a:rPr lang="zh-CN" altLang="en-US" sz="2400" b="1">
                <a:solidFill>
                  <a:srgbClr val="0000A4"/>
                </a:solidFill>
                <a:latin typeface="Times New Roman" panose="02020603050405020304" pitchFamily="18" charset="0"/>
              </a:rPr>
              <a:t>都不等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F3BC3D7E-D9C2-8543-BDF5-8ECDF6276DDE}"/>
              </a:ext>
            </a:extLst>
          </p:cNvPr>
          <p:cNvSpPr>
            <a:spLocks noGrp="1" noChangeArrowheads="1"/>
          </p:cNvSpPr>
          <p:nvPr>
            <p:ph type="title"/>
          </p:nvPr>
        </p:nvSpPr>
        <p:spPr/>
        <p:txBody>
          <a:bodyPr/>
          <a:lstStyle/>
          <a:p>
            <a:r>
              <a:rPr lang="zh-CN" altLang="en-US"/>
              <a:t>数学与工学</a:t>
            </a:r>
          </a:p>
        </p:txBody>
      </p:sp>
      <p:sp>
        <p:nvSpPr>
          <p:cNvPr id="51202" name="内容占位符 2">
            <a:extLst>
              <a:ext uri="{FF2B5EF4-FFF2-40B4-BE49-F238E27FC236}">
                <a16:creationId xmlns:a16="http://schemas.microsoft.com/office/drawing/2014/main" id="{7A8F3A5B-55C3-7944-B520-57DFC81086D8}"/>
              </a:ext>
            </a:extLst>
          </p:cNvPr>
          <p:cNvSpPr>
            <a:spLocks noGrp="1" noChangeArrowheads="1"/>
          </p:cNvSpPr>
          <p:nvPr>
            <p:ph idx="1"/>
          </p:nvPr>
        </p:nvSpPr>
        <p:spPr>
          <a:xfrm>
            <a:off x="457200" y="1981200"/>
            <a:ext cx="8343900" cy="4367213"/>
          </a:xfrm>
        </p:spPr>
        <p:txBody>
          <a:bodyPr/>
          <a:lstStyle/>
          <a:p>
            <a:r>
              <a:rPr lang="zh-CN" altLang="en-US" sz="2800" dirty="0"/>
              <a:t>数学是工学的</a:t>
            </a:r>
            <a:r>
              <a:rPr lang="zh-CN" altLang="en-US" sz="2800" dirty="0">
                <a:solidFill>
                  <a:srgbClr val="7070FF"/>
                </a:solidFill>
              </a:rPr>
              <a:t>基础</a:t>
            </a:r>
            <a:r>
              <a:rPr lang="zh-CN" altLang="en-US" sz="2800" dirty="0"/>
              <a:t>和</a:t>
            </a:r>
            <a:r>
              <a:rPr lang="zh-CN" altLang="en-US" sz="2800" dirty="0">
                <a:solidFill>
                  <a:srgbClr val="7070FF"/>
                </a:solidFill>
              </a:rPr>
              <a:t>工具</a:t>
            </a:r>
            <a:r>
              <a:rPr lang="zh-CN" altLang="en-US" sz="2800" dirty="0"/>
              <a:t>，不同的工学需要不同的数学支持</a:t>
            </a:r>
          </a:p>
          <a:p>
            <a:endParaRPr lang="zh-CN" altLang="en-US" dirty="0"/>
          </a:p>
          <a:p>
            <a:r>
              <a:rPr lang="zh-CN" altLang="en-US" sz="2000" dirty="0"/>
              <a:t>机械零部件、汽车、飞机等制造业需要几何学、拓扑流行学等</a:t>
            </a:r>
          </a:p>
          <a:p>
            <a:endParaRPr lang="zh-CN" altLang="en-US" sz="2000" dirty="0"/>
          </a:p>
          <a:p>
            <a:r>
              <a:rPr lang="zh-CN" altLang="en-US" sz="2000" dirty="0"/>
              <a:t>力学、控制学、自动化等需要了解常微分方程、偏微分方程等</a:t>
            </a:r>
          </a:p>
          <a:p>
            <a:endParaRPr lang="zh-CN" altLang="en-US" sz="2000" dirty="0"/>
          </a:p>
          <a:p>
            <a:r>
              <a:rPr lang="zh-CN" altLang="en-US" sz="2000" dirty="0"/>
              <a:t>信息通信领域需要调和分析、傅立叶分析对信号进行时频分析等</a:t>
            </a:r>
          </a:p>
          <a:p>
            <a:pPr>
              <a:buFont typeface="Wingdings" pitchFamily="2" charset="2"/>
              <a:buNone/>
            </a:pPr>
            <a:endParaRPr lang="zh-CN" altLang="en-US" sz="2000" dirty="0"/>
          </a:p>
          <a:p>
            <a:r>
              <a:rPr lang="zh-CN" altLang="en-US" sz="2000" i="1" dirty="0"/>
              <a:t>计算机的发展大大提升了近代各个学科的发展速度，源于它对各类数学问题的</a:t>
            </a:r>
            <a:r>
              <a:rPr lang="zh-CN" altLang="en-US" sz="2000" i="1" dirty="0">
                <a:solidFill>
                  <a:srgbClr val="7070FF"/>
                </a:solidFill>
              </a:rPr>
              <a:t>求解的强大计算分析能力</a:t>
            </a:r>
            <a:r>
              <a:rPr lang="zh-CN" altLang="en-US" sz="2000" i="1" dirty="0"/>
              <a:t>。而它能解决的只是</a:t>
            </a:r>
            <a:r>
              <a:rPr lang="zh-CN" altLang="en-US" sz="2000" i="1" dirty="0">
                <a:solidFill>
                  <a:srgbClr val="7070FF"/>
                </a:solidFill>
              </a:rPr>
              <a:t>离散问题</a:t>
            </a:r>
            <a:r>
              <a:rPr lang="zh-CN" altLang="en-US" sz="2000" i="1" dirty="0"/>
              <a:t>。</a:t>
            </a:r>
            <a:endParaRPr lang="zh-CN" altLang="en-US" dirty="0"/>
          </a:p>
        </p:txBody>
      </p:sp>
      <p:sp>
        <p:nvSpPr>
          <p:cNvPr id="51203" name="灯片编号占位符 3">
            <a:extLst>
              <a:ext uri="{FF2B5EF4-FFF2-40B4-BE49-F238E27FC236}">
                <a16:creationId xmlns:a16="http://schemas.microsoft.com/office/drawing/2014/main" id="{AD68C642-7E57-F94B-A27B-1F22A71BF8B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4094BF-EDA1-9748-B684-C485F7938C12}" type="slidenum">
              <a:rPr altLang="zh-CN" sz="1200" noProof="1" smtClean="0">
                <a:latin typeface="Arial Black" panose="020B0604020202020204" pitchFamily="34" charset="0"/>
              </a:rPr>
              <a:pPr>
                <a:spcBef>
                  <a:spcPct val="0"/>
                </a:spcBef>
                <a:buClrTx/>
                <a:buSzTx/>
                <a:buFontTx/>
                <a:buNone/>
              </a:pPr>
              <a:t>4</a:t>
            </a:fld>
            <a:endParaRPr lang="en-CN" altLang="zh-CN" sz="1200" noProof="1">
              <a:latin typeface="Arial Black" panose="020B0604020202020204" pitchFamily="34" charset="0"/>
            </a:endParaRPr>
          </a:p>
        </p:txBody>
      </p:sp>
      <p:sp>
        <p:nvSpPr>
          <p:cNvPr id="5" name="TextBox 4">
            <a:extLst>
              <a:ext uri="{FF2B5EF4-FFF2-40B4-BE49-F238E27FC236}">
                <a16:creationId xmlns:a16="http://schemas.microsoft.com/office/drawing/2014/main" id="{2218FBAF-9BDD-5943-B277-7BE8E88CAFCA}"/>
              </a:ext>
            </a:extLst>
          </p:cNvPr>
          <p:cNvSpPr txBox="1"/>
          <p:nvPr/>
        </p:nvSpPr>
        <p:spPr>
          <a:xfrm>
            <a:off x="5364088" y="2779356"/>
            <a:ext cx="3024336" cy="646331"/>
          </a:xfrm>
          <a:prstGeom prst="rect">
            <a:avLst/>
          </a:prstGeom>
          <a:solidFill>
            <a:schemeClr val="bg1"/>
          </a:solidFill>
          <a:ln w="19050">
            <a:solidFill>
              <a:srgbClr val="00B050"/>
            </a:solidFill>
          </a:ln>
        </p:spPr>
        <p:txBody>
          <a:bodyPr wrap="square" lIns="36000" rIns="0" rtlCol="0">
            <a:spAutoFit/>
          </a:bodyPr>
          <a:lstStyle/>
          <a:p>
            <a:r>
              <a:rPr lang="zh-CN" altLang="en-US" b="1" dirty="0">
                <a:solidFill>
                  <a:srgbClr val="FF0000"/>
                </a:solidFill>
                <a:latin typeface="SimSun" panose="02010600030101010101" pitchFamily="2" charset="-122"/>
                <a:ea typeface="SimSun" panose="02010600030101010101" pitchFamily="2" charset="-122"/>
              </a:rPr>
              <a:t>培养严谨敏捷的数学思维：</a:t>
            </a:r>
            <a:endParaRPr lang="en-US" altLang="zh-CN" b="1" dirty="0">
              <a:solidFill>
                <a:srgbClr val="FF0000"/>
              </a:solidFill>
              <a:latin typeface="SimSun" panose="02010600030101010101" pitchFamily="2" charset="-122"/>
              <a:ea typeface="SimSun" panose="02010600030101010101" pitchFamily="2" charset="-122"/>
            </a:endParaRPr>
          </a:p>
          <a:p>
            <a:r>
              <a:rPr lang="en-US" altLang="zh-CN" b="1" dirty="0">
                <a:solidFill>
                  <a:srgbClr val="FF0000"/>
                </a:solidFill>
                <a:latin typeface="SimSun" panose="02010600030101010101" pitchFamily="2" charset="-122"/>
                <a:ea typeface="SimSun" panose="02010600030101010101" pitchFamily="2" charset="-122"/>
              </a:rPr>
              <a:t>Thinking</a:t>
            </a:r>
            <a:r>
              <a:rPr lang="zh-CN" altLang="en-US" b="1" dirty="0">
                <a:solidFill>
                  <a:srgbClr val="FF0000"/>
                </a:solidFill>
                <a:latin typeface="SimSun" panose="02010600030101010101" pitchFamily="2" charset="-122"/>
                <a:ea typeface="SimSun" panose="02010600030101010101" pitchFamily="2" charset="-122"/>
              </a:rPr>
              <a:t> </a:t>
            </a:r>
            <a:r>
              <a:rPr lang="en-US" altLang="zh-CN" b="1" dirty="0">
                <a:solidFill>
                  <a:srgbClr val="FF0000"/>
                </a:solidFill>
                <a:latin typeface="SimSun" panose="02010600030101010101" pitchFamily="2" charset="-122"/>
                <a:ea typeface="SimSun" panose="02010600030101010101" pitchFamily="2" charset="-122"/>
              </a:rPr>
              <a:t>mathematically!</a:t>
            </a:r>
            <a:endParaRPr lang="zh-CN" altLang="en-US"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文本框 1">
            <a:extLst>
              <a:ext uri="{FF2B5EF4-FFF2-40B4-BE49-F238E27FC236}">
                <a16:creationId xmlns:a16="http://schemas.microsoft.com/office/drawing/2014/main" id="{62DAFDC6-19C9-B544-9894-92A114D5DB66}"/>
              </a:ext>
            </a:extLst>
          </p:cNvPr>
          <p:cNvSpPr txBox="1">
            <a:spLocks noChangeArrowheads="1"/>
          </p:cNvSpPr>
          <p:nvPr/>
        </p:nvSpPr>
        <p:spPr bwMode="auto">
          <a:xfrm>
            <a:off x="479425" y="298450"/>
            <a:ext cx="8521700" cy="658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400" b="1" dirty="0"/>
              <a:t>广义运算</a:t>
            </a:r>
            <a:endParaRPr lang="en-US" altLang="zh-CN" sz="4400" b="1" dirty="0"/>
          </a:p>
          <a:p>
            <a:pPr eaLnBrk="1" hangingPunct="1">
              <a:spcBef>
                <a:spcPct val="0"/>
              </a:spcBef>
              <a:buClrTx/>
              <a:buSzTx/>
              <a:buFontTx/>
              <a:buNone/>
            </a:pPr>
            <a:endParaRPr lang="zh-CN" altLang="en-US" sz="2800" b="1" dirty="0"/>
          </a:p>
          <a:p>
            <a:pPr eaLnBrk="1" hangingPunct="1">
              <a:spcBef>
                <a:spcPct val="0"/>
              </a:spcBef>
              <a:buClrTx/>
              <a:buSzTx/>
              <a:buFontTx/>
              <a:buNone/>
            </a:pPr>
            <a:r>
              <a:rPr lang="en-US" altLang="zh-CN" sz="2800" dirty="0"/>
              <a:t>1. </a:t>
            </a:r>
            <a:r>
              <a:rPr lang="zh-CN" altLang="en-US" sz="2800" dirty="0"/>
              <a:t>定义</a:t>
            </a:r>
            <a:r>
              <a:rPr lang="en-US" altLang="zh-CN" sz="2800" dirty="0"/>
              <a:t>6.2</a:t>
            </a:r>
          </a:p>
          <a:p>
            <a:pPr eaLnBrk="1" hangingPunct="1">
              <a:spcBef>
                <a:spcPct val="0"/>
              </a:spcBef>
              <a:buClrTx/>
              <a:buSzTx/>
              <a:buFontTx/>
              <a:buNone/>
            </a:pPr>
            <a:endParaRPr lang="en-US" altLang="zh-CN" sz="2800" dirty="0"/>
          </a:p>
          <a:p>
            <a:pPr eaLnBrk="1" hangingPunct="1">
              <a:spcBef>
                <a:spcPct val="0"/>
              </a:spcBef>
              <a:buClrTx/>
              <a:buSzTx/>
              <a:buFontTx/>
              <a:buNone/>
            </a:pPr>
            <a:endParaRPr lang="en-US" altLang="zh-CN" sz="2800" dirty="0"/>
          </a:p>
          <a:p>
            <a:pPr eaLnBrk="1" hangingPunct="1">
              <a:spcBef>
                <a:spcPct val="0"/>
              </a:spcBef>
              <a:buClrTx/>
              <a:buSzTx/>
              <a:buFontTx/>
              <a:buNone/>
            </a:pPr>
            <a:endParaRPr lang="en-US" altLang="zh-CN" sz="2800" dirty="0"/>
          </a:p>
          <a:p>
            <a:pPr eaLnBrk="1" hangingPunct="1">
              <a:spcBef>
                <a:spcPct val="0"/>
              </a:spcBef>
              <a:buClrTx/>
              <a:buSzTx/>
              <a:buFontTx/>
              <a:buNone/>
            </a:pPr>
            <a:endParaRPr lang="en-US" altLang="zh-CN" sz="2800" dirty="0"/>
          </a:p>
          <a:p>
            <a:pPr>
              <a:lnSpc>
                <a:spcPct val="150000"/>
              </a:lnSpc>
              <a:spcBef>
                <a:spcPct val="0"/>
              </a:spcBef>
              <a:buClrTx/>
              <a:buSzTx/>
              <a:buFontTx/>
              <a:buNone/>
            </a:pPr>
            <a:r>
              <a:rPr lang="en-US" altLang="zh-CN" sz="2800" dirty="0"/>
              <a:t>2</a:t>
            </a:r>
            <a:r>
              <a:rPr lang="zh-CN" altLang="zh-CN" sz="2800" dirty="0"/>
              <a:t>．实例</a:t>
            </a:r>
          </a:p>
          <a:p>
            <a:pPr>
              <a:lnSpc>
                <a:spcPct val="150000"/>
              </a:lnSpc>
              <a:spcBef>
                <a:spcPct val="0"/>
              </a:spcBef>
              <a:buClrTx/>
              <a:buSzTx/>
              <a:buFontTx/>
              <a:buNone/>
            </a:pPr>
            <a:r>
              <a:rPr lang="en-US" altLang="zh-CN" sz="2800" dirty="0"/>
              <a:t>     </a:t>
            </a:r>
            <a:r>
              <a:rPr lang="zh-CN" altLang="zh-CN" sz="2800" dirty="0"/>
              <a:t>例   </a:t>
            </a:r>
            <a:r>
              <a:rPr lang="zh-CN" altLang="en-US" sz="2800" dirty="0"/>
              <a:t> </a:t>
            </a:r>
            <a:r>
              <a:rPr lang="en-US" altLang="zh-CN" sz="2800" dirty="0">
                <a:sym typeface="Symbol" pitchFamily="2" charset="2"/>
              </a:rPr>
              <a:t></a:t>
            </a:r>
            <a:r>
              <a:rPr lang="en-US" altLang="zh-CN" sz="2800" dirty="0"/>
              <a:t>{{1}, {1,2}, {1,2,3}}={1,2,3}</a:t>
            </a:r>
            <a:endParaRPr lang="zh-CN" altLang="zh-CN" sz="2800" dirty="0"/>
          </a:p>
          <a:p>
            <a:pPr>
              <a:lnSpc>
                <a:spcPct val="150000"/>
              </a:lnSpc>
              <a:spcBef>
                <a:spcPct val="0"/>
              </a:spcBef>
              <a:buClrTx/>
              <a:buSzTx/>
              <a:buFontTx/>
              <a:buNone/>
            </a:pPr>
            <a:r>
              <a:rPr lang="en-US" altLang="zh-CN" sz="2800" dirty="0"/>
              <a:t>          </a:t>
            </a:r>
            <a:r>
              <a:rPr lang="zh-CN" altLang="en-US" sz="2800" dirty="0"/>
              <a:t>  </a:t>
            </a:r>
            <a:r>
              <a:rPr lang="en-US" altLang="zh-CN" sz="2800" dirty="0">
                <a:sym typeface="Symbol" pitchFamily="2" charset="2"/>
              </a:rPr>
              <a:t></a:t>
            </a:r>
            <a:r>
              <a:rPr lang="en-US" altLang="zh-CN" sz="2800" dirty="0"/>
              <a:t>{{1}, {1,2}, {1,2,3}}={1}</a:t>
            </a:r>
            <a:endParaRPr lang="zh-CN" altLang="zh-CN" sz="2800" dirty="0"/>
          </a:p>
          <a:p>
            <a:pPr>
              <a:lnSpc>
                <a:spcPct val="150000"/>
              </a:lnSpc>
              <a:spcBef>
                <a:spcPct val="0"/>
              </a:spcBef>
              <a:buClrTx/>
              <a:buSzTx/>
              <a:buFontTx/>
              <a:buNone/>
            </a:pPr>
            <a:r>
              <a:rPr lang="en-US" altLang="zh-CN" sz="2800" dirty="0"/>
              <a:t>        </a:t>
            </a:r>
            <a:r>
              <a:rPr lang="zh-CN" altLang="en-US" sz="2800" dirty="0"/>
              <a:t>    </a:t>
            </a:r>
            <a:r>
              <a:rPr lang="en-US" altLang="zh-CN" sz="2800" dirty="0">
                <a:sym typeface="Symbol" pitchFamily="2" charset="2"/>
              </a:rPr>
              <a:t></a:t>
            </a:r>
            <a:r>
              <a:rPr lang="en-US" altLang="zh-CN" sz="2800" dirty="0"/>
              <a:t>{{</a:t>
            </a:r>
            <a:r>
              <a:rPr lang="en-US" altLang="zh-CN" sz="2800" i="1" dirty="0"/>
              <a:t>a</a:t>
            </a:r>
            <a:r>
              <a:rPr lang="en-US" altLang="zh-CN" sz="2800" dirty="0"/>
              <a:t>}}={</a:t>
            </a:r>
            <a:r>
              <a:rPr lang="en-US" altLang="zh-CN" sz="2800" i="1" dirty="0"/>
              <a:t>a</a:t>
            </a:r>
            <a:r>
              <a:rPr lang="en-US" altLang="zh-CN" sz="2800" dirty="0"/>
              <a:t>}</a:t>
            </a:r>
            <a:r>
              <a:rPr lang="zh-CN" altLang="zh-CN" sz="2800" dirty="0"/>
              <a:t>， </a:t>
            </a:r>
            <a:r>
              <a:rPr lang="en-US" altLang="zh-CN" sz="2800" dirty="0">
                <a:sym typeface="Symbol" pitchFamily="2" charset="2"/>
              </a:rPr>
              <a:t></a:t>
            </a:r>
            <a:r>
              <a:rPr lang="en-US" altLang="zh-CN" sz="2800" dirty="0"/>
              <a:t>{{</a:t>
            </a:r>
            <a:r>
              <a:rPr lang="en-US" altLang="zh-CN" sz="2800" i="1" dirty="0"/>
              <a:t>a</a:t>
            </a:r>
            <a:r>
              <a:rPr lang="en-US" altLang="zh-CN" sz="2800" dirty="0"/>
              <a:t>}}={</a:t>
            </a:r>
            <a:r>
              <a:rPr lang="en-US" altLang="zh-CN" sz="2800" i="1" dirty="0"/>
              <a:t>a</a:t>
            </a:r>
            <a:r>
              <a:rPr lang="en-US" altLang="zh-CN" sz="2800" dirty="0"/>
              <a:t>}</a:t>
            </a:r>
            <a:endParaRPr lang="zh-CN" altLang="zh-CN" sz="2800" dirty="0"/>
          </a:p>
          <a:p>
            <a:pPr>
              <a:lnSpc>
                <a:spcPct val="150000"/>
              </a:lnSpc>
              <a:spcBef>
                <a:spcPct val="0"/>
              </a:spcBef>
              <a:buClrTx/>
              <a:buSzTx/>
              <a:buFontTx/>
              <a:buNone/>
            </a:pPr>
            <a:r>
              <a:rPr lang="en-US" altLang="zh-CN" sz="2800" dirty="0"/>
              <a:t>        </a:t>
            </a:r>
            <a:r>
              <a:rPr lang="zh-CN" altLang="en-US" sz="2800" dirty="0"/>
              <a:t>    </a:t>
            </a:r>
            <a:r>
              <a:rPr lang="en-US" altLang="zh-CN" sz="2800" dirty="0">
                <a:sym typeface="Symbol" pitchFamily="2" charset="2"/>
              </a:rPr>
              <a:t></a:t>
            </a:r>
            <a:r>
              <a:rPr lang="en-US" altLang="zh-CN" sz="2800" dirty="0"/>
              <a:t>{</a:t>
            </a:r>
            <a:r>
              <a:rPr lang="en-US" altLang="zh-CN" sz="2800" i="1" dirty="0"/>
              <a:t>a</a:t>
            </a:r>
            <a:r>
              <a:rPr lang="en-US" altLang="zh-CN" sz="2800" dirty="0"/>
              <a:t>}=</a:t>
            </a:r>
            <a:r>
              <a:rPr lang="en-US" altLang="zh-CN" sz="2800" i="1" dirty="0"/>
              <a:t>a</a:t>
            </a:r>
            <a:r>
              <a:rPr lang="zh-CN" altLang="zh-CN" sz="2800" dirty="0"/>
              <a:t>， </a:t>
            </a:r>
            <a:r>
              <a:rPr lang="en-US" altLang="zh-CN" sz="2800" dirty="0">
                <a:sym typeface="Symbol" pitchFamily="2" charset="2"/>
              </a:rPr>
              <a:t></a:t>
            </a:r>
            <a:r>
              <a:rPr lang="en-US" altLang="zh-CN" sz="2800" dirty="0"/>
              <a:t>{</a:t>
            </a:r>
            <a:r>
              <a:rPr lang="en-US" altLang="zh-CN" sz="2800" i="1" dirty="0"/>
              <a:t>a</a:t>
            </a:r>
            <a:r>
              <a:rPr lang="en-US" altLang="zh-CN" sz="2800" dirty="0"/>
              <a:t>}=</a:t>
            </a:r>
            <a:r>
              <a:rPr lang="en-US" altLang="zh-CN" sz="2800" i="1" dirty="0"/>
              <a:t>a</a:t>
            </a:r>
            <a:endParaRPr lang="zh-CN" altLang="zh-CN" sz="2800" dirty="0"/>
          </a:p>
        </p:txBody>
      </p:sp>
      <p:graphicFrame>
        <p:nvGraphicFramePr>
          <p:cNvPr id="95234" name="对象 2">
            <a:hlinkClick r:id="" action="ppaction://ole?verb=1"/>
            <a:extLst>
              <a:ext uri="{FF2B5EF4-FFF2-40B4-BE49-F238E27FC236}">
                <a16:creationId xmlns:a16="http://schemas.microsoft.com/office/drawing/2014/main" id="{D656C0A9-F189-E348-9201-FAC38E0C3C91}"/>
              </a:ext>
            </a:extLst>
          </p:cNvPr>
          <p:cNvGraphicFramePr>
            <a:graphicFrameLocks noChangeAspect="1"/>
          </p:cNvGraphicFramePr>
          <p:nvPr>
            <p:extLst>
              <p:ext uri="{D42A27DB-BD31-4B8C-83A1-F6EECF244321}">
                <p14:modId xmlns:p14="http://schemas.microsoft.com/office/powerpoint/2010/main" val="4121727796"/>
              </p:ext>
            </p:extLst>
          </p:nvPr>
        </p:nvGraphicFramePr>
        <p:xfrm>
          <a:off x="683568" y="2249488"/>
          <a:ext cx="3492500" cy="1179512"/>
        </p:xfrm>
        <a:graphic>
          <a:graphicData uri="http://schemas.openxmlformats.org/presentationml/2006/ole">
            <mc:AlternateContent xmlns:mc="http://schemas.openxmlformats.org/markup-compatibility/2006">
              <mc:Choice xmlns:v="urn:schemas-microsoft-com:vml" Requires="v">
                <p:oleObj spid="_x0000_s95441" r:id="rId3" imgW="41541700" imgH="14046200" progId="Equation.KSEE3">
                  <p:embed/>
                </p:oleObj>
              </mc:Choice>
              <mc:Fallback>
                <p:oleObj r:id="rId3" imgW="41541700" imgH="140462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49488"/>
                        <a:ext cx="349250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35" name="灯片编号占位符 3">
            <a:extLst>
              <a:ext uri="{FF2B5EF4-FFF2-40B4-BE49-F238E27FC236}">
                <a16:creationId xmlns:a16="http://schemas.microsoft.com/office/drawing/2014/main" id="{CB603558-99F2-894B-8BD6-B50ED95CF35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E604EC-4A7D-A347-953C-2037ECE88DFF}" type="slidenum">
              <a:rPr altLang="zh-CN" sz="1200" noProof="1" smtClean="0">
                <a:latin typeface="Arial Black" panose="020B0604020202020204" pitchFamily="34" charset="0"/>
              </a:rPr>
              <a:pPr>
                <a:spcBef>
                  <a:spcPct val="0"/>
                </a:spcBef>
                <a:buClrTx/>
                <a:buSzTx/>
                <a:buFontTx/>
                <a:buNone/>
              </a:pPr>
              <a:t>40</a:t>
            </a:fld>
            <a:endParaRPr lang="en-CN" altLang="zh-CN" sz="1200" noProof="1">
              <a:latin typeface="Arial Black" panose="020B0604020202020204" pitchFamily="34" charset="0"/>
            </a:endParaRPr>
          </a:p>
        </p:txBody>
      </p:sp>
      <p:sp>
        <p:nvSpPr>
          <p:cNvPr id="2" name="TextBox 1">
            <a:extLst>
              <a:ext uri="{FF2B5EF4-FFF2-40B4-BE49-F238E27FC236}">
                <a16:creationId xmlns:a16="http://schemas.microsoft.com/office/drawing/2014/main" id="{7DF742A7-F4B3-C54F-A78F-40B774A6E852}"/>
              </a:ext>
            </a:extLst>
          </p:cNvPr>
          <p:cNvSpPr txBox="1"/>
          <p:nvPr/>
        </p:nvSpPr>
        <p:spPr>
          <a:xfrm>
            <a:off x="4572000" y="2348880"/>
            <a:ext cx="4262705" cy="369332"/>
          </a:xfrm>
          <a:prstGeom prst="rect">
            <a:avLst/>
          </a:prstGeom>
          <a:noFill/>
        </p:spPr>
        <p:txBody>
          <a:bodyPr wrap="none" rtlCol="0">
            <a:spAutoFit/>
          </a:bodyPr>
          <a:lstStyle/>
          <a:p>
            <a:r>
              <a:rPr lang="en-CN" dirty="0"/>
              <a:t>广义并</a:t>
            </a:r>
            <a:r>
              <a:rPr lang="zh-CN" altLang="en-US" dirty="0"/>
              <a:t>：</a:t>
            </a:r>
            <a:r>
              <a:rPr lang="en-US" altLang="zh-CN" dirty="0"/>
              <a:t>A</a:t>
            </a:r>
            <a:r>
              <a:rPr lang="zh-CN" altLang="en-US" dirty="0"/>
              <a:t>中的元素的元素构成的集合。</a:t>
            </a:r>
            <a:endParaRPr lang="en-CN" dirty="0"/>
          </a:p>
        </p:txBody>
      </p:sp>
      <p:sp>
        <p:nvSpPr>
          <p:cNvPr id="6" name="TextBox 5">
            <a:extLst>
              <a:ext uri="{FF2B5EF4-FFF2-40B4-BE49-F238E27FC236}">
                <a16:creationId xmlns:a16="http://schemas.microsoft.com/office/drawing/2014/main" id="{CDEEC382-24DA-8C4C-B136-DAFB6CECAD42}"/>
              </a:ext>
            </a:extLst>
          </p:cNvPr>
          <p:cNvSpPr txBox="1"/>
          <p:nvPr/>
        </p:nvSpPr>
        <p:spPr>
          <a:xfrm>
            <a:off x="4571999" y="2924944"/>
            <a:ext cx="4320481" cy="923330"/>
          </a:xfrm>
          <a:prstGeom prst="rect">
            <a:avLst/>
          </a:prstGeom>
          <a:noFill/>
        </p:spPr>
        <p:txBody>
          <a:bodyPr wrap="square" rtlCol="0">
            <a:spAutoFit/>
          </a:bodyPr>
          <a:lstStyle/>
          <a:p>
            <a:r>
              <a:rPr lang="en-CN" dirty="0"/>
              <a:t>广义交</a:t>
            </a:r>
            <a:r>
              <a:rPr lang="zh-CN" altLang="en-US" dirty="0"/>
              <a:t>：</a:t>
            </a:r>
            <a:r>
              <a:rPr lang="en-US" altLang="zh-CN" dirty="0"/>
              <a:t>A</a:t>
            </a:r>
            <a:r>
              <a:rPr lang="zh-CN" altLang="en-US" dirty="0"/>
              <a:t>为</a:t>
            </a:r>
            <a:r>
              <a:rPr lang="zh-CN" altLang="en-CN" dirty="0"/>
              <a:t>非空</a:t>
            </a:r>
            <a:r>
              <a:rPr lang="zh-CN" altLang="en-US" dirty="0"/>
              <a:t>集合，</a:t>
            </a:r>
            <a:r>
              <a:rPr lang="en-US" altLang="zh-CN" dirty="0"/>
              <a:t>A</a:t>
            </a:r>
            <a:r>
              <a:rPr lang="zh-CN" altLang="en-US" dirty="0"/>
              <a:t>中的所有元素的公共元素构成的集合。</a:t>
            </a:r>
            <a:r>
              <a:rPr lang="en-US" altLang="zh-CN" sz="1800" b="1" dirty="0">
                <a:solidFill>
                  <a:schemeClr val="bg2">
                    <a:lumMod val="60000"/>
                    <a:lumOff val="40000"/>
                  </a:schemeClr>
                </a:solidFill>
                <a:latin typeface="Times New Roman" panose="02020603050405020304" pitchFamily="18" charset="0"/>
                <a:sym typeface="Symbol" pitchFamily="2" charset="2"/>
              </a:rPr>
              <a:t> </a:t>
            </a:r>
            <a:r>
              <a:rPr lang="zh-CN" altLang="en-US" sz="1800" b="1" dirty="0">
                <a:solidFill>
                  <a:schemeClr val="bg2">
                    <a:lumMod val="60000"/>
                    <a:lumOff val="40000"/>
                  </a:schemeClr>
                </a:solidFill>
                <a:latin typeface="Times New Roman" panose="02020603050405020304" pitchFamily="18" charset="0"/>
                <a:sym typeface="Symbol" pitchFamily="2" charset="2"/>
              </a:rPr>
              <a:t>不可以广义交。</a:t>
            </a:r>
            <a:endParaRPr lang="en-CN" dirty="0">
              <a:solidFill>
                <a:schemeClr val="bg2">
                  <a:lumMod val="60000"/>
                  <a:lumOff val="40000"/>
                </a:schemeClr>
              </a:solidFill>
            </a:endParaRPr>
          </a:p>
        </p:txBody>
      </p:sp>
      <p:sp>
        <p:nvSpPr>
          <p:cNvPr id="3" name="Rectangle 2">
            <a:extLst>
              <a:ext uri="{FF2B5EF4-FFF2-40B4-BE49-F238E27FC236}">
                <a16:creationId xmlns:a16="http://schemas.microsoft.com/office/drawing/2014/main" id="{E0836B53-75A6-E24B-B041-BAEC3CC87135}"/>
              </a:ext>
            </a:extLst>
          </p:cNvPr>
          <p:cNvSpPr/>
          <p:nvPr/>
        </p:nvSpPr>
        <p:spPr>
          <a:xfrm>
            <a:off x="1547664" y="6248400"/>
            <a:ext cx="3030686"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矩形 1">
            <a:extLst>
              <a:ext uri="{FF2B5EF4-FFF2-40B4-BE49-F238E27FC236}">
                <a16:creationId xmlns:a16="http://schemas.microsoft.com/office/drawing/2014/main" id="{97F8544B-5F2D-C34E-99C7-45410CCFA547}"/>
              </a:ext>
            </a:extLst>
          </p:cNvPr>
          <p:cNvSpPr>
            <a:spLocks noChangeArrowheads="1"/>
          </p:cNvSpPr>
          <p:nvPr/>
        </p:nvSpPr>
        <p:spPr bwMode="auto">
          <a:xfrm>
            <a:off x="574675" y="604838"/>
            <a:ext cx="7993063" cy="478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ts val="1800"/>
              </a:lnSpc>
              <a:spcBef>
                <a:spcPct val="0"/>
              </a:spcBef>
              <a:buClrTx/>
              <a:buSzTx/>
              <a:buFontTx/>
              <a:buNone/>
            </a:pPr>
            <a:r>
              <a:rPr lang="en-US" altLang="zh-CN" sz="2800" dirty="0">
                <a:latin typeface="Times New Roman" panose="02020603050405020304" pitchFamily="18" charset="0"/>
                <a:ea typeface="华文中宋" panose="02010600040101010101" pitchFamily="2" charset="-122"/>
              </a:rPr>
              <a:t>3</a:t>
            </a:r>
            <a:r>
              <a:rPr lang="zh-CN" altLang="zh-CN" sz="2800" dirty="0">
                <a:latin typeface="Times New Roman" panose="02020603050405020304" pitchFamily="18" charset="0"/>
                <a:ea typeface="华文中宋" panose="02010600040101010101" pitchFamily="2" charset="-122"/>
              </a:rPr>
              <a:t>．广义运算的性质</a:t>
            </a:r>
            <a:endParaRPr lang="zh-CN" altLang="zh-CN" sz="28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  </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1</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zh-CN" sz="2400" dirty="0">
                <a:latin typeface="Times New Roman" panose="02020603050405020304" pitchFamily="18" charset="0"/>
                <a:ea typeface="华文中宋" panose="02010600040101010101" pitchFamily="2" charset="-122"/>
              </a:rPr>
              <a:t>无意义</a:t>
            </a:r>
            <a:r>
              <a:rPr lang="en-US" altLang="zh-CN" sz="2400" dirty="0">
                <a:latin typeface="Times New Roman" panose="02020603050405020304" pitchFamily="18" charset="0"/>
                <a:ea typeface="华文中宋" panose="02010600040101010101" pitchFamily="2" charset="-122"/>
              </a:rPr>
              <a:t> </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  </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2</a:t>
            </a:r>
            <a:r>
              <a:rPr lang="zh-CN" altLang="zh-CN" sz="2400" dirty="0">
                <a:latin typeface="Times New Roman" panose="02020603050405020304" pitchFamily="18" charset="0"/>
                <a:ea typeface="华文中宋" panose="02010600040101010101" pitchFamily="2" charset="-122"/>
              </a:rPr>
              <a:t>）单元集</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x</a:t>
            </a:r>
            <a:r>
              <a:rPr lang="en-US" altLang="zh-CN" sz="2400" dirty="0">
                <a:latin typeface="Times New Roman" panose="02020603050405020304" pitchFamily="18" charset="0"/>
                <a:ea typeface="华文中宋" panose="02010600040101010101" pitchFamily="2" charset="-122"/>
              </a:rPr>
              <a:t>}</a:t>
            </a:r>
            <a:r>
              <a:rPr lang="zh-CN" altLang="zh-CN" sz="2400" dirty="0">
                <a:latin typeface="Times New Roman" panose="02020603050405020304" pitchFamily="18" charset="0"/>
                <a:ea typeface="华文中宋" panose="02010600040101010101" pitchFamily="2" charset="-122"/>
              </a:rPr>
              <a:t>的广义并和广义交都等于</a:t>
            </a:r>
            <a:r>
              <a:rPr lang="en-US" altLang="zh-CN" sz="2400" i="1" dirty="0">
                <a:latin typeface="Times New Roman" panose="02020603050405020304" pitchFamily="18" charset="0"/>
                <a:ea typeface="华文中宋" panose="02010600040101010101" pitchFamily="2" charset="-122"/>
              </a:rPr>
              <a:t>x</a:t>
            </a:r>
            <a:r>
              <a:rPr lang="en-US" altLang="zh-CN" sz="2400" dirty="0">
                <a:latin typeface="Times New Roman" panose="02020603050405020304" pitchFamily="18" charset="0"/>
                <a:ea typeface="华文中宋" panose="02010600040101010101" pitchFamily="2" charset="-122"/>
              </a:rPr>
              <a:t> </a:t>
            </a:r>
            <a:endParaRPr lang="zh-CN" altLang="zh-CN" sz="2400" dirty="0">
              <a:latin typeface="Times New Roman" panose="02020603050405020304" pitchFamily="18" charset="0"/>
            </a:endParaRPr>
          </a:p>
          <a:p>
            <a:pPr algn="just">
              <a:lnSpc>
                <a:spcPct val="150000"/>
              </a:lnSpc>
              <a:spcBef>
                <a:spcPct val="0"/>
              </a:spcBef>
              <a:buClrTx/>
              <a:buSzTx/>
              <a:buFontTx/>
              <a:buNone/>
            </a:pPr>
            <a:r>
              <a:rPr lang="zh-CN" altLang="en-US" sz="2400" dirty="0">
                <a:latin typeface="Times New Roman" panose="02020603050405020304" pitchFamily="18" charset="0"/>
                <a:ea typeface="华文中宋" panose="02010600040101010101" pitchFamily="2" charset="-122"/>
              </a:rPr>
              <a:t>  </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3</a:t>
            </a:r>
            <a:r>
              <a:rPr lang="zh-CN" altLang="zh-CN" sz="2400" dirty="0">
                <a:latin typeface="Times New Roman" panose="02020603050405020304" pitchFamily="18" charset="0"/>
                <a:ea typeface="华文中宋" panose="02010600040101010101" pitchFamily="2" charset="-122"/>
              </a:rPr>
              <a:t>）广义运算减少集合的层次（括弧减少一层）</a:t>
            </a:r>
            <a:endParaRPr lang="zh-CN" altLang="zh-CN" sz="2400" dirty="0">
              <a:latin typeface="Times New Roman" panose="02020603050405020304" pitchFamily="18" charset="0"/>
            </a:endParaRPr>
          </a:p>
          <a:p>
            <a:pPr algn="just">
              <a:lnSpc>
                <a:spcPct val="150000"/>
              </a:lnSpc>
              <a:spcBef>
                <a:spcPct val="0"/>
              </a:spcBef>
              <a:buClrTx/>
              <a:buSzTx/>
              <a:buFontTx/>
              <a:buNone/>
            </a:pPr>
            <a:r>
              <a:rPr lang="zh-CN" altLang="en-US" sz="2400" dirty="0">
                <a:latin typeface="Times New Roman" panose="02020603050405020304" pitchFamily="18" charset="0"/>
                <a:ea typeface="华文中宋" panose="02010600040101010101" pitchFamily="2" charset="-122"/>
              </a:rPr>
              <a:t>  </a:t>
            </a:r>
            <a:r>
              <a:rPr lang="zh-CN"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4</a:t>
            </a:r>
            <a:r>
              <a:rPr lang="zh-CN" altLang="zh-CN" sz="2400" dirty="0">
                <a:latin typeface="Times New Roman" panose="02020603050405020304" pitchFamily="18" charset="0"/>
                <a:ea typeface="华文中宋" panose="02010600040101010101" pitchFamily="2" charset="-122"/>
              </a:rPr>
              <a:t>）广义运算的计算：一般情况下可以转变成初级运算</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1</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2</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i="1" baseline="-25000" dirty="0">
                <a:latin typeface="Times New Roman" panose="02020603050405020304" pitchFamily="18" charset="0"/>
                <a:ea typeface="华文中宋" panose="02010600040101010101" pitchFamily="2" charset="-122"/>
              </a:rPr>
              <a:t>n</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1</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2</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i="1" baseline="-25000" dirty="0">
                <a:latin typeface="Times New Roman" panose="02020603050405020304" pitchFamily="18" charset="0"/>
                <a:ea typeface="华文中宋" panose="02010600040101010101" pitchFamily="2" charset="-122"/>
              </a:rPr>
              <a:t>n</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1</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2</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i="1" baseline="-25000" dirty="0">
                <a:latin typeface="Times New Roman" panose="02020603050405020304" pitchFamily="18" charset="0"/>
                <a:ea typeface="华文中宋" panose="02010600040101010101" pitchFamily="2" charset="-122"/>
              </a:rPr>
              <a:t>n</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1</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baseline="-25000" dirty="0">
                <a:latin typeface="Times New Roman" panose="02020603050405020304" pitchFamily="18" charset="0"/>
                <a:ea typeface="华文中宋" panose="02010600040101010101" pitchFamily="2" charset="-122"/>
              </a:rPr>
              <a:t>2</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i="1" baseline="-25000" dirty="0">
                <a:latin typeface="Times New Roman" panose="02020603050405020304" pitchFamily="18" charset="0"/>
                <a:ea typeface="华文中宋" panose="02010600040101010101" pitchFamily="2" charset="-122"/>
              </a:rPr>
              <a:t>n</a:t>
            </a:r>
            <a:r>
              <a:rPr lang="en-US" altLang="zh-CN" sz="2400" baseline="-25000" dirty="0">
                <a:latin typeface="Times New Roman" panose="02020603050405020304" pitchFamily="18" charset="0"/>
                <a:ea typeface="华文中宋" panose="02010600040101010101" pitchFamily="2" charset="-122"/>
              </a:rPr>
              <a:t>  </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800" dirty="0">
                <a:latin typeface="Times New Roman" panose="02020603050405020304" pitchFamily="18" charset="0"/>
                <a:ea typeface="华文中宋" panose="02010600040101010101" pitchFamily="2" charset="-122"/>
              </a:rPr>
              <a:t>4</a:t>
            </a:r>
            <a:r>
              <a:rPr lang="zh-CN" altLang="zh-CN" sz="2800" dirty="0">
                <a:latin typeface="Times New Roman" panose="02020603050405020304" pitchFamily="18" charset="0"/>
                <a:ea typeface="华文中宋" panose="02010600040101010101" pitchFamily="2" charset="-122"/>
              </a:rPr>
              <a:t>．引入广义运算的意义</a:t>
            </a:r>
            <a:endParaRPr lang="zh-CN" altLang="zh-CN" sz="28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     </a:t>
            </a:r>
            <a:r>
              <a:rPr lang="zh-CN" altLang="zh-CN" sz="2400" dirty="0">
                <a:latin typeface="Times New Roman" panose="02020603050405020304" pitchFamily="18" charset="0"/>
                <a:ea typeface="华文中宋" panose="02010600040101010101" pitchFamily="2" charset="-122"/>
              </a:rPr>
              <a:t>可以表示无数个集合的并、交运算</a:t>
            </a:r>
            <a:endParaRPr lang="zh-CN" altLang="zh-CN" sz="2400" dirty="0">
              <a:latin typeface="Times New Roman" panose="02020603050405020304" pitchFamily="18" charset="0"/>
            </a:endParaRPr>
          </a:p>
        </p:txBody>
      </p:sp>
      <p:sp>
        <p:nvSpPr>
          <p:cNvPr id="96258" name="灯片编号占位符 3">
            <a:extLst>
              <a:ext uri="{FF2B5EF4-FFF2-40B4-BE49-F238E27FC236}">
                <a16:creationId xmlns:a16="http://schemas.microsoft.com/office/drawing/2014/main" id="{FDCDCD2E-A118-3642-B75B-00131C71A21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285BE63-F92E-0B4A-9839-8A2A0E02C7CE}" type="slidenum">
              <a:rPr altLang="zh-CN" sz="1200" noProof="1" smtClean="0">
                <a:latin typeface="Arial Black" panose="020B0604020202020204" pitchFamily="34" charset="0"/>
              </a:rPr>
              <a:pPr>
                <a:spcBef>
                  <a:spcPct val="0"/>
                </a:spcBef>
                <a:buClrTx/>
                <a:buSzTx/>
                <a:buFontTx/>
                <a:buNone/>
              </a:pPr>
              <a:t>41</a:t>
            </a:fld>
            <a:endParaRPr lang="en-CN" altLang="zh-CN" sz="1200" noProof="1">
              <a:latin typeface="Arial Black" panose="020B0604020202020204" pitchFamily="34" charset="0"/>
            </a:endParaRPr>
          </a:p>
        </p:txBody>
      </p:sp>
      <p:sp>
        <p:nvSpPr>
          <p:cNvPr id="4" name="TextBox 3">
            <a:extLst>
              <a:ext uri="{FF2B5EF4-FFF2-40B4-BE49-F238E27FC236}">
                <a16:creationId xmlns:a16="http://schemas.microsoft.com/office/drawing/2014/main" id="{9B7644DB-1C22-6446-BC83-B5CF45D6716C}"/>
              </a:ext>
            </a:extLst>
          </p:cNvPr>
          <p:cNvSpPr txBox="1"/>
          <p:nvPr/>
        </p:nvSpPr>
        <p:spPr>
          <a:xfrm>
            <a:off x="5032268" y="3501008"/>
            <a:ext cx="1512168"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很有用的公式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1">
            <a:extLst>
              <a:ext uri="{FF2B5EF4-FFF2-40B4-BE49-F238E27FC236}">
                <a16:creationId xmlns:a16="http://schemas.microsoft.com/office/drawing/2014/main" id="{CC9062F2-1818-3443-AC86-36F7E5C53339}"/>
              </a:ext>
            </a:extLst>
          </p:cNvPr>
          <p:cNvSpPr>
            <a:spLocks noChangeArrowheads="1"/>
          </p:cNvSpPr>
          <p:nvPr/>
        </p:nvSpPr>
        <p:spPr bwMode="auto">
          <a:xfrm>
            <a:off x="971550" y="765175"/>
            <a:ext cx="7199313"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ClrTx/>
              <a:buSzTx/>
              <a:buFontTx/>
              <a:buNone/>
            </a:pPr>
            <a:r>
              <a:rPr lang="zh-CN" altLang="zh-CN" sz="2800" dirty="0">
                <a:latin typeface="Times New Roman" panose="02020603050405020304" pitchFamily="18" charset="0"/>
                <a:ea typeface="华文中宋" panose="02010600040101010101" pitchFamily="2" charset="-122"/>
              </a:rPr>
              <a:t>运算的优先权规定</a:t>
            </a:r>
            <a:endParaRPr lang="en-US" altLang="zh-CN" sz="2800" dirty="0">
              <a:latin typeface="Times New Roman" panose="02020603050405020304" pitchFamily="18" charset="0"/>
              <a:ea typeface="华文中宋" panose="02010600040101010101" pitchFamily="2" charset="-122"/>
            </a:endParaRPr>
          </a:p>
          <a:p>
            <a:pPr algn="just">
              <a:lnSpc>
                <a:spcPct val="150000"/>
              </a:lnSpc>
              <a:spcBef>
                <a:spcPct val="0"/>
              </a:spcBef>
              <a:buClrTx/>
              <a:buSzTx/>
              <a:buFontTx/>
              <a:buNone/>
            </a:pPr>
            <a:endParaRPr lang="zh-CN" altLang="zh-CN" sz="18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1</a:t>
            </a:r>
            <a:r>
              <a:rPr lang="zh-CN" altLang="zh-CN" sz="2400" dirty="0">
                <a:latin typeface="Times New Roman" panose="02020603050405020304" pitchFamily="18" charset="0"/>
                <a:ea typeface="华文中宋" panose="02010600040101010101" pitchFamily="2" charset="-122"/>
              </a:rPr>
              <a:t>类运算：广义运算</a:t>
            </a:r>
            <a:r>
              <a:rPr lang="zh-CN" altLang="en-US" sz="2400" dirty="0">
                <a:latin typeface="Times New Roman" panose="02020603050405020304" pitchFamily="18" charset="0"/>
                <a:ea typeface="华文中宋" panose="02010600040101010101" pitchFamily="2" charset="-122"/>
              </a:rPr>
              <a:t>、幂集运算、</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zh-CN" sz="2400" dirty="0">
                <a:latin typeface="Times New Roman" panose="02020603050405020304" pitchFamily="18" charset="0"/>
                <a:ea typeface="华文中宋" panose="02010600040101010101" pitchFamily="2" charset="-122"/>
              </a:rPr>
              <a:t>运算，</a:t>
            </a:r>
            <a:r>
              <a:rPr lang="zh-CN" altLang="zh-CN" sz="2400" dirty="0">
                <a:solidFill>
                  <a:srgbClr val="0070C0"/>
                </a:solidFill>
                <a:latin typeface="Times New Roman" panose="02020603050405020304" pitchFamily="18" charset="0"/>
                <a:ea typeface="华文中宋" panose="02010600040101010101" pitchFamily="2" charset="-122"/>
              </a:rPr>
              <a:t>运算由右向左进行</a:t>
            </a:r>
            <a:endParaRPr lang="en-US" altLang="zh-CN" sz="2400" dirty="0">
              <a:solidFill>
                <a:srgbClr val="0070C0"/>
              </a:solidFill>
              <a:latin typeface="Times New Roman" panose="02020603050405020304" pitchFamily="18" charset="0"/>
              <a:ea typeface="华文中宋" panose="02010600040101010101" pitchFamily="2" charset="-122"/>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2</a:t>
            </a:r>
            <a:r>
              <a:rPr lang="zh-CN" altLang="zh-CN" sz="2400" dirty="0">
                <a:latin typeface="Times New Roman" panose="02020603050405020304" pitchFamily="18" charset="0"/>
                <a:ea typeface="华文中宋" panose="02010600040101010101" pitchFamily="2" charset="-122"/>
              </a:rPr>
              <a:t>类运算：</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en-US"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en-US"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en-US"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zh-CN" altLang="zh-CN" sz="2400" dirty="0">
                <a:latin typeface="Times New Roman" panose="02020603050405020304" pitchFamily="18" charset="0"/>
                <a:ea typeface="华文中宋" panose="02010600040101010101" pitchFamily="2" charset="-122"/>
              </a:rPr>
              <a:t>优先顺序由</a:t>
            </a:r>
            <a:r>
              <a:rPr lang="zh-CN" altLang="zh-CN" sz="2400" dirty="0">
                <a:solidFill>
                  <a:srgbClr val="0070C0"/>
                </a:solidFill>
                <a:latin typeface="Times New Roman" panose="02020603050405020304" pitchFamily="18" charset="0"/>
                <a:ea typeface="华文中宋" panose="02010600040101010101" pitchFamily="2" charset="-122"/>
              </a:rPr>
              <a:t>括号</a:t>
            </a:r>
            <a:r>
              <a:rPr lang="zh-CN" altLang="zh-CN" sz="2400" dirty="0">
                <a:latin typeface="Times New Roman" panose="02020603050405020304" pitchFamily="18" charset="0"/>
                <a:ea typeface="华文中宋" panose="02010600040101010101" pitchFamily="2" charset="-122"/>
              </a:rPr>
              <a:t>确定</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1</a:t>
            </a:r>
            <a:r>
              <a:rPr lang="zh-CN" altLang="zh-CN" sz="2400" dirty="0">
                <a:latin typeface="Times New Roman" panose="02020603050405020304" pitchFamily="18" charset="0"/>
                <a:ea typeface="华文中宋" panose="02010600040101010101" pitchFamily="2" charset="-122"/>
              </a:rPr>
              <a:t>类运算优先于</a:t>
            </a:r>
            <a:r>
              <a:rPr lang="en-US" altLang="zh-CN" sz="2400" dirty="0">
                <a:latin typeface="Times New Roman" panose="02020603050405020304" pitchFamily="18" charset="0"/>
                <a:ea typeface="华文中宋" panose="02010600040101010101" pitchFamily="2" charset="-122"/>
              </a:rPr>
              <a:t>2</a:t>
            </a:r>
            <a:r>
              <a:rPr lang="zh-CN" altLang="zh-CN" sz="2400" dirty="0">
                <a:latin typeface="Times New Roman" panose="02020603050405020304" pitchFamily="18" charset="0"/>
                <a:ea typeface="华文中宋" panose="02010600040101010101" pitchFamily="2" charset="-122"/>
              </a:rPr>
              <a:t>类运算</a:t>
            </a:r>
            <a:endParaRPr lang="zh-CN" altLang="zh-CN" sz="2400" dirty="0">
              <a:latin typeface="Times New Roman" panose="02020603050405020304" pitchFamily="18" charset="0"/>
            </a:endParaRPr>
          </a:p>
          <a:p>
            <a:pPr algn="just">
              <a:lnSpc>
                <a:spcPct val="150000"/>
              </a:lnSpc>
              <a:spcBef>
                <a:spcPct val="0"/>
              </a:spcBef>
              <a:buClrTx/>
              <a:buSzTx/>
              <a:buFontTx/>
              <a:buNone/>
            </a:pPr>
            <a:r>
              <a:rPr lang="zh-CN" altLang="zh-CN" sz="2400" dirty="0">
                <a:latin typeface="Times New Roman" panose="02020603050405020304" pitchFamily="18" charset="0"/>
                <a:ea typeface="华文中宋" panose="02010600040101010101" pitchFamily="2" charset="-122"/>
              </a:rPr>
              <a:t>例 </a:t>
            </a:r>
            <a:r>
              <a:rPr lang="en-US" altLang="zh-CN" sz="2400" dirty="0">
                <a:latin typeface="Times New Roman" panose="02020603050405020304" pitchFamily="18" charset="0"/>
                <a:ea typeface="华文中宋" panose="02010600040101010101" pitchFamily="2" charset="-122"/>
              </a:rPr>
              <a:t>  </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zh-CN" altLang="zh-CN" sz="2400" dirty="0">
                <a:latin typeface="Times New Roman" panose="02020603050405020304" pitchFamily="18" charset="0"/>
                <a:ea typeface="华文中宋" panose="02010600040101010101" pitchFamily="2" charset="-122"/>
              </a:rPr>
              <a:t>，则</a:t>
            </a:r>
            <a:r>
              <a:rPr lang="en-US" altLang="zh-CN" sz="2400" dirty="0">
                <a:latin typeface="Times New Roman" panose="02020603050405020304" pitchFamily="18" charset="0"/>
                <a:ea typeface="华文中宋" panose="02010600040101010101" pitchFamily="2" charset="-122"/>
              </a:rPr>
              <a:t> </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 </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 = </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a:t>
            </a:r>
            <a:endParaRPr lang="zh-CN" altLang="zh-CN" sz="2400" dirty="0">
              <a:latin typeface="Times New Roman" panose="02020603050405020304" pitchFamily="18" charset="0"/>
            </a:endParaRPr>
          </a:p>
          <a:p>
            <a:pPr algn="just">
              <a:lnSpc>
                <a:spcPct val="150000"/>
              </a:lnSpc>
              <a:spcBef>
                <a:spcPct val="0"/>
              </a:spcBef>
              <a:buClrTx/>
              <a:buSzTx/>
              <a:buFontTx/>
              <a:buNone/>
            </a:pPr>
            <a:r>
              <a:rPr lang="en-US" altLang="zh-CN" sz="2400" dirty="0">
                <a:latin typeface="Times New Roman" panose="02020603050405020304" pitchFamily="18" charset="0"/>
                <a:ea typeface="华文中宋" panose="02010600040101010101" pitchFamily="2" charset="-122"/>
              </a:rPr>
              <a:t>= (</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sym typeface="Symbol" pitchFamily="2" charset="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sym typeface="Symbol" pitchFamily="2" charset="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i="1" dirty="0">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 = (</a:t>
            </a:r>
            <a:r>
              <a:rPr lang="en-US" altLang="zh-CN" sz="2400" i="1" dirty="0" err="1">
                <a:latin typeface="Times New Roman" panose="02020603050405020304" pitchFamily="18" charset="0"/>
                <a:ea typeface="华文中宋" panose="02010600040101010101" pitchFamily="2" charset="-122"/>
              </a:rPr>
              <a:t>a</a:t>
            </a:r>
            <a:r>
              <a:rPr lang="en-US" altLang="zh-CN" sz="2400" dirty="0" err="1">
                <a:latin typeface="Times New Roman" panose="02020603050405020304" pitchFamily="18" charset="0"/>
                <a:ea typeface="华文中宋" panose="02010600040101010101" pitchFamily="2" charset="-122"/>
                <a:sym typeface="Symbol" pitchFamily="2" charset="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sym typeface="Symbol" pitchFamily="2" charset="2"/>
              </a:rPr>
              <a:t></a:t>
            </a:r>
            <a:r>
              <a:rPr lang="en-US" altLang="zh-CN" sz="2400" dirty="0">
                <a:latin typeface="Times New Roman" panose="02020603050405020304" pitchFamily="18" charset="0"/>
                <a:ea typeface="华文中宋" panose="02010600040101010101" pitchFamily="2" charset="-122"/>
              </a:rPr>
              <a:t>(</a:t>
            </a:r>
            <a:r>
              <a:rPr lang="en-US" altLang="zh-CN" sz="2400" i="1" dirty="0" err="1">
                <a:latin typeface="Times New Roman" panose="02020603050405020304" pitchFamily="18" charset="0"/>
                <a:ea typeface="华文中宋" panose="02010600040101010101" pitchFamily="2" charset="-122"/>
              </a:rPr>
              <a:t>b</a:t>
            </a:r>
            <a:r>
              <a:rPr lang="en-US" altLang="zh-CN" sz="2400" dirty="0" err="1">
                <a:latin typeface="Times New Roman" panose="02020603050405020304" pitchFamily="18" charset="0"/>
                <a:ea typeface="华文中宋" panose="02010600040101010101" pitchFamily="2" charset="-122"/>
                <a:sym typeface="Symbol" pitchFamily="2" charset="2"/>
              </a:rPr>
              <a:t></a:t>
            </a:r>
            <a:r>
              <a:rPr lang="en-US" altLang="zh-CN" sz="2400" i="1" dirty="0" err="1">
                <a:latin typeface="Times New Roman" panose="02020603050405020304" pitchFamily="18" charset="0"/>
                <a:ea typeface="华文中宋" panose="02010600040101010101" pitchFamily="2" charset="-122"/>
              </a:rPr>
              <a:t>a</a:t>
            </a:r>
            <a:r>
              <a:rPr lang="en-US" altLang="zh-CN" sz="2400" dirty="0">
                <a:latin typeface="Times New Roman" panose="02020603050405020304" pitchFamily="18" charset="0"/>
                <a:ea typeface="华文中宋" panose="02010600040101010101" pitchFamily="2" charset="-122"/>
              </a:rPr>
              <a:t>) = </a:t>
            </a:r>
            <a:r>
              <a:rPr lang="en-US" altLang="zh-CN" sz="2400" i="1" dirty="0">
                <a:latin typeface="Times New Roman" panose="02020603050405020304" pitchFamily="18" charset="0"/>
                <a:ea typeface="华文中宋" panose="02010600040101010101" pitchFamily="2" charset="-122"/>
              </a:rPr>
              <a:t>b</a:t>
            </a:r>
            <a:endParaRPr lang="zh-CN" altLang="zh-CN" sz="2400" dirty="0">
              <a:latin typeface="Times New Roman" panose="02020603050405020304" pitchFamily="18" charset="0"/>
            </a:endParaRPr>
          </a:p>
        </p:txBody>
      </p:sp>
      <p:sp>
        <p:nvSpPr>
          <p:cNvPr id="97282" name="灯片编号占位符 3">
            <a:extLst>
              <a:ext uri="{FF2B5EF4-FFF2-40B4-BE49-F238E27FC236}">
                <a16:creationId xmlns:a16="http://schemas.microsoft.com/office/drawing/2014/main" id="{017F8C7D-3AE3-1346-9AC2-34DAC60BD1F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D67D53-FFEC-CE44-8DEC-1B1F2B3E739E}" type="slidenum">
              <a:rPr altLang="zh-CN" sz="1200" noProof="1" smtClean="0">
                <a:latin typeface="Arial Black" panose="020B0604020202020204" pitchFamily="34" charset="0"/>
              </a:rPr>
              <a:pPr>
                <a:spcBef>
                  <a:spcPct val="0"/>
                </a:spcBef>
                <a:buClrTx/>
                <a:buSzTx/>
                <a:buFontTx/>
                <a:buNone/>
              </a:pPr>
              <a:t>42</a:t>
            </a:fld>
            <a:endParaRPr lang="en-CN" altLang="zh-CN" sz="1200" noProof="1">
              <a:latin typeface="Arial Black"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灯片编号占位符 4">
            <a:extLst>
              <a:ext uri="{FF2B5EF4-FFF2-40B4-BE49-F238E27FC236}">
                <a16:creationId xmlns:a16="http://schemas.microsoft.com/office/drawing/2014/main" id="{94831C05-1DC6-114B-B263-16FDF277854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DCAD247-9D89-3440-B838-9CF29C449299}" type="slidenum">
              <a:rPr altLang="zh-CN" sz="1200" noProof="1" smtClean="0">
                <a:latin typeface="Arial Black" panose="020B0604020202020204" pitchFamily="34" charset="0"/>
              </a:rPr>
              <a:pPr>
                <a:spcBef>
                  <a:spcPct val="0"/>
                </a:spcBef>
                <a:buClrTx/>
                <a:buSzTx/>
                <a:buFontTx/>
                <a:buNone/>
              </a:pPr>
              <a:t>43</a:t>
            </a:fld>
            <a:endParaRPr lang="en-CN" altLang="zh-CN" sz="1200" noProof="1">
              <a:latin typeface="Arial Black" panose="020B0604020202020204" pitchFamily="34" charset="0"/>
            </a:endParaRPr>
          </a:p>
        </p:txBody>
      </p:sp>
      <p:graphicFrame>
        <p:nvGraphicFramePr>
          <p:cNvPr id="150588" name="Group 60">
            <a:extLst>
              <a:ext uri="{FF2B5EF4-FFF2-40B4-BE49-F238E27FC236}">
                <a16:creationId xmlns:a16="http://schemas.microsoft.com/office/drawing/2014/main" id="{400C8751-6DEF-304C-A9D4-AEBB4707DE1F}"/>
              </a:ext>
            </a:extLst>
          </p:cNvPr>
          <p:cNvGraphicFramePr>
            <a:graphicFrameLocks noGrp="1"/>
          </p:cNvGraphicFramePr>
          <p:nvPr/>
        </p:nvGraphicFramePr>
        <p:xfrm>
          <a:off x="539750" y="1412875"/>
          <a:ext cx="8135938" cy="2194048"/>
        </p:xfrm>
        <a:graphic>
          <a:graphicData uri="http://schemas.openxmlformats.org/drawingml/2006/table">
            <a:tbl>
              <a:tblPr/>
              <a:tblGrid>
                <a:gridCol w="86360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2519363">
                  <a:extLst>
                    <a:ext uri="{9D8B030D-6E8A-4147-A177-3AD203B41FA5}">
                      <a16:colId xmlns:a16="http://schemas.microsoft.com/office/drawing/2014/main" val="20003"/>
                    </a:ext>
                  </a:extLst>
                </a:gridCol>
              </a:tblGrid>
              <a:tr h="45704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45704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交换</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82278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结合</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r h="45704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幂等</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56" marB="4565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3"/>
                  </a:ext>
                </a:extLst>
              </a:tr>
            </a:tbl>
          </a:graphicData>
        </a:graphic>
      </p:graphicFrame>
      <p:graphicFrame>
        <p:nvGraphicFramePr>
          <p:cNvPr id="150591" name="Group 63">
            <a:extLst>
              <a:ext uri="{FF2B5EF4-FFF2-40B4-BE49-F238E27FC236}">
                <a16:creationId xmlns:a16="http://schemas.microsoft.com/office/drawing/2014/main" id="{59214B88-EA7B-2447-85EC-77FB64CB7C90}"/>
              </a:ext>
            </a:extLst>
          </p:cNvPr>
          <p:cNvGraphicFramePr>
            <a:graphicFrameLocks noGrp="1"/>
          </p:cNvGraphicFramePr>
          <p:nvPr/>
        </p:nvGraphicFramePr>
        <p:xfrm>
          <a:off x="539750" y="3860800"/>
          <a:ext cx="8135938" cy="2103437"/>
        </p:xfrm>
        <a:graphic>
          <a:graphicData uri="http://schemas.openxmlformats.org/drawingml/2006/table">
            <a:tbl>
              <a:tblPr/>
              <a:tblGrid>
                <a:gridCol w="863600">
                  <a:extLst>
                    <a:ext uri="{9D8B030D-6E8A-4147-A177-3AD203B41FA5}">
                      <a16:colId xmlns:a16="http://schemas.microsoft.com/office/drawing/2014/main" val="20000"/>
                    </a:ext>
                  </a:extLst>
                </a:gridCol>
                <a:gridCol w="3671888">
                  <a:extLst>
                    <a:ext uri="{9D8B030D-6E8A-4147-A177-3AD203B41FA5}">
                      <a16:colId xmlns:a16="http://schemas.microsoft.com/office/drawing/2014/main" val="20001"/>
                    </a:ext>
                  </a:extLst>
                </a:gridCol>
                <a:gridCol w="3600450">
                  <a:extLst>
                    <a:ext uri="{9D8B030D-6E8A-4147-A177-3AD203B41FA5}">
                      <a16:colId xmlns:a16="http://schemas.microsoft.com/office/drawing/2014/main" val="20002"/>
                    </a:ext>
                  </a:extLst>
                </a:gridCol>
              </a:tblGrid>
              <a:tr h="4572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分配</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吸收</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bl>
          </a:graphicData>
        </a:graphic>
      </p:graphicFrame>
      <p:sp>
        <p:nvSpPr>
          <p:cNvPr id="98351" name="Rectangle 48">
            <a:extLst>
              <a:ext uri="{FF2B5EF4-FFF2-40B4-BE49-F238E27FC236}">
                <a16:creationId xmlns:a16="http://schemas.microsoft.com/office/drawing/2014/main" id="{74B7AE04-3ED1-A846-B3BE-766A4DF5ADBA}"/>
              </a:ext>
            </a:extLst>
          </p:cNvPr>
          <p:cNvSpPr>
            <a:spLocks noGrp="1" noChangeArrowheads="1"/>
          </p:cNvSpPr>
          <p:nvPr>
            <p:ph type="title"/>
          </p:nvPr>
        </p:nvSpPr>
        <p:spPr>
          <a:xfrm>
            <a:off x="539750" y="188913"/>
            <a:ext cx="8229600" cy="1371600"/>
          </a:xfrm>
        </p:spPr>
        <p:txBody>
          <a:bodyPr/>
          <a:lstStyle/>
          <a:p>
            <a:pPr eaLnBrk="1" hangingPunct="1"/>
            <a:r>
              <a:rPr lang="zh-CN" altLang="en-US" b="1"/>
              <a:t>集合运算的算律</a:t>
            </a:r>
          </a:p>
        </p:txBody>
      </p:sp>
      <p:sp>
        <p:nvSpPr>
          <p:cNvPr id="98352" name="Text Box 49">
            <a:extLst>
              <a:ext uri="{FF2B5EF4-FFF2-40B4-BE49-F238E27FC236}">
                <a16:creationId xmlns:a16="http://schemas.microsoft.com/office/drawing/2014/main" id="{D987219F-3273-CD46-A348-A838EFE1B57D}"/>
              </a:ext>
            </a:extLst>
          </p:cNvPr>
          <p:cNvSpPr txBox="1">
            <a:spLocks noChangeArrowheads="1"/>
          </p:cNvSpPr>
          <p:nvPr/>
        </p:nvSpPr>
        <p:spPr bwMode="auto">
          <a:xfrm>
            <a:off x="611188" y="6092825"/>
            <a:ext cx="4024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宋体" panose="02010600030101010101" pitchFamily="2" charset="-122"/>
              </a:rPr>
              <a:t>吸收律的前提：</a:t>
            </a:r>
            <a:r>
              <a:rPr lang="zh-CN" altLang="en-US" sz="2400" b="1">
                <a:latin typeface="宋体" panose="02010600030101010101" pitchFamily="2" charset="-122"/>
                <a:sym typeface="Symbol" pitchFamily="2" charset="2"/>
              </a:rPr>
              <a:t>、可交换</a:t>
            </a:r>
          </a:p>
        </p:txBody>
      </p:sp>
      <p:sp>
        <p:nvSpPr>
          <p:cNvPr id="9" name="TextBox 8">
            <a:extLst>
              <a:ext uri="{FF2B5EF4-FFF2-40B4-BE49-F238E27FC236}">
                <a16:creationId xmlns:a16="http://schemas.microsoft.com/office/drawing/2014/main" id="{9030333A-FBAB-094C-8808-3346FB1FA0E9}"/>
              </a:ext>
            </a:extLst>
          </p:cNvPr>
          <p:cNvSpPr txBox="1"/>
          <p:nvPr/>
        </p:nvSpPr>
        <p:spPr>
          <a:xfrm>
            <a:off x="5508104" y="4771298"/>
            <a:ext cx="3024336"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SimSun" panose="02010600030101010101" pitchFamily="2" charset="-122"/>
                <a:ea typeface="SimSun" panose="02010600030101010101" pitchFamily="2" charset="-122"/>
              </a:rPr>
              <a:t>注意：</a:t>
            </a:r>
            <a:r>
              <a:rPr lang="en-US" altLang="zh-CN" b="1" i="1" dirty="0">
                <a:solidFill>
                  <a:srgbClr val="FF0000"/>
                </a:solidFill>
                <a:latin typeface="Times New Roman" panose="02020603050405020304" pitchFamily="18" charset="0"/>
                <a:cs typeface="Times New Roman" panose="02020603050405020304" pitchFamily="18" charset="0"/>
              </a:rPr>
              <a:t> A</a:t>
            </a:r>
            <a:r>
              <a:rPr lang="en-US" altLang="zh-CN"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FF0000"/>
                </a:solidFill>
                <a:latin typeface="Times New Roman" panose="02020603050405020304" pitchFamily="18" charset="0"/>
                <a:cs typeface="Times New Roman" panose="02020603050405020304" pitchFamily="18" charset="0"/>
              </a:rPr>
              <a:t>C</a:t>
            </a:r>
            <a:r>
              <a:rPr lang="en-US" altLang="zh-CN"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没有分配率</a:t>
            </a:r>
            <a:endParaRPr lang="zh-CN" altLang="en-US" b="1" dirty="0">
              <a:solidFill>
                <a:srgbClr val="FF0000"/>
              </a:solidFill>
              <a:latin typeface="SimSun" panose="02010600030101010101" pitchFamily="2" charset="-122"/>
              <a:ea typeface="SimSun" panose="02010600030101010101" pitchFamily="2" charset="-122"/>
            </a:endParaRPr>
          </a:p>
        </p:txBody>
      </p:sp>
      <p:sp>
        <p:nvSpPr>
          <p:cNvPr id="10" name="TextBox 9">
            <a:extLst>
              <a:ext uri="{FF2B5EF4-FFF2-40B4-BE49-F238E27FC236}">
                <a16:creationId xmlns:a16="http://schemas.microsoft.com/office/drawing/2014/main" id="{13C0A8BF-31D7-AD46-9C15-D809D22CE57F}"/>
              </a:ext>
            </a:extLst>
          </p:cNvPr>
          <p:cNvSpPr txBox="1"/>
          <p:nvPr/>
        </p:nvSpPr>
        <p:spPr>
          <a:xfrm>
            <a:off x="5041032" y="609186"/>
            <a:ext cx="3024336" cy="646331"/>
          </a:xfrm>
          <a:prstGeom prst="rect">
            <a:avLst/>
          </a:prstGeom>
          <a:solidFill>
            <a:schemeClr val="bg1"/>
          </a:solidFill>
          <a:ln w="19050">
            <a:solidFill>
              <a:srgbClr val="00B050"/>
            </a:solidFill>
          </a:ln>
        </p:spPr>
        <p:txBody>
          <a:bodyPr wrap="square" lIns="0" rIns="0" rtlCol="0">
            <a:spAutoFit/>
          </a:bodyPr>
          <a:lstStyle/>
          <a:p>
            <a:r>
              <a:rPr lang="zh-CN" altLang="en-CN" b="1" dirty="0">
                <a:solidFill>
                  <a:srgbClr val="FF0000"/>
                </a:solidFill>
                <a:latin typeface="SimSun" panose="02010600030101010101" pitchFamily="2" charset="-122"/>
                <a:ea typeface="SimSun" panose="02010600030101010101" pitchFamily="2" charset="-122"/>
              </a:rPr>
              <a:t>大部分</a:t>
            </a:r>
            <a:r>
              <a:rPr lang="zh-CN" altLang="en-US" b="1" dirty="0">
                <a:solidFill>
                  <a:srgbClr val="FF0000"/>
                </a:solidFill>
                <a:latin typeface="SimSun" panose="02010600030101010101" pitchFamily="2" charset="-122"/>
                <a:ea typeface="SimSun" panose="02010600030101010101" pitchFamily="2" charset="-122"/>
              </a:rPr>
              <a:t>可通过 文氏图表示法得到直观理解和验证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灯片编号占位符 5">
            <a:extLst>
              <a:ext uri="{FF2B5EF4-FFF2-40B4-BE49-F238E27FC236}">
                <a16:creationId xmlns:a16="http://schemas.microsoft.com/office/drawing/2014/main" id="{1E1964D9-9058-B744-87C9-11D9F3B9CE6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BACBBC-9C0A-A74E-B109-B3BAA3954014}" type="slidenum">
              <a:rPr altLang="zh-CN" sz="1200" noProof="1" smtClean="0">
                <a:latin typeface="Arial Black" panose="020B0604020202020204" pitchFamily="34" charset="0"/>
              </a:rPr>
              <a:pPr>
                <a:spcBef>
                  <a:spcPct val="0"/>
                </a:spcBef>
                <a:buClrTx/>
                <a:buSzTx/>
                <a:buFontTx/>
                <a:buNone/>
              </a:pPr>
              <a:t>44</a:t>
            </a:fld>
            <a:endParaRPr lang="en-CN" altLang="zh-CN" sz="1200" noProof="1">
              <a:latin typeface="Arial Black" panose="020B0604020202020204" pitchFamily="34" charset="0"/>
            </a:endParaRPr>
          </a:p>
        </p:txBody>
      </p:sp>
      <p:sp>
        <p:nvSpPr>
          <p:cNvPr id="99330" name="Rectangle 2">
            <a:extLst>
              <a:ext uri="{FF2B5EF4-FFF2-40B4-BE49-F238E27FC236}">
                <a16:creationId xmlns:a16="http://schemas.microsoft.com/office/drawing/2014/main" id="{3CA58733-3252-5C4F-95FB-BCEE69BC87C5}"/>
              </a:ext>
            </a:extLst>
          </p:cNvPr>
          <p:cNvSpPr>
            <a:spLocks noGrp="1" noChangeArrowheads="1"/>
          </p:cNvSpPr>
          <p:nvPr>
            <p:ph type="title"/>
          </p:nvPr>
        </p:nvSpPr>
        <p:spPr>
          <a:xfrm>
            <a:off x="611188" y="476250"/>
            <a:ext cx="8229600" cy="1371600"/>
          </a:xfrm>
        </p:spPr>
        <p:txBody>
          <a:bodyPr/>
          <a:lstStyle/>
          <a:p>
            <a:pPr eaLnBrk="1" hangingPunct="1"/>
            <a:r>
              <a:rPr lang="zh-CN" altLang="en-US" b="1"/>
              <a:t>集合运算的算律（续）</a:t>
            </a:r>
          </a:p>
        </p:txBody>
      </p:sp>
      <p:graphicFrame>
        <p:nvGraphicFramePr>
          <p:cNvPr id="151610" name="Group 58">
            <a:extLst>
              <a:ext uri="{FF2B5EF4-FFF2-40B4-BE49-F238E27FC236}">
                <a16:creationId xmlns:a16="http://schemas.microsoft.com/office/drawing/2014/main" id="{AF286688-1591-9D47-88E4-45E1826908EC}"/>
              </a:ext>
            </a:extLst>
          </p:cNvPr>
          <p:cNvGraphicFramePr>
            <a:graphicFrameLocks noGrp="1"/>
          </p:cNvGraphicFramePr>
          <p:nvPr>
            <p:ph sz="half" idx="4294967295"/>
            <p:extLst>
              <p:ext uri="{D42A27DB-BD31-4B8C-83A1-F6EECF244321}">
                <p14:modId xmlns:p14="http://schemas.microsoft.com/office/powerpoint/2010/main" val="1479991471"/>
              </p:ext>
            </p:extLst>
          </p:nvPr>
        </p:nvGraphicFramePr>
        <p:xfrm>
          <a:off x="755650" y="1989138"/>
          <a:ext cx="7561263" cy="1736862"/>
        </p:xfrm>
        <a:graphic>
          <a:graphicData uri="http://schemas.openxmlformats.org/drawingml/2006/table">
            <a:tbl>
              <a:tblPr/>
              <a:tblGrid>
                <a:gridCol w="1439863">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tblGrid>
              <a:tr h="457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82272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 </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律</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德摩根律</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457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双重否定</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37" marB="456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bl>
          </a:graphicData>
        </a:graphic>
      </p:graphicFrame>
      <p:graphicFrame>
        <p:nvGraphicFramePr>
          <p:cNvPr id="151612" name="Group 60">
            <a:extLst>
              <a:ext uri="{FF2B5EF4-FFF2-40B4-BE49-F238E27FC236}">
                <a16:creationId xmlns:a16="http://schemas.microsoft.com/office/drawing/2014/main" id="{364B4C08-E39D-4149-B045-052949EAA892}"/>
              </a:ext>
            </a:extLst>
          </p:cNvPr>
          <p:cNvGraphicFramePr>
            <a:graphicFrameLocks noGrp="1"/>
          </p:cNvGraphicFramePr>
          <p:nvPr>
            <p:ph sz="half" idx="4294967295"/>
          </p:nvPr>
        </p:nvGraphicFramePr>
        <p:xfrm>
          <a:off x="755650" y="4076700"/>
          <a:ext cx="7561263" cy="2286000"/>
        </p:xfrm>
        <a:graphic>
          <a:graphicData uri="http://schemas.openxmlformats.org/drawingml/2006/table">
            <a:tbl>
              <a:tblPr/>
              <a:tblGrid>
                <a:gridCol w="1439863">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2597150">
                  <a:extLst>
                    <a:ext uri="{9D8B030D-6E8A-4147-A177-3AD203B41FA5}">
                      <a16:colId xmlns:a16="http://schemas.microsoft.com/office/drawing/2014/main" val="20002"/>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补元律</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零律</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同一律</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3"/>
                  </a:ext>
                </a:extLst>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否定</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9D64-9CDE-C747-86F4-F7E09070874F}"/>
              </a:ext>
            </a:extLst>
          </p:cNvPr>
          <p:cNvSpPr>
            <a:spLocks noGrp="1"/>
          </p:cNvSpPr>
          <p:nvPr>
            <p:ph type="title"/>
          </p:nvPr>
        </p:nvSpPr>
        <p:spPr/>
        <p:txBody>
          <a:bodyPr/>
          <a:lstStyle/>
          <a:p>
            <a:r>
              <a:rPr lang="en-CN" dirty="0"/>
              <a:t>其他有用的公式和性质</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7C0920-BF63-7048-83EC-7271CE94F871}"/>
                  </a:ext>
                </a:extLst>
              </p:cNvPr>
              <p:cNvSpPr>
                <a:spLocks noGrp="1"/>
              </p:cNvSpPr>
              <p:nvPr>
                <p:ph idx="1"/>
              </p:nvPr>
            </p:nvSpPr>
            <p:spPr>
              <a:xfrm>
                <a:off x="457200" y="1981200"/>
                <a:ext cx="8686800" cy="3886200"/>
              </a:xfrm>
            </p:spPr>
            <p:txBody>
              <a:bodyPr/>
              <a:lstStyle/>
              <a:p>
                <a:r>
                  <a:rPr lang="en-US" altLang="zh-CN" sz="2800" b="1" dirty="0">
                    <a:solidFill>
                      <a:schemeClr val="tx1"/>
                    </a:solidFill>
                    <a:latin typeface="Times New Roman" panose="02020603050405020304" pitchFamily="18" charset="0"/>
                  </a:rPr>
                  <a:t>A</a:t>
                </a:r>
                <a14:m>
                  <m:oMath xmlns:m="http://schemas.openxmlformats.org/officeDocument/2006/math">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dirty="0">
                        <a:solidFill>
                          <a:schemeClr val="tx1"/>
                        </a:solidFill>
                        <a:latin typeface="Cambria Math" panose="02040503050406030204" pitchFamily="18" charset="0"/>
                        <a:ea typeface="Cambria Math" panose="02040503050406030204" pitchFamily="18" charset="0"/>
                      </a:rPr>
                      <m:t>∅</m:t>
                    </m:r>
                  </m:oMath>
                </a14:m>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a:t>
                </a:r>
                <a:r>
                  <a:rPr lang="zh-CN" altLang="en-US" sz="2800" b="1" dirty="0">
                    <a:solidFill>
                      <a:schemeClr val="tx1"/>
                    </a:solidFill>
                    <a:latin typeface="Times New Roman" panose="02020603050405020304" pitchFamily="18" charset="0"/>
                  </a:rPr>
                  <a:t> ， </a:t>
                </a:r>
                <a:r>
                  <a:rPr lang="en-US" altLang="zh-CN" sz="2800" b="1" dirty="0">
                    <a:solidFill>
                      <a:schemeClr val="tx1"/>
                    </a:solidFill>
                    <a:latin typeface="Times New Roman" panose="02020603050405020304" pitchFamily="18" charset="0"/>
                  </a:rPr>
                  <a:t>A</a:t>
                </a:r>
                <a14:m>
                  <m:oMath xmlns:m="http://schemas.openxmlformats.org/officeDocument/2006/math">
                    <m:r>
                      <a:rPr lang="en-US" altLang="zh-CN" sz="2800" b="1" i="1">
                        <a:solidFill>
                          <a:schemeClr val="tx1"/>
                        </a:solidFill>
                        <a:latin typeface="Cambria Math" panose="02040503050406030204" pitchFamily="18" charset="0"/>
                        <a:ea typeface="Cambria Math" panose="02040503050406030204" pitchFamily="18" charset="0"/>
                      </a:rPr>
                      <m:t>⊕</m:t>
                    </m:r>
                    <m:r>
                      <m:rPr>
                        <m:sty m:val="p"/>
                      </m:rPr>
                      <a:rPr lang="en-US" altLang="zh-CN" sz="2800" b="1" i="1" smtClean="0">
                        <a:solidFill>
                          <a:schemeClr val="tx1"/>
                        </a:solidFill>
                        <a:latin typeface="Cambria Math" panose="02040503050406030204" pitchFamily="18" charset="0"/>
                        <a:ea typeface="Cambria Math" panose="02040503050406030204" pitchFamily="18" charset="0"/>
                      </a:rPr>
                      <m:t>A</m:t>
                    </m:r>
                  </m:oMath>
                </a14:m>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 </a:t>
                </a:r>
                <a14:m>
                  <m:oMath xmlns:m="http://schemas.openxmlformats.org/officeDocument/2006/math">
                    <m:r>
                      <a:rPr lang="en-US" altLang="zh-CN" sz="2800" b="1" dirty="0">
                        <a:solidFill>
                          <a:schemeClr val="tx1"/>
                        </a:solidFill>
                        <a:latin typeface="Cambria Math" panose="02040503050406030204" pitchFamily="18" charset="0"/>
                        <a:ea typeface="Cambria Math" panose="02040503050406030204" pitchFamily="18" charset="0"/>
                      </a:rPr>
                      <m:t>∅</m:t>
                    </m:r>
                  </m:oMath>
                </a14:m>
                <a:endParaRPr lang="en-US" altLang="zh-CN" sz="2800" b="1" dirty="0">
                  <a:solidFill>
                    <a:schemeClr val="tx1"/>
                  </a:solidFill>
                  <a:latin typeface="SimSun" panose="02010600030101010101" pitchFamily="2" charset="-122"/>
                  <a:ea typeface="SimSun" panose="02010600030101010101" pitchFamily="2" charset="-122"/>
                </a:endParaRPr>
              </a:p>
              <a:p>
                <a14:m>
                  <m:oMath xmlns:m="http://schemas.openxmlformats.org/officeDocument/2006/math">
                    <m:r>
                      <a:rPr lang="en-US" altLang="zh-CN" sz="2800" b="1" i="0" smtClean="0">
                        <a:solidFill>
                          <a:schemeClr val="tx1"/>
                        </a:solidFill>
                        <a:latin typeface="Cambria Math" panose="02040503050406030204" pitchFamily="18" charset="0"/>
                        <a:ea typeface="Cambria Math" panose="02040503050406030204" pitchFamily="18" charset="0"/>
                      </a:rPr>
                      <m:t>𝐀</m:t>
                    </m:r>
                    <m:r>
                      <a:rPr lang="en-US" altLang="zh-CN" sz="2800" b="1" i="0" smtClean="0">
                        <a:solidFill>
                          <a:schemeClr val="tx1"/>
                        </a:solidFill>
                        <a:latin typeface="Cambria Math" panose="02040503050406030204" pitchFamily="18" charset="0"/>
                        <a:ea typeface="Cambria Math" panose="02040503050406030204" pitchFamily="18" charset="0"/>
                      </a:rPr>
                      <m:t>−</m:t>
                    </m:r>
                    <m:r>
                      <a:rPr lang="en-US" altLang="zh-CN" sz="2800" b="1" i="0" smtClean="0">
                        <a:solidFill>
                          <a:schemeClr val="tx1"/>
                        </a:solidFill>
                        <a:latin typeface="Cambria Math" panose="02040503050406030204" pitchFamily="18" charset="0"/>
                        <a:ea typeface="Cambria Math" panose="02040503050406030204" pitchFamily="18" charset="0"/>
                      </a:rPr>
                      <m:t>𝐁</m:t>
                    </m:r>
                    <m:r>
                      <a:rPr lang="en-US" altLang="zh-CN" sz="2800" b="1" i="0" smtClean="0">
                        <a:solidFill>
                          <a:schemeClr val="tx1"/>
                        </a:solidFill>
                        <a:latin typeface="Cambria Math" panose="02040503050406030204" pitchFamily="18" charset="0"/>
                        <a:ea typeface="Cambria Math" panose="02040503050406030204" pitchFamily="18" charset="0"/>
                      </a:rPr>
                      <m:t>=</m:t>
                    </m:r>
                    <m:r>
                      <a:rPr lang="en-US" altLang="zh-CN" sz="2800" b="1" i="0" smtClean="0">
                        <a:solidFill>
                          <a:schemeClr val="tx1"/>
                        </a:solidFill>
                        <a:latin typeface="Cambria Math" panose="02040503050406030204" pitchFamily="18" charset="0"/>
                        <a:ea typeface="Cambria Math" panose="02040503050406030204" pitchFamily="18" charset="0"/>
                      </a:rPr>
                      <m:t>𝐀</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0" smtClean="0">
                        <a:solidFill>
                          <a:schemeClr val="tx1"/>
                        </a:solidFill>
                        <a:latin typeface="Cambria Math" panose="02040503050406030204" pitchFamily="18" charset="0"/>
                        <a:ea typeface="Cambria Math" panose="02040503050406030204" pitchFamily="18" charset="0"/>
                      </a:rPr>
                      <m:t>~</m:t>
                    </m:r>
                    <m:r>
                      <a:rPr lang="en-US" altLang="zh-CN" sz="2800" b="1" i="0" smtClean="0">
                        <a:solidFill>
                          <a:schemeClr val="tx1"/>
                        </a:solidFill>
                        <a:latin typeface="Cambria Math" panose="02040503050406030204" pitchFamily="18" charset="0"/>
                        <a:ea typeface="Cambria Math" panose="02040503050406030204" pitchFamily="18" charset="0"/>
                      </a:rPr>
                      <m:t>𝐁</m:t>
                    </m:r>
                  </m:oMath>
                </a14:m>
                <a:endParaRPr lang="en-US" altLang="zh-CN" sz="2800" b="1" dirty="0">
                  <a:solidFill>
                    <a:schemeClr val="tx1"/>
                  </a:solidFill>
                  <a:latin typeface="SimSun" panose="02010600030101010101" pitchFamily="2" charset="-122"/>
                  <a:ea typeface="Cambria Math" panose="02040503050406030204" pitchFamily="18" charset="0"/>
                </a:endParaRPr>
              </a:p>
              <a:p>
                <a14:m>
                  <m:oMath xmlns:m="http://schemas.openxmlformats.org/officeDocument/2006/math">
                    <m:r>
                      <a:rPr lang="en-US" altLang="zh-CN" sz="2800" b="1">
                        <a:solidFill>
                          <a:schemeClr val="tx1"/>
                        </a:solidFill>
                        <a:latin typeface="Cambria Math" panose="02040503050406030204" pitchFamily="18" charset="0"/>
                        <a:ea typeface="Cambria Math" panose="02040503050406030204" pitchFamily="18" charset="0"/>
                      </a:rPr>
                      <m:t>𝐀</m:t>
                    </m:r>
                    <m:r>
                      <a:rPr lang="en-US" altLang="zh-CN" sz="2800" b="1">
                        <a:solidFill>
                          <a:schemeClr val="tx1"/>
                        </a:solidFill>
                        <a:latin typeface="Cambria Math" panose="02040503050406030204" pitchFamily="18" charset="0"/>
                        <a:ea typeface="Cambria Math" panose="02040503050406030204" pitchFamily="18" charset="0"/>
                      </a:rPr>
                      <m:t>−</m:t>
                    </m:r>
                    <m:r>
                      <a:rPr lang="en-US" altLang="zh-CN" sz="2800" b="1">
                        <a:solidFill>
                          <a:schemeClr val="tx1"/>
                        </a:solidFill>
                        <a:latin typeface="Cambria Math" panose="02040503050406030204" pitchFamily="18" charset="0"/>
                        <a:ea typeface="Cambria Math" panose="02040503050406030204" pitchFamily="18" charset="0"/>
                      </a:rPr>
                      <m:t>𝐁</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0" smtClean="0">
                        <a:solidFill>
                          <a:schemeClr val="tx1"/>
                        </a:solidFill>
                        <a:latin typeface="Cambria Math" panose="02040503050406030204" pitchFamily="18" charset="0"/>
                        <a:ea typeface="Cambria Math" panose="02040503050406030204" pitchFamily="18" charset="0"/>
                      </a:rPr>
                      <m:t>𝐀</m:t>
                    </m:r>
                  </m:oMath>
                </a14:m>
                <a:endParaRPr lang="en-US" altLang="zh-CN" sz="2800" b="1" dirty="0">
                  <a:solidFill>
                    <a:schemeClr val="tx1"/>
                  </a:solidFill>
                  <a:latin typeface="SimSun" panose="02010600030101010101" pitchFamily="2" charset="-122"/>
                  <a:ea typeface="Cambria Math" panose="02040503050406030204" pitchFamily="18" charset="0"/>
                </a:endParaRPr>
              </a:p>
              <a:p>
                <a14:m>
                  <m:oMath xmlns:m="http://schemas.openxmlformats.org/officeDocument/2006/math">
                    <m:r>
                      <a:rPr lang="en-US" altLang="zh-CN" sz="2800" b="1" i="1" smtClean="0">
                        <a:solidFill>
                          <a:schemeClr val="tx1"/>
                        </a:solidFill>
                        <a:latin typeface="Cambria Math" panose="02040503050406030204" pitchFamily="18" charset="0"/>
                        <a:ea typeface="Cambria Math" panose="02040503050406030204" pitchFamily="18" charset="0"/>
                      </a:rPr>
                      <m:t>𝑨</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𝑨</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a:solidFill>
                          <a:schemeClr val="tx1"/>
                        </a:solidFill>
                        <a:latin typeface="Cambria Math" panose="02040503050406030204" pitchFamily="18" charset="0"/>
                        <a:ea typeface="Cambria Math" panose="02040503050406030204" pitchFamily="18" charset="0"/>
                      </a:rPr>
                      <m:t>𝑨</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a:solidFill>
                          <a:schemeClr val="tx1"/>
                        </a:solidFill>
                        <a:latin typeface="Cambria Math" panose="02040503050406030204" pitchFamily="18" charset="0"/>
                        <a:ea typeface="Cambria Math" panose="02040503050406030204" pitchFamily="18" charset="0"/>
                      </a:rPr>
                      <m:t>𝑩</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𝑨</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𝑨</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dirty="0">
                        <a:solidFill>
                          <a:schemeClr val="tx1"/>
                        </a:solidFill>
                        <a:latin typeface="Cambria Math" panose="02040503050406030204" pitchFamily="18" charset="0"/>
                        <a:ea typeface="Cambria Math" panose="02040503050406030204" pitchFamily="18" charset="0"/>
                      </a:rPr>
                      <m:t>∅</m:t>
                    </m:r>
                  </m:oMath>
                </a14:m>
                <a:endParaRPr lang="en-US" altLang="zh-CN" sz="2800" b="1" dirty="0">
                  <a:solidFill>
                    <a:schemeClr val="tx1"/>
                  </a:solidFill>
                  <a:latin typeface="SimSun" panose="02010600030101010101" pitchFamily="2" charset="-122"/>
                  <a:ea typeface="Cambria Math" panose="02040503050406030204" pitchFamily="18" charset="0"/>
                </a:endParaRPr>
              </a:p>
              <a:p>
                <a14:m>
                  <m:oMath xmlns:m="http://schemas.openxmlformats.org/officeDocument/2006/math">
                    <m:r>
                      <a:rPr lang="en-US" altLang="zh-CN" sz="2800" b="1" i="0" smtClean="0">
                        <a:solidFill>
                          <a:schemeClr val="tx1"/>
                        </a:solidFill>
                        <a:latin typeface="Cambria Math" panose="02040503050406030204" pitchFamily="18" charset="0"/>
                        <a:ea typeface="Cambria Math" panose="02040503050406030204" pitchFamily="18" charset="0"/>
                      </a:rPr>
                      <m:t>𝐀</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𝑨</m:t>
                    </m:r>
                    <m:r>
                      <a:rPr lang="en-US" altLang="zh-CN" sz="2800" b="1" i="1">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𝑪</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𝑩</m:t>
                    </m:r>
                    <m:r>
                      <a:rPr lang="en-US" altLang="zh-CN" sz="2800" b="1" i="1" smtClean="0">
                        <a:solidFill>
                          <a:schemeClr val="tx1"/>
                        </a:solidFill>
                        <a:latin typeface="Cambria Math" panose="02040503050406030204" pitchFamily="18" charset="0"/>
                        <a:ea typeface="Cambria Math" panose="02040503050406030204" pitchFamily="18" charset="0"/>
                      </a:rPr>
                      <m:t>=</m:t>
                    </m:r>
                    <m:r>
                      <a:rPr lang="en-US" altLang="zh-CN" sz="2800" b="1" i="1" smtClean="0">
                        <a:solidFill>
                          <a:schemeClr val="tx1"/>
                        </a:solidFill>
                        <a:latin typeface="Cambria Math" panose="02040503050406030204" pitchFamily="18" charset="0"/>
                        <a:ea typeface="Cambria Math" panose="02040503050406030204" pitchFamily="18" charset="0"/>
                      </a:rPr>
                      <m:t>𝑪</m:t>
                    </m:r>
                  </m:oMath>
                </a14:m>
                <a:endParaRPr lang="en-US" altLang="zh-CN" sz="2800" b="1" dirty="0">
                  <a:solidFill>
                    <a:schemeClr val="tx1"/>
                  </a:solidFill>
                  <a:latin typeface="SimSun" panose="02010600030101010101" pitchFamily="2" charset="-122"/>
                  <a:ea typeface="Cambria Math" panose="02040503050406030204" pitchFamily="18" charset="0"/>
                </a:endParaRPr>
              </a:p>
              <a:p>
                <a:pPr marL="457200" lvl="1" indent="0">
                  <a:buNone/>
                </a:pPr>
                <a:r>
                  <a:rPr lang="zh-CN" altLang="en-US" sz="2400" b="1" dirty="0">
                    <a:ea typeface="Cambria Math" panose="02040503050406030204" pitchFamily="18" charset="0"/>
                  </a:rPr>
                  <a:t>证明：</a:t>
                </a:r>
                <a14:m>
                  <m:oMath xmlns:m="http://schemas.openxmlformats.org/officeDocument/2006/math">
                    <m:r>
                      <a:rPr lang="en-US" altLang="zh-CN" sz="2400" b="1" i="0" smtClean="0">
                        <a:latin typeface="Cambria Math" panose="02040503050406030204" pitchFamily="18" charset="0"/>
                        <a:ea typeface="Cambria Math" panose="02040503050406030204" pitchFamily="18" charset="0"/>
                      </a:rPr>
                      <m:t>𝐀</m:t>
                    </m:r>
                    <m:r>
                      <a:rPr lang="en-US" altLang="zh-CN" sz="2400" b="1"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ea typeface="Cambria Math" panose="02040503050406030204" pitchFamily="18" charset="0"/>
                      </a:rPr>
                      <m:t>𝐀</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𝑩</m:t>
                    </m:r>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𝑨</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𝑨</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𝑪</m:t>
                    </m:r>
                    <m:r>
                      <a:rPr lang="en-US" altLang="zh-CN" sz="2400" b="1" i="1">
                        <a:latin typeface="Cambria Math" panose="02040503050406030204" pitchFamily="18" charset="0"/>
                        <a:ea typeface="Cambria Math" panose="02040503050406030204" pitchFamily="18" charset="0"/>
                      </a:rPr>
                      <m:t>⟺</m:t>
                    </m:r>
                    <m:r>
                      <a:rPr lang="en-US" altLang="zh-CN" sz="2400" b="1" dirty="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𝑩</m:t>
                    </m:r>
                  </m:oMath>
                </a14:m>
                <a:r>
                  <a:rPr lang="en-US" altLang="zh-CN" sz="2400" b="1" dirty="0">
                    <a:solidFill>
                      <a:schemeClr val="tx1"/>
                    </a:solidFill>
                    <a:latin typeface="SimSun" panose="02010600030101010101" pitchFamily="2" charset="-122"/>
                    <a:ea typeface="Cambria Math" panose="02040503050406030204" pitchFamily="18" charset="0"/>
                  </a:rPr>
                  <a:t>=</a:t>
                </a:r>
                <a14:m>
                  <m:oMath xmlns:m="http://schemas.openxmlformats.org/officeDocument/2006/math">
                    <m:r>
                      <a:rPr lang="en-US" altLang="zh-CN" sz="2400" b="1" dirty="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𝑪</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𝑩</m:t>
                    </m:r>
                  </m:oMath>
                </a14:m>
                <a:r>
                  <a:rPr lang="zh-CN" altLang="en-US" sz="2400" b="1" dirty="0">
                    <a:solidFill>
                      <a:schemeClr val="tx1"/>
                    </a:solidFill>
                    <a:latin typeface="SimSun" panose="02010600030101010101" pitchFamily="2" charset="-122"/>
                    <a:ea typeface="Cambria Math" panose="02040503050406030204" pitchFamily="18" charset="0"/>
                  </a:rPr>
                  <a:t> </a:t>
                </a:r>
                <a:r>
                  <a:rPr lang="en-US" altLang="zh-CN" sz="2400" b="1" dirty="0">
                    <a:solidFill>
                      <a:schemeClr val="tx1"/>
                    </a:solidFill>
                    <a:latin typeface="SimSun" panose="02010600030101010101" pitchFamily="2" charset="-122"/>
                    <a:ea typeface="Cambria Math" panose="02040503050406030204" pitchFamily="18" charset="0"/>
                  </a:rPr>
                  <a:t>=</a:t>
                </a:r>
                <a:r>
                  <a:rPr lang="en-US" altLang="zh-CN" sz="2400" b="1" dirty="0">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𝑪</m:t>
                    </m:r>
                  </m:oMath>
                </a14:m>
                <a:endParaRPr lang="en-US" altLang="zh-CN" sz="2400" b="1" dirty="0">
                  <a:solidFill>
                    <a:schemeClr val="tx1"/>
                  </a:solidFill>
                  <a:latin typeface="SimSun" panose="02010600030101010101" pitchFamily="2" charset="-122"/>
                  <a:ea typeface="Cambria Math" panose="02040503050406030204" pitchFamily="18" charset="0"/>
                </a:endParaRPr>
              </a:p>
              <a:p>
                <a:pPr marL="457200" lvl="1" indent="0">
                  <a:buNone/>
                </a:pPr>
                <a:endParaRPr lang="en-US" altLang="zh-CN" sz="2400" b="1" dirty="0">
                  <a:latin typeface="SimSun" panose="02010600030101010101" pitchFamily="2" charset="-122"/>
                  <a:ea typeface="Cambria Math" panose="02040503050406030204" pitchFamily="18" charset="0"/>
                </a:endParaRPr>
              </a:p>
              <a:p>
                <a:pPr marL="342900" lvl="1" indent="-342900">
                  <a:buClr>
                    <a:schemeClr val="bg2"/>
                  </a:buClr>
                  <a:buSzPct val="75000"/>
                  <a:buFont typeface="Wingdings" pitchFamily="2" charset="2"/>
                  <a:buChar char="n"/>
                </a:pPr>
                <a:r>
                  <a:rPr lang="zh-CN" altLang="en-US" b="1" dirty="0">
                    <a:latin typeface="Cambria Math" panose="02040503050406030204" pitchFamily="18" charset="0"/>
                    <a:cs typeface="+mn-cs"/>
                  </a:rPr>
                  <a:t> </a:t>
                </a:r>
                <a:r>
                  <a:rPr lang="en-US" altLang="zh-CN" b="1" dirty="0">
                    <a:latin typeface="Cambria Math" panose="02040503050406030204" pitchFamily="18" charset="0"/>
                    <a:ea typeface="Cambria Math" panose="02040503050406030204" pitchFamily="18" charset="0"/>
                    <a:cs typeface="+mn-cs"/>
                  </a:rPr>
                  <a:t>X</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Y </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 X</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Z</a:t>
                </a:r>
                <a:r>
                  <a:rPr lang="en-US" altLang="zh-CN" b="1" dirty="0">
                    <a:latin typeface="Cambria Math" panose="02040503050406030204" pitchFamily="18" charset="0"/>
                    <a:ea typeface="Cambria Math" panose="02040503050406030204" pitchFamily="18" charset="0"/>
                    <a:cs typeface="+mn-cs"/>
                    <a:sym typeface="Symbol" pitchFamily="2" charset="2"/>
                  </a:rPr>
                  <a:t>Y</a:t>
                </a:r>
                <a:r>
                  <a:rPr lang="en-US" altLang="zh-CN" b="1" dirty="0">
                    <a:latin typeface="Cambria Math" panose="02040503050406030204" pitchFamily="18" charset="0"/>
                    <a:ea typeface="Cambria Math" panose="02040503050406030204" pitchFamily="18" charset="0"/>
                    <a:cs typeface="+mn-cs"/>
                  </a:rPr>
                  <a:t>Z, X</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Z</a:t>
                </a:r>
                <a:r>
                  <a:rPr lang="en-US" altLang="zh-CN" b="1" dirty="0">
                    <a:latin typeface="Cambria Math" panose="02040503050406030204" pitchFamily="18" charset="0"/>
                    <a:ea typeface="Cambria Math" panose="02040503050406030204" pitchFamily="18" charset="0"/>
                    <a:cs typeface="+mn-cs"/>
                    <a:sym typeface="Symbol" pitchFamily="2" charset="2"/>
                  </a:rPr>
                  <a:t>Y</a:t>
                </a:r>
                <a:r>
                  <a:rPr lang="en-US" altLang="zh-CN" b="1" dirty="0">
                    <a:latin typeface="Cambria Math" panose="02040503050406030204" pitchFamily="18" charset="0"/>
                    <a:ea typeface="Cambria Math" panose="02040503050406030204" pitchFamily="18" charset="0"/>
                    <a:cs typeface="+mn-cs"/>
                  </a:rPr>
                  <a:t>Z </a:t>
                </a:r>
              </a:p>
              <a:p>
                <a:pPr marL="342900" lvl="1" indent="-342900">
                  <a:buClr>
                    <a:schemeClr val="bg2"/>
                  </a:buClr>
                  <a:buSzPct val="75000"/>
                  <a:buFont typeface="Wingdings" pitchFamily="2" charset="2"/>
                  <a:buChar char="n"/>
                </a:pPr>
                <a:r>
                  <a:rPr lang="en-US" altLang="zh-CN" b="1" dirty="0">
                    <a:latin typeface="Cambria Math" panose="02040503050406030204" pitchFamily="18" charset="0"/>
                    <a:ea typeface="Cambria Math" panose="02040503050406030204" pitchFamily="18" charset="0"/>
                    <a:cs typeface="+mn-cs"/>
                  </a:rPr>
                  <a:t>X=Y </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 X</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Z=</a:t>
                </a:r>
                <a:r>
                  <a:rPr lang="en-US" altLang="zh-CN" b="1" dirty="0">
                    <a:latin typeface="Cambria Math" panose="02040503050406030204" pitchFamily="18" charset="0"/>
                    <a:ea typeface="Cambria Math" panose="02040503050406030204" pitchFamily="18" charset="0"/>
                    <a:cs typeface="+mn-cs"/>
                    <a:sym typeface="Symbol" pitchFamily="2" charset="2"/>
                  </a:rPr>
                  <a:t>Y</a:t>
                </a:r>
                <a:r>
                  <a:rPr lang="en-US" altLang="zh-CN" b="1" dirty="0">
                    <a:latin typeface="Cambria Math" panose="02040503050406030204" pitchFamily="18" charset="0"/>
                    <a:ea typeface="Cambria Math" panose="02040503050406030204" pitchFamily="18" charset="0"/>
                    <a:cs typeface="+mn-cs"/>
                  </a:rPr>
                  <a:t>Z, X</a:t>
                </a:r>
                <a:r>
                  <a:rPr lang="en-US" altLang="zh-CN" b="1" dirty="0">
                    <a:latin typeface="Cambria Math" panose="02040503050406030204" pitchFamily="18" charset="0"/>
                    <a:ea typeface="Cambria Math" panose="02040503050406030204" pitchFamily="18" charset="0"/>
                    <a:cs typeface="+mn-cs"/>
                    <a:sym typeface="Symbol" pitchFamily="2" charset="2"/>
                  </a:rPr>
                  <a:t></a:t>
                </a:r>
                <a:r>
                  <a:rPr lang="en-US" altLang="zh-CN" b="1" dirty="0">
                    <a:latin typeface="Cambria Math" panose="02040503050406030204" pitchFamily="18" charset="0"/>
                    <a:ea typeface="Cambria Math" panose="02040503050406030204" pitchFamily="18" charset="0"/>
                    <a:cs typeface="+mn-cs"/>
                  </a:rPr>
                  <a:t>Z=</a:t>
                </a:r>
                <a:r>
                  <a:rPr lang="en-US" altLang="zh-CN" b="1" dirty="0">
                    <a:latin typeface="Cambria Math" panose="02040503050406030204" pitchFamily="18" charset="0"/>
                    <a:ea typeface="Cambria Math" panose="02040503050406030204" pitchFamily="18" charset="0"/>
                    <a:cs typeface="+mn-cs"/>
                    <a:sym typeface="Symbol" pitchFamily="2" charset="2"/>
                  </a:rPr>
                  <a:t>Y</a:t>
                </a:r>
                <a:r>
                  <a:rPr lang="en-US" altLang="zh-CN" b="1" dirty="0">
                    <a:latin typeface="Cambria Math" panose="02040503050406030204" pitchFamily="18" charset="0"/>
                    <a:ea typeface="Cambria Math" panose="02040503050406030204" pitchFamily="18" charset="0"/>
                    <a:cs typeface="+mn-cs"/>
                  </a:rPr>
                  <a:t>Z</a:t>
                </a:r>
                <a:r>
                  <a:rPr lang="zh-CN" altLang="en-US" b="1" dirty="0">
                    <a:latin typeface="Cambria Math" panose="02040503050406030204" pitchFamily="18" charset="0"/>
                    <a:cs typeface="+mn-cs"/>
                  </a:rPr>
                  <a:t>，</a:t>
                </a:r>
                <a:r>
                  <a:rPr lang="en-US" altLang="zh-CN" b="1" dirty="0">
                    <a:latin typeface="Cambria Math" panose="02040503050406030204" pitchFamily="18" charset="0"/>
                    <a:ea typeface="Cambria Math" panose="02040503050406030204" pitchFamily="18" charset="0"/>
                    <a:cs typeface="+mn-cs"/>
                  </a:rPr>
                  <a:t>X-Z=Y-Z</a:t>
                </a:r>
              </a:p>
              <a:p>
                <a:endParaRPr lang="en-US" altLang="zh-CN" b="1" dirty="0">
                  <a:solidFill>
                    <a:srgbClr val="FF0000"/>
                  </a:solidFill>
                  <a:latin typeface="SimSun" panose="02010600030101010101" pitchFamily="2" charset="-122"/>
                  <a:ea typeface="Cambria Math" panose="02040503050406030204" pitchFamily="18" charset="0"/>
                </a:endParaRPr>
              </a:p>
              <a:p>
                <a:endParaRPr lang="zh-CN" altLang="en-US" b="1" dirty="0">
                  <a:solidFill>
                    <a:srgbClr val="FF0000"/>
                  </a:solidFill>
                  <a:latin typeface="SimSun" panose="02010600030101010101" pitchFamily="2" charset="-122"/>
                  <a:ea typeface="SimSun" panose="02010600030101010101" pitchFamily="2" charset="-122"/>
                </a:endParaRPr>
              </a:p>
              <a:p>
                <a:endParaRPr lang="zh-CN" altLang="en-US" b="1" dirty="0">
                  <a:solidFill>
                    <a:srgbClr val="FF0000"/>
                  </a:solidFill>
                  <a:latin typeface="SimSun" panose="02010600030101010101" pitchFamily="2" charset="-122"/>
                  <a:ea typeface="SimSun" panose="02010600030101010101" pitchFamily="2" charset="-122"/>
                </a:endParaRPr>
              </a:p>
              <a:p>
                <a:endParaRPr lang="en-CN" dirty="0"/>
              </a:p>
            </p:txBody>
          </p:sp>
        </mc:Choice>
        <mc:Fallback>
          <p:sp>
            <p:nvSpPr>
              <p:cNvPr id="3" name="Content Placeholder 2">
                <a:extLst>
                  <a:ext uri="{FF2B5EF4-FFF2-40B4-BE49-F238E27FC236}">
                    <a16:creationId xmlns:a16="http://schemas.microsoft.com/office/drawing/2014/main" id="{367C0920-BF63-7048-83EC-7271CE94F871}"/>
                  </a:ext>
                </a:extLst>
              </p:cNvPr>
              <p:cNvSpPr>
                <a:spLocks noGrp="1" noRot="1" noChangeAspect="1" noMove="1" noResize="1" noEditPoints="1" noAdjustHandles="1" noChangeArrowheads="1" noChangeShapeType="1" noTextEdit="1"/>
              </p:cNvSpPr>
              <p:nvPr>
                <p:ph idx="1"/>
              </p:nvPr>
            </p:nvSpPr>
            <p:spPr>
              <a:xfrm>
                <a:off x="457200" y="1981200"/>
                <a:ext cx="8686800" cy="3886200"/>
              </a:xfrm>
              <a:blipFill>
                <a:blip r:embed="rId2"/>
                <a:stretch>
                  <a:fillRect l="-731" t="-2606" b="-19218"/>
                </a:stretch>
              </a:blipFill>
            </p:spPr>
            <p:txBody>
              <a:bodyPr/>
              <a:lstStyle/>
              <a:p>
                <a:r>
                  <a:rPr lang="en-CN">
                    <a:noFill/>
                  </a:rPr>
                  <a:t> </a:t>
                </a:r>
              </a:p>
            </p:txBody>
          </p:sp>
        </mc:Fallback>
      </mc:AlternateContent>
      <p:sp>
        <p:nvSpPr>
          <p:cNvPr id="5" name="TextBox 4">
            <a:extLst>
              <a:ext uri="{FF2B5EF4-FFF2-40B4-BE49-F238E27FC236}">
                <a16:creationId xmlns:a16="http://schemas.microsoft.com/office/drawing/2014/main" id="{71B5871B-800A-FA44-AFA9-2A04FA6750D1}"/>
              </a:ext>
            </a:extLst>
          </p:cNvPr>
          <p:cNvSpPr txBox="1"/>
          <p:nvPr/>
        </p:nvSpPr>
        <p:spPr>
          <a:xfrm>
            <a:off x="4572000" y="1970410"/>
            <a:ext cx="2304256" cy="394916"/>
          </a:xfrm>
          <a:prstGeom prst="rect">
            <a:avLst/>
          </a:prstGeom>
          <a:noFill/>
          <a:ln>
            <a:solidFill>
              <a:srgbClr val="FF0000"/>
            </a:solidFill>
          </a:ln>
        </p:spPr>
        <p:txBody>
          <a:bodyPr wrap="square">
            <a:spAutoFit/>
          </a:bodyPr>
          <a:lstStyle/>
          <a:p>
            <a:pPr eaLnBrk="1" hangingPunct="1">
              <a:lnSpc>
                <a:spcPct val="120000"/>
              </a:lnSpc>
              <a:buFont typeface="Wingdings" pitchFamily="2" charset="2"/>
              <a:buNone/>
            </a:pPr>
            <a:r>
              <a:rPr lang="en-US" altLang="zh-CN" sz="1800" b="1" i="1" dirty="0">
                <a:latin typeface="Times New Roman" panose="02020603050405020304" pitchFamily="18" charset="0"/>
              </a:rPr>
              <a:t>A</a:t>
            </a:r>
            <a:r>
              <a:rPr lang="en-US" altLang="zh-CN" sz="1800" b="1" dirty="0">
                <a:latin typeface="Times New Roman" panose="02020603050405020304" pitchFamily="18" charset="0"/>
                <a:sym typeface="Symbol" pitchFamily="2" charset="2"/>
              </a:rPr>
              <a:t></a:t>
            </a:r>
            <a:r>
              <a:rPr lang="en-US" altLang="zh-CN" sz="1800" b="1" i="1" dirty="0">
                <a:latin typeface="Times New Roman" panose="02020603050405020304" pitchFamily="18" charset="0"/>
              </a:rPr>
              <a:t>B</a:t>
            </a:r>
            <a:r>
              <a:rPr lang="en-US" altLang="zh-CN" sz="1800" b="1" dirty="0">
                <a:latin typeface="Times New Roman" panose="02020603050405020304" pitchFamily="18" charset="0"/>
              </a:rPr>
              <a:t> = (</a:t>
            </a:r>
            <a:r>
              <a:rPr lang="en-US" altLang="zh-CN" sz="1800" b="1" i="1" dirty="0">
                <a:latin typeface="Times New Roman" panose="02020603050405020304" pitchFamily="18" charset="0"/>
              </a:rPr>
              <a:t>A</a:t>
            </a:r>
            <a:r>
              <a:rPr lang="en-US" altLang="zh-CN" sz="1800" b="1" dirty="0">
                <a:latin typeface="Times New Roman" panose="02020603050405020304" pitchFamily="18" charset="0"/>
                <a:sym typeface="Symbol" pitchFamily="2" charset="2"/>
              </a:rPr>
              <a:t></a:t>
            </a:r>
            <a:r>
              <a:rPr lang="en-US" altLang="zh-CN" sz="1800" b="1" i="1" dirty="0">
                <a:latin typeface="Times New Roman" panose="02020603050405020304" pitchFamily="18" charset="0"/>
                <a:sym typeface="Symbol" pitchFamily="2" charset="2"/>
              </a:rPr>
              <a:t>B</a:t>
            </a:r>
            <a:r>
              <a:rPr lang="en-US" altLang="zh-CN" sz="1800" b="1" dirty="0">
                <a:latin typeface="Times New Roman" panose="02020603050405020304" pitchFamily="18" charset="0"/>
                <a:sym typeface="Symbol" pitchFamily="2" charset="2"/>
              </a:rPr>
              <a:t>)(</a:t>
            </a:r>
            <a:r>
              <a:rPr lang="en-US" altLang="zh-CN" sz="1800" b="1" i="1" dirty="0">
                <a:latin typeface="Times New Roman" panose="02020603050405020304" pitchFamily="18" charset="0"/>
                <a:sym typeface="Symbol" pitchFamily="2" charset="2"/>
              </a:rPr>
              <a:t>A</a:t>
            </a:r>
            <a:r>
              <a:rPr lang="en-US" altLang="zh-CN" sz="1800" b="1" dirty="0">
                <a:latin typeface="Times New Roman" panose="02020603050405020304" pitchFamily="18" charset="0"/>
                <a:sym typeface="Symbol" pitchFamily="2" charset="2"/>
              </a:rPr>
              <a:t></a:t>
            </a:r>
            <a:r>
              <a:rPr lang="en-US" altLang="zh-CN" sz="1800" b="1" i="1" dirty="0">
                <a:latin typeface="Times New Roman" panose="02020603050405020304" pitchFamily="18" charset="0"/>
                <a:sym typeface="Symbol" pitchFamily="2" charset="2"/>
              </a:rPr>
              <a:t>B</a:t>
            </a:r>
            <a:r>
              <a:rPr lang="en-US" altLang="zh-CN" sz="1800" b="1" dirty="0">
                <a:latin typeface="Times New Roman" panose="02020603050405020304" pitchFamily="18" charset="0"/>
                <a:sym typeface="Symbol" pitchFamily="2" charset="2"/>
              </a:rPr>
              <a:t>)</a:t>
            </a:r>
            <a:r>
              <a:rPr lang="en-US" altLang="zh-CN" sz="1800" b="1" dirty="0">
                <a:latin typeface="Times New Roman" panose="02020603050405020304" pitchFamily="18" charset="0"/>
              </a:rPr>
              <a:t> </a:t>
            </a:r>
          </a:p>
        </p:txBody>
      </p:sp>
    </p:spTree>
    <p:extLst>
      <p:ext uri="{BB962C8B-B14F-4D97-AF65-F5344CB8AC3E}">
        <p14:creationId xmlns:p14="http://schemas.microsoft.com/office/powerpoint/2010/main" val="165584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5">
            <a:extLst>
              <a:ext uri="{FF2B5EF4-FFF2-40B4-BE49-F238E27FC236}">
                <a16:creationId xmlns:a16="http://schemas.microsoft.com/office/drawing/2014/main" id="{E3E537A4-AF6B-9444-9BC9-9B4F0206D87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A80CBC-C467-7E4E-A2F8-FF9DC0537893}" type="slidenum">
              <a:rPr altLang="zh-CN" sz="1200" noProof="1" smtClean="0">
                <a:latin typeface="Arial Black" panose="020B0604020202020204" pitchFamily="34" charset="0"/>
              </a:rPr>
              <a:pPr>
                <a:spcBef>
                  <a:spcPct val="0"/>
                </a:spcBef>
                <a:buClrTx/>
                <a:buSzTx/>
                <a:buFontTx/>
                <a:buNone/>
              </a:pPr>
              <a:t>46</a:t>
            </a:fld>
            <a:endParaRPr lang="en-CN" altLang="zh-CN" sz="1200" noProof="1">
              <a:latin typeface="Arial Black" panose="020B0604020202020204" pitchFamily="34" charset="0"/>
            </a:endParaRPr>
          </a:p>
        </p:txBody>
      </p:sp>
      <p:sp>
        <p:nvSpPr>
          <p:cNvPr id="100354" name="Rectangle 2">
            <a:extLst>
              <a:ext uri="{FF2B5EF4-FFF2-40B4-BE49-F238E27FC236}">
                <a16:creationId xmlns:a16="http://schemas.microsoft.com/office/drawing/2014/main" id="{56F50E23-3A04-9A43-A4A2-2047A1DE6FC1}"/>
              </a:ext>
            </a:extLst>
          </p:cNvPr>
          <p:cNvSpPr>
            <a:spLocks noGrp="1" noChangeArrowheads="1"/>
          </p:cNvSpPr>
          <p:nvPr>
            <p:ph type="title"/>
          </p:nvPr>
        </p:nvSpPr>
        <p:spPr/>
        <p:txBody>
          <a:bodyPr/>
          <a:lstStyle/>
          <a:p>
            <a:pPr eaLnBrk="1" hangingPunct="1"/>
            <a:r>
              <a:rPr lang="en-US" altLang="zh-CN" b="1"/>
              <a:t>6.3 </a:t>
            </a:r>
            <a:r>
              <a:rPr lang="zh-CN" altLang="en-US" b="1"/>
              <a:t>集合包含或相等的证明方法</a:t>
            </a:r>
          </a:p>
        </p:txBody>
      </p:sp>
      <p:sp>
        <p:nvSpPr>
          <p:cNvPr id="100355" name="Rectangle 3">
            <a:extLst>
              <a:ext uri="{FF2B5EF4-FFF2-40B4-BE49-F238E27FC236}">
                <a16:creationId xmlns:a16="http://schemas.microsoft.com/office/drawing/2014/main" id="{A0F43A34-C4D1-1E48-B64F-92035E7A8D09}"/>
              </a:ext>
            </a:extLst>
          </p:cNvPr>
          <p:cNvSpPr>
            <a:spLocks noGrp="1" noChangeArrowheads="1"/>
          </p:cNvSpPr>
          <p:nvPr>
            <p:ph sz="half" idx="1"/>
          </p:nvPr>
        </p:nvSpPr>
        <p:spPr/>
        <p:txBody>
          <a:bodyPr/>
          <a:lstStyle/>
          <a:p>
            <a:pPr eaLnBrk="1" hangingPunct="1"/>
            <a:r>
              <a:rPr lang="zh-CN" altLang="en-US" sz="3200" b="1"/>
              <a:t>证明</a:t>
            </a:r>
            <a:r>
              <a:rPr lang="zh-CN" altLang="en-US" sz="3200" b="1" i="1"/>
              <a:t> </a:t>
            </a:r>
            <a:r>
              <a:rPr lang="en-US" altLang="zh-CN" sz="3200" b="1" i="1">
                <a:latin typeface="Times New Roman" panose="02020603050405020304" pitchFamily="18" charset="0"/>
              </a:rPr>
              <a:t>X</a:t>
            </a:r>
            <a:r>
              <a:rPr lang="en-US" altLang="zh-CN" sz="3200" b="1">
                <a:latin typeface="Times New Roman" panose="02020603050405020304" pitchFamily="18" charset="0"/>
                <a:sym typeface="Symbol" pitchFamily="2" charset="2"/>
              </a:rPr>
              <a:t></a:t>
            </a:r>
            <a:r>
              <a:rPr lang="en-US" altLang="zh-CN" sz="3200" b="1" i="1">
                <a:latin typeface="Times New Roman" panose="02020603050405020304" pitchFamily="18" charset="0"/>
                <a:sym typeface="Symbol" pitchFamily="2" charset="2"/>
              </a:rPr>
              <a:t>Y</a:t>
            </a:r>
          </a:p>
          <a:p>
            <a:pPr lvl="1" eaLnBrk="1" hangingPunct="1"/>
            <a:r>
              <a:rPr lang="zh-CN" altLang="en-US" sz="2800" b="1">
                <a:sym typeface="Symbol" pitchFamily="2" charset="2"/>
              </a:rPr>
              <a:t>命题演算法</a:t>
            </a:r>
          </a:p>
          <a:p>
            <a:pPr lvl="1" eaLnBrk="1" hangingPunct="1"/>
            <a:r>
              <a:rPr lang="zh-CN" altLang="en-US" sz="2800" b="1">
                <a:sym typeface="Symbol" pitchFamily="2" charset="2"/>
              </a:rPr>
              <a:t>包含传递法</a:t>
            </a:r>
          </a:p>
          <a:p>
            <a:pPr lvl="1" eaLnBrk="1" hangingPunct="1"/>
            <a:r>
              <a:rPr lang="zh-CN" altLang="en-US" sz="2800" b="1">
                <a:sym typeface="Symbol" pitchFamily="2" charset="2"/>
              </a:rPr>
              <a:t>等价条件法</a:t>
            </a:r>
          </a:p>
          <a:p>
            <a:pPr lvl="1" eaLnBrk="1" hangingPunct="1"/>
            <a:r>
              <a:rPr lang="zh-CN" altLang="en-US" sz="2800" b="1">
                <a:sym typeface="Symbol" pitchFamily="2" charset="2"/>
              </a:rPr>
              <a:t>反证法</a:t>
            </a:r>
          </a:p>
          <a:p>
            <a:pPr lvl="1" eaLnBrk="1" hangingPunct="1"/>
            <a:r>
              <a:rPr lang="zh-CN" altLang="en-US" sz="2800" b="1">
                <a:sym typeface="Symbol" pitchFamily="2" charset="2"/>
              </a:rPr>
              <a:t>并交运算法</a:t>
            </a:r>
            <a:endParaRPr lang="zh-CN" altLang="en-US" sz="2800">
              <a:sym typeface="Symbol" pitchFamily="2" charset="2"/>
            </a:endParaRPr>
          </a:p>
        </p:txBody>
      </p:sp>
      <p:sp>
        <p:nvSpPr>
          <p:cNvPr id="100356" name="Rectangle 4">
            <a:extLst>
              <a:ext uri="{FF2B5EF4-FFF2-40B4-BE49-F238E27FC236}">
                <a16:creationId xmlns:a16="http://schemas.microsoft.com/office/drawing/2014/main" id="{F7DFE42B-1A27-A149-B1C0-CB5C05B590D1}"/>
              </a:ext>
            </a:extLst>
          </p:cNvPr>
          <p:cNvSpPr>
            <a:spLocks noGrp="1" noChangeArrowheads="1"/>
          </p:cNvSpPr>
          <p:nvPr>
            <p:ph sz="half" idx="2"/>
          </p:nvPr>
        </p:nvSpPr>
        <p:spPr/>
        <p:txBody>
          <a:bodyPr/>
          <a:lstStyle/>
          <a:p>
            <a:pPr eaLnBrk="1" hangingPunct="1"/>
            <a:r>
              <a:rPr lang="zh-CN" altLang="en-US" sz="3200" b="1"/>
              <a:t>证明 </a:t>
            </a:r>
            <a:r>
              <a:rPr lang="en-US" altLang="zh-CN" sz="3200" b="1" i="1">
                <a:latin typeface="Times New Roman" panose="02020603050405020304" pitchFamily="18" charset="0"/>
              </a:rPr>
              <a:t>X</a:t>
            </a:r>
            <a:r>
              <a:rPr lang="en-US" altLang="zh-CN" sz="3200" b="1">
                <a:latin typeface="Times New Roman" panose="02020603050405020304" pitchFamily="18" charset="0"/>
              </a:rPr>
              <a:t>=</a:t>
            </a:r>
            <a:r>
              <a:rPr lang="en-US" altLang="zh-CN" sz="3200" b="1" i="1">
                <a:latin typeface="Times New Roman" panose="02020603050405020304" pitchFamily="18" charset="0"/>
              </a:rPr>
              <a:t>Y</a:t>
            </a:r>
          </a:p>
          <a:p>
            <a:pPr lvl="1" eaLnBrk="1" hangingPunct="1"/>
            <a:r>
              <a:rPr lang="zh-CN" altLang="en-US" sz="2800" b="1"/>
              <a:t>命题演算法</a:t>
            </a:r>
          </a:p>
          <a:p>
            <a:pPr lvl="1" eaLnBrk="1" hangingPunct="1"/>
            <a:r>
              <a:rPr lang="zh-CN" altLang="en-US" sz="2800" b="1"/>
              <a:t>等式代入法</a:t>
            </a:r>
          </a:p>
          <a:p>
            <a:pPr lvl="1" eaLnBrk="1" hangingPunct="1"/>
            <a:r>
              <a:rPr lang="zh-CN" altLang="en-US" sz="2800" b="1"/>
              <a:t>反证法</a:t>
            </a:r>
          </a:p>
          <a:p>
            <a:pPr lvl="1" eaLnBrk="1" hangingPunct="1"/>
            <a:r>
              <a:rPr lang="zh-CN" altLang="en-US" sz="2800" b="1"/>
              <a:t>运算法</a:t>
            </a:r>
          </a:p>
          <a:p>
            <a:pPr lvl="1" eaLnBrk="1" hangingPunct="1"/>
            <a:endParaRPr lang="zh-CN" altLang="en-US" sz="2800" b="1"/>
          </a:p>
          <a:p>
            <a:pPr lvl="2" eaLnBrk="1" hangingPunct="1"/>
            <a:endParaRPr lang="en-US" altLang="zh-CN" sz="2800" b="1"/>
          </a:p>
        </p:txBody>
      </p:sp>
      <p:sp>
        <p:nvSpPr>
          <p:cNvPr id="100357" name="Text Box 5">
            <a:extLst>
              <a:ext uri="{FF2B5EF4-FFF2-40B4-BE49-F238E27FC236}">
                <a16:creationId xmlns:a16="http://schemas.microsoft.com/office/drawing/2014/main" id="{927CA366-2042-9149-97FE-42631FE0C81C}"/>
              </a:ext>
            </a:extLst>
          </p:cNvPr>
          <p:cNvSpPr txBox="1">
            <a:spLocks noChangeArrowheads="1"/>
          </p:cNvSpPr>
          <p:nvPr/>
        </p:nvSpPr>
        <p:spPr bwMode="auto">
          <a:xfrm>
            <a:off x="684213" y="5445125"/>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rPr>
              <a:t>以上的  </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Y </a:t>
            </a:r>
            <a:r>
              <a:rPr lang="zh-CN" altLang="en-US" sz="2800" b="1">
                <a:latin typeface="Times New Roman" panose="02020603050405020304" pitchFamily="18" charset="0"/>
              </a:rPr>
              <a:t>代表集合公式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4">
            <a:extLst>
              <a:ext uri="{FF2B5EF4-FFF2-40B4-BE49-F238E27FC236}">
                <a16:creationId xmlns:a16="http://schemas.microsoft.com/office/drawing/2014/main" id="{E3D45E14-6478-5B49-8B5D-EEE5A496E9F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8C7F10-6B84-0446-AC91-D21CCEA6EEF8}" type="slidenum">
              <a:rPr altLang="zh-CN" sz="1200" noProof="1" smtClean="0">
                <a:latin typeface="Arial Black" panose="020B0604020202020204" pitchFamily="34" charset="0"/>
              </a:rPr>
              <a:pPr>
                <a:spcBef>
                  <a:spcPct val="0"/>
                </a:spcBef>
                <a:buClrTx/>
                <a:buSzTx/>
                <a:buFontTx/>
                <a:buNone/>
              </a:pPr>
              <a:t>47</a:t>
            </a:fld>
            <a:endParaRPr lang="en-CN" altLang="zh-CN" sz="1200" noProof="1">
              <a:latin typeface="Arial Black" panose="020B0604020202020204" pitchFamily="34" charset="0"/>
            </a:endParaRPr>
          </a:p>
        </p:txBody>
      </p:sp>
      <p:sp>
        <p:nvSpPr>
          <p:cNvPr id="101378" name="Rectangle 2">
            <a:extLst>
              <a:ext uri="{FF2B5EF4-FFF2-40B4-BE49-F238E27FC236}">
                <a16:creationId xmlns:a16="http://schemas.microsoft.com/office/drawing/2014/main" id="{AA6C2AF4-DDD6-E247-A11C-EFD985C07A1C}"/>
              </a:ext>
            </a:extLst>
          </p:cNvPr>
          <p:cNvSpPr>
            <a:spLocks noChangeArrowheads="1"/>
          </p:cNvSpPr>
          <p:nvPr/>
        </p:nvSpPr>
        <p:spPr bwMode="auto">
          <a:xfrm>
            <a:off x="1258888" y="1916113"/>
            <a:ext cx="4608512" cy="1008062"/>
          </a:xfrm>
          <a:prstGeom prst="rect">
            <a:avLst/>
          </a:prstGeom>
          <a:solidFill>
            <a:srgbClr val="E8F3FC"/>
          </a:solidFill>
          <a:ln w="28575">
            <a:solidFill>
              <a:schemeClr val="bg2"/>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2400" b="1">
              <a:latin typeface="Times New Roman" panose="02020603050405020304" pitchFamily="18" charset="0"/>
              <a:sym typeface="Symbol" pitchFamily="2" charset="2"/>
            </a:endParaRPr>
          </a:p>
          <a:p>
            <a:pPr eaLnBrk="1" hangingPunct="1">
              <a:spcBef>
                <a:spcPct val="0"/>
              </a:spcBef>
              <a:buClrTx/>
              <a:buSzTx/>
              <a:buFontTx/>
              <a:buNone/>
            </a:pPr>
            <a:r>
              <a:rPr lang="zh-CN" altLang="en-US" sz="2800" b="1">
                <a:latin typeface="Times New Roman" panose="02020603050405020304" pitchFamily="18" charset="0"/>
                <a:sym typeface="Symbol" pitchFamily="2" charset="2"/>
              </a:rPr>
              <a:t>任取 </a:t>
            </a:r>
            <a:r>
              <a:rPr lang="en-US" altLang="zh-CN" sz="2800" b="1" i="1">
                <a:latin typeface="Times New Roman" panose="02020603050405020304" pitchFamily="18" charset="0"/>
                <a:sym typeface="Symbol" pitchFamily="2" charset="2"/>
              </a:rPr>
              <a:t>x </a:t>
            </a:r>
            <a:r>
              <a:rPr lang="zh-CN" altLang="en-US" sz="2800" b="1">
                <a:latin typeface="Times New Roman" panose="02020603050405020304" pitchFamily="18" charset="0"/>
                <a:sym typeface="Symbol" pitchFamily="2" charset="2"/>
              </a:rPr>
              <a:t>，</a:t>
            </a:r>
          </a:p>
          <a:p>
            <a:pPr eaLnBrk="1" hangingPunct="1">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  …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en-US" altLang="zh-CN" sz="2800" b="1">
                <a:latin typeface="Times New Roman" panose="02020603050405020304" pitchFamily="18" charset="0"/>
                <a:sym typeface="Symbol" pitchFamily="2" charset="2"/>
              </a:rPr>
              <a:t>  </a:t>
            </a:r>
          </a:p>
          <a:p>
            <a:pPr eaLnBrk="1" hangingPunct="1">
              <a:spcBef>
                <a:spcPct val="0"/>
              </a:spcBef>
              <a:buClrTx/>
              <a:buSzTx/>
              <a:buFontTx/>
              <a:buNone/>
            </a:pPr>
            <a:endParaRPr lang="en-US" altLang="zh-CN" sz="2800">
              <a:latin typeface="Times New Roman" panose="02020603050405020304" pitchFamily="18" charset="0"/>
            </a:endParaRPr>
          </a:p>
        </p:txBody>
      </p:sp>
      <p:sp>
        <p:nvSpPr>
          <p:cNvPr id="101379" name="Rectangle 3">
            <a:extLst>
              <a:ext uri="{FF2B5EF4-FFF2-40B4-BE49-F238E27FC236}">
                <a16:creationId xmlns:a16="http://schemas.microsoft.com/office/drawing/2014/main" id="{285B0734-31C7-2E4B-9D21-27B3AA048A7F}"/>
              </a:ext>
            </a:extLst>
          </p:cNvPr>
          <p:cNvSpPr>
            <a:spLocks noGrp="1" noChangeArrowheads="1"/>
          </p:cNvSpPr>
          <p:nvPr>
            <p:ph type="title"/>
          </p:nvPr>
        </p:nvSpPr>
        <p:spPr>
          <a:xfrm>
            <a:off x="1116013" y="692150"/>
            <a:ext cx="5543550" cy="884238"/>
          </a:xfrm>
        </p:spPr>
        <p:txBody>
          <a:bodyPr/>
          <a:lstStyle/>
          <a:p>
            <a:pPr eaLnBrk="1" hangingPunct="1"/>
            <a:r>
              <a:rPr lang="zh-CN" altLang="en-US" b="1"/>
              <a:t>命题演算法</a:t>
            </a:r>
            <a:r>
              <a:rPr lang="zh-CN" altLang="en-US" b="1">
                <a:latin typeface="Times New Roman" panose="02020603050405020304" pitchFamily="18" charset="0"/>
              </a:rPr>
              <a:t>证 </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p>
        </p:txBody>
      </p:sp>
      <p:sp>
        <p:nvSpPr>
          <p:cNvPr id="101380" name="Rectangle 4">
            <a:extLst>
              <a:ext uri="{FF2B5EF4-FFF2-40B4-BE49-F238E27FC236}">
                <a16:creationId xmlns:a16="http://schemas.microsoft.com/office/drawing/2014/main" id="{FAF6F609-F550-7144-B35B-035FD38DCE55}"/>
              </a:ext>
            </a:extLst>
          </p:cNvPr>
          <p:cNvSpPr>
            <a:spLocks noGrp="1" noChangeArrowheads="1"/>
          </p:cNvSpPr>
          <p:nvPr>
            <p:ph idx="1"/>
          </p:nvPr>
        </p:nvSpPr>
        <p:spPr>
          <a:xfrm>
            <a:off x="1116013" y="3141663"/>
            <a:ext cx="7272337" cy="3262312"/>
          </a:xfrm>
        </p:spPr>
        <p:txBody>
          <a:bodyPr/>
          <a:lstStyle/>
          <a:p>
            <a:pPr eaLnBrk="1" hangingPunct="1">
              <a:buFont typeface="Wingdings" pitchFamily="2" charset="2"/>
              <a:buNone/>
            </a:pPr>
            <a:r>
              <a:rPr lang="en-US" altLang="zh-CN" sz="2800" b="1">
                <a:solidFill>
                  <a:srgbClr val="0066CC"/>
                </a:solidFill>
                <a:latin typeface="Times New Roman" panose="02020603050405020304" pitchFamily="18" charset="0"/>
              </a:rPr>
              <a:t> </a:t>
            </a:r>
            <a:r>
              <a:rPr lang="zh-CN" altLang="en-US" sz="2800" b="1">
                <a:solidFill>
                  <a:schemeClr val="bg2"/>
                </a:solidFill>
                <a:latin typeface="Times New Roman" panose="02020603050405020304" pitchFamily="18" charset="0"/>
              </a:rPr>
              <a:t>例</a:t>
            </a:r>
            <a:r>
              <a:rPr lang="en-US" altLang="zh-CN" sz="2800" b="1">
                <a:solidFill>
                  <a:schemeClr val="bg2"/>
                </a:solidFill>
                <a:latin typeface="Times New Roman" panose="02020603050405020304" pitchFamily="18" charset="0"/>
              </a:rPr>
              <a:t>3  </a:t>
            </a:r>
            <a:r>
              <a:rPr lang="zh-CN" altLang="en-US" sz="2800" b="1">
                <a:solidFill>
                  <a:schemeClr val="bg2"/>
                </a:solidFill>
                <a:latin typeface="Times New Roman" panose="02020603050405020304" pitchFamily="18" charset="0"/>
              </a:rPr>
              <a:t>证明</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P</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P</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p>
          <a:p>
            <a:pPr eaLnBrk="1" hangingPunct="1">
              <a:buFont typeface="Wingdings" pitchFamily="2" charset="2"/>
              <a:buNone/>
            </a:pP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任取</a:t>
            </a:r>
            <a:r>
              <a:rPr lang="en-US" altLang="zh-CN" sz="2800" b="1" i="1">
                <a:solidFill>
                  <a:schemeClr val="bg2"/>
                </a:solidFill>
                <a:latin typeface="Times New Roman" panose="02020603050405020304" pitchFamily="18" charset="0"/>
              </a:rPr>
              <a:t>x</a:t>
            </a:r>
          </a:p>
          <a:p>
            <a:pPr eaLnBrk="1" hangingPunct="1">
              <a:buFont typeface="Wingdings" pitchFamily="2" charset="2"/>
              <a:buNone/>
            </a:pP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P</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 </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 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P</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p>
          <a:p>
            <a:pPr eaLnBrk="1" hangingPunct="1">
              <a:buFont typeface="Wingdings" pitchFamily="2" charset="2"/>
              <a:buNone/>
            </a:pP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任取</a:t>
            </a:r>
            <a:r>
              <a:rPr lang="en-US" altLang="zh-CN" sz="2800" b="1" i="1">
                <a:solidFill>
                  <a:schemeClr val="bg2"/>
                </a:solidFill>
                <a:latin typeface="Times New Roman" panose="02020603050405020304" pitchFamily="18" charset="0"/>
              </a:rPr>
              <a:t>x</a:t>
            </a:r>
          </a:p>
          <a:p>
            <a:pPr eaLnBrk="1" hangingPunct="1">
              <a:buFont typeface="Wingdings" pitchFamily="2" charset="2"/>
              <a:buNone/>
            </a:pP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P</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P</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 </a:t>
            </a:r>
          </a:p>
          <a:p>
            <a:pPr eaLnBrk="1" hangingPunct="1">
              <a:buFont typeface="Wingdings" pitchFamily="2" charset="2"/>
              <a:buNone/>
            </a:pP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 </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4">
            <a:extLst>
              <a:ext uri="{FF2B5EF4-FFF2-40B4-BE49-F238E27FC236}">
                <a16:creationId xmlns:a16="http://schemas.microsoft.com/office/drawing/2014/main" id="{40DDB5C8-9637-5F4B-9026-783E5330699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320BCD3-465F-FD4E-AC35-04E7C3701238}" type="slidenum">
              <a:rPr altLang="zh-CN" sz="1200" noProof="1" smtClean="0">
                <a:latin typeface="Arial Black" panose="020B0604020202020204" pitchFamily="34" charset="0"/>
              </a:rPr>
              <a:pPr>
                <a:spcBef>
                  <a:spcPct val="0"/>
                </a:spcBef>
                <a:buClrTx/>
                <a:buSzTx/>
                <a:buFontTx/>
                <a:buNone/>
              </a:pPr>
              <a:t>48</a:t>
            </a:fld>
            <a:endParaRPr lang="en-CN" altLang="zh-CN" sz="1200" noProof="1">
              <a:latin typeface="Arial Black" panose="020B0604020202020204" pitchFamily="34" charset="0"/>
            </a:endParaRPr>
          </a:p>
        </p:txBody>
      </p:sp>
      <p:sp>
        <p:nvSpPr>
          <p:cNvPr id="102402" name="Rectangle 4">
            <a:extLst>
              <a:ext uri="{FF2B5EF4-FFF2-40B4-BE49-F238E27FC236}">
                <a16:creationId xmlns:a16="http://schemas.microsoft.com/office/drawing/2014/main" id="{DEE04300-008E-EB44-9CB3-B8BA4736C1E2}"/>
              </a:ext>
            </a:extLst>
          </p:cNvPr>
          <p:cNvSpPr>
            <a:spLocks noChangeArrowheads="1"/>
          </p:cNvSpPr>
          <p:nvPr/>
        </p:nvSpPr>
        <p:spPr bwMode="auto">
          <a:xfrm>
            <a:off x="611188" y="1916113"/>
            <a:ext cx="7777162" cy="649287"/>
          </a:xfrm>
          <a:prstGeom prst="rect">
            <a:avLst/>
          </a:prstGeom>
          <a:solidFill>
            <a:srgbClr val="E8F3FC"/>
          </a:solidFill>
          <a:ln w="28575">
            <a:solidFill>
              <a:schemeClr val="bg2"/>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03" name="Rectangle 2">
            <a:extLst>
              <a:ext uri="{FF2B5EF4-FFF2-40B4-BE49-F238E27FC236}">
                <a16:creationId xmlns:a16="http://schemas.microsoft.com/office/drawing/2014/main" id="{1311FE54-7677-8E40-BCD1-7263F7347F4E}"/>
              </a:ext>
            </a:extLst>
          </p:cNvPr>
          <p:cNvSpPr>
            <a:spLocks noGrp="1" noChangeArrowheads="1"/>
          </p:cNvSpPr>
          <p:nvPr>
            <p:ph type="title"/>
          </p:nvPr>
        </p:nvSpPr>
        <p:spPr/>
        <p:txBody>
          <a:bodyPr/>
          <a:lstStyle/>
          <a:p>
            <a:pPr eaLnBrk="1" hangingPunct="1"/>
            <a:r>
              <a:rPr lang="zh-CN" altLang="en-US" b="1"/>
              <a:t>包含传递法</a:t>
            </a:r>
            <a:r>
              <a:rPr lang="zh-CN" altLang="en-US" b="1">
                <a:latin typeface="Times New Roman" panose="02020603050405020304" pitchFamily="18" charset="0"/>
              </a:rPr>
              <a:t>证 </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p>
        </p:txBody>
      </p:sp>
      <p:sp>
        <p:nvSpPr>
          <p:cNvPr id="102404" name="Rectangle 3">
            <a:extLst>
              <a:ext uri="{FF2B5EF4-FFF2-40B4-BE49-F238E27FC236}">
                <a16:creationId xmlns:a16="http://schemas.microsoft.com/office/drawing/2014/main" id="{A77A5FDA-810D-FD4D-BBE7-A8ADDD2ABD5C}"/>
              </a:ext>
            </a:extLst>
          </p:cNvPr>
          <p:cNvSpPr>
            <a:spLocks noChangeArrowheads="1"/>
          </p:cNvSpPr>
          <p:nvPr/>
        </p:nvSpPr>
        <p:spPr bwMode="auto">
          <a:xfrm>
            <a:off x="611188" y="1916113"/>
            <a:ext cx="8208962"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1">
                <a:latin typeface="Times New Roman" panose="02020603050405020304" pitchFamily="18" charset="0"/>
              </a:rPr>
              <a:t>找到集合</a:t>
            </a:r>
            <a:r>
              <a:rPr lang="en-US" altLang="zh-CN" b="1" i="1">
                <a:latin typeface="Times New Roman" panose="02020603050405020304" pitchFamily="18" charset="0"/>
              </a:rPr>
              <a:t>T </a:t>
            </a:r>
            <a:r>
              <a:rPr lang="zh-CN" altLang="en-US" b="1">
                <a:latin typeface="Times New Roman" panose="02020603050405020304" pitchFamily="18" charset="0"/>
              </a:rPr>
              <a:t>满足 </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T </a:t>
            </a:r>
            <a:r>
              <a:rPr lang="zh-CN" altLang="en-US" b="1">
                <a:latin typeface="Times New Roman" panose="02020603050405020304" pitchFamily="18" charset="0"/>
                <a:sym typeface="Symbol" pitchFamily="2" charset="2"/>
              </a:rPr>
              <a:t>且 </a:t>
            </a:r>
            <a:r>
              <a:rPr lang="en-US" altLang="zh-CN" b="1" i="1">
                <a:latin typeface="Times New Roman" panose="02020603050405020304" pitchFamily="18" charset="0"/>
                <a:sym typeface="Symbol" pitchFamily="2" charset="2"/>
              </a:rPr>
              <a:t>T</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r>
              <a:rPr lang="zh-CN" altLang="en-US" b="1">
                <a:latin typeface="Times New Roman" panose="02020603050405020304" pitchFamily="18" charset="0"/>
                <a:sym typeface="Symbol" pitchFamily="2" charset="2"/>
              </a:rPr>
              <a:t>，从而有</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p>
          <a:p>
            <a:pPr eaLnBrk="1" hangingPunct="1">
              <a:buFontTx/>
              <a:buNone/>
            </a:pPr>
            <a:endParaRPr lang="en-US" altLang="zh-CN" b="1">
              <a:solidFill>
                <a:srgbClr val="008200"/>
              </a:solidFill>
              <a:latin typeface="Times New Roman" panose="02020603050405020304" pitchFamily="18" charset="0"/>
              <a:sym typeface="Symbol" pitchFamily="2" charset="2"/>
            </a:endParaRPr>
          </a:p>
          <a:p>
            <a:pPr eaLnBrk="1" hangingPunct="1">
              <a:buFontTx/>
              <a:buNone/>
            </a:pPr>
            <a:r>
              <a:rPr lang="zh-CN" altLang="en-US" b="1">
                <a:solidFill>
                  <a:schemeClr val="bg2"/>
                </a:solidFill>
                <a:latin typeface="Times New Roman" panose="02020603050405020304" pitchFamily="18" charset="0"/>
                <a:sym typeface="Symbol" pitchFamily="2" charset="2"/>
              </a:rPr>
              <a:t>例</a:t>
            </a:r>
            <a:r>
              <a:rPr lang="en-US" altLang="zh-CN" b="1">
                <a:solidFill>
                  <a:schemeClr val="bg2"/>
                </a:solidFill>
                <a:latin typeface="Times New Roman" panose="02020603050405020304" pitchFamily="18" charset="0"/>
                <a:sym typeface="Symbol" pitchFamily="2" charset="2"/>
              </a:rPr>
              <a:t>4  </a:t>
            </a:r>
            <a:r>
              <a:rPr lang="en-US" altLang="zh-CN" b="1" i="1">
                <a:solidFill>
                  <a:schemeClr val="bg2"/>
                </a:solidFill>
                <a:latin typeface="Times New Roman" panose="02020603050405020304" pitchFamily="18" charset="0"/>
              </a:rPr>
              <a:t>A</a:t>
            </a:r>
            <a:r>
              <a:rPr lang="en-US" altLang="zh-CN" b="1" i="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 </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sym typeface="Symbol" pitchFamily="2" charset="2"/>
              </a:rPr>
              <a:t> </a:t>
            </a:r>
            <a:r>
              <a:rPr lang="en-US" altLang="zh-CN" b="1" i="1">
                <a:solidFill>
                  <a:schemeClr val="bg2"/>
                </a:solidFill>
                <a:latin typeface="Times New Roman" panose="02020603050405020304" pitchFamily="18" charset="0"/>
              </a:rPr>
              <a:t>A</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a:t>
            </a:r>
          </a:p>
          <a:p>
            <a:pPr eaLnBrk="1" hangingPunct="1">
              <a:buFontTx/>
              <a:buNone/>
            </a:pPr>
            <a:r>
              <a:rPr lang="zh-CN" altLang="en-US" b="1">
                <a:solidFill>
                  <a:schemeClr val="bg2"/>
                </a:solidFill>
                <a:latin typeface="Times New Roman" panose="02020603050405020304" pitchFamily="18" charset="0"/>
              </a:rPr>
              <a:t>证</a:t>
            </a:r>
            <a:r>
              <a:rPr lang="zh-CN" altLang="en-US" b="1" i="1">
                <a:solidFill>
                  <a:schemeClr val="bg2"/>
                </a:solidFill>
                <a:latin typeface="Times New Roman" panose="02020603050405020304" pitchFamily="18" charset="0"/>
              </a:rPr>
              <a:t>    </a:t>
            </a:r>
            <a:r>
              <a:rPr lang="en-US" altLang="zh-CN" b="1" i="1">
                <a:solidFill>
                  <a:schemeClr val="bg2"/>
                </a:solidFill>
                <a:latin typeface="Times New Roman" panose="02020603050405020304" pitchFamily="18" charset="0"/>
              </a:rPr>
              <a:t>A</a:t>
            </a:r>
            <a:r>
              <a:rPr lang="en-US" altLang="zh-CN" b="1" i="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 </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sym typeface="Symbol" pitchFamily="2" charset="2"/>
              </a:rPr>
              <a:t> A </a:t>
            </a:r>
          </a:p>
          <a:p>
            <a:pPr eaLnBrk="1" hangingPunct="1">
              <a:buFontTx/>
              <a:buNone/>
            </a:pPr>
            <a:r>
              <a:rPr lang="en-US" altLang="zh-CN" b="1" i="1">
                <a:solidFill>
                  <a:schemeClr val="bg2"/>
                </a:solidFill>
                <a:latin typeface="Times New Roman" panose="02020603050405020304" pitchFamily="18" charset="0"/>
                <a:sym typeface="Symbol" pitchFamily="2" charset="2"/>
              </a:rPr>
              <a:t>       A </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sym typeface="Symbol" pitchFamily="2" charset="2"/>
              </a:rPr>
              <a:t> </a:t>
            </a:r>
            <a:r>
              <a:rPr lang="en-US" altLang="zh-CN" b="1" i="1">
                <a:solidFill>
                  <a:schemeClr val="bg2"/>
                </a:solidFill>
                <a:latin typeface="Times New Roman" panose="02020603050405020304" pitchFamily="18" charset="0"/>
              </a:rPr>
              <a:t>A</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a:t>
            </a:r>
          </a:p>
          <a:p>
            <a:pPr eaLnBrk="1" hangingPunct="1">
              <a:buFontTx/>
              <a:buNone/>
            </a:pPr>
            <a:r>
              <a:rPr lang="en-US" altLang="zh-CN" b="1" i="1">
                <a:solidFill>
                  <a:schemeClr val="bg2"/>
                </a:solidFill>
                <a:latin typeface="Times New Roman" panose="02020603050405020304" pitchFamily="18" charset="0"/>
              </a:rPr>
              <a:t>       </a:t>
            </a:r>
            <a:r>
              <a:rPr lang="zh-CN" altLang="en-US" b="1">
                <a:solidFill>
                  <a:schemeClr val="bg2"/>
                </a:solidFill>
                <a:latin typeface="Times New Roman" panose="02020603050405020304" pitchFamily="18" charset="0"/>
              </a:rPr>
              <a:t>所以</a:t>
            </a:r>
            <a:r>
              <a:rPr lang="zh-CN" altLang="en-US" b="1" i="1">
                <a:solidFill>
                  <a:schemeClr val="bg2"/>
                </a:solidFill>
                <a:latin typeface="Times New Roman" panose="02020603050405020304" pitchFamily="18" charset="0"/>
              </a:rPr>
              <a:t> </a:t>
            </a:r>
            <a:r>
              <a:rPr lang="en-US" altLang="zh-CN" b="1" i="1">
                <a:solidFill>
                  <a:schemeClr val="bg2"/>
                </a:solidFill>
                <a:latin typeface="Times New Roman" panose="02020603050405020304" pitchFamily="18" charset="0"/>
              </a:rPr>
              <a:t>A</a:t>
            </a:r>
            <a:r>
              <a:rPr lang="en-US" altLang="zh-CN" b="1" i="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 </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sym typeface="Symbol" pitchFamily="2" charset="2"/>
              </a:rPr>
              <a:t> </a:t>
            </a:r>
            <a:r>
              <a:rPr lang="en-US" altLang="zh-CN" b="1" i="1">
                <a:solidFill>
                  <a:schemeClr val="bg2"/>
                </a:solidFill>
                <a:latin typeface="Times New Roman" panose="02020603050405020304" pitchFamily="18" charset="0"/>
              </a:rPr>
              <a:t>A</a:t>
            </a:r>
            <a:r>
              <a:rPr lang="en-US" altLang="zh-CN" b="1">
                <a:solidFill>
                  <a:schemeClr val="bg2"/>
                </a:solidFill>
                <a:latin typeface="Times New Roman" panose="02020603050405020304" pitchFamily="18" charset="0"/>
                <a:sym typeface="Symbol" pitchFamily="2" charset="2"/>
              </a:rPr>
              <a:t></a:t>
            </a:r>
            <a:r>
              <a:rPr lang="en-US" altLang="zh-CN" b="1" i="1">
                <a:solidFill>
                  <a:schemeClr val="bg2"/>
                </a:solidFill>
                <a:latin typeface="Times New Roman" panose="02020603050405020304" pitchFamily="18" charset="0"/>
              </a:rPr>
              <a:t>B</a:t>
            </a:r>
          </a:p>
          <a:p>
            <a:pPr eaLnBrk="1" hangingPunct="1">
              <a:buFontTx/>
              <a:buNone/>
            </a:pPr>
            <a:endParaRPr lang="en-US" altLang="zh-CN" b="1" i="1">
              <a:solidFill>
                <a:schemeClr val="bg2"/>
              </a:solidFill>
              <a:latin typeface="Times New Roman" panose="02020603050405020304" pitchFamily="18" charset="0"/>
            </a:endParaRPr>
          </a:p>
          <a:p>
            <a:pPr eaLnBrk="1" hangingPunct="1">
              <a:buFontTx/>
              <a:buNone/>
            </a:pPr>
            <a:r>
              <a:rPr lang="en-US" altLang="zh-CN"/>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4">
            <a:extLst>
              <a:ext uri="{FF2B5EF4-FFF2-40B4-BE49-F238E27FC236}">
                <a16:creationId xmlns:a16="http://schemas.microsoft.com/office/drawing/2014/main" id="{7400DA1E-5200-FA40-9F3C-C40189252D9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E26376-5053-7D40-B53A-766E4F9AA447}" type="slidenum">
              <a:rPr altLang="zh-CN" sz="1200" noProof="1" smtClean="0">
                <a:latin typeface="Arial Black" panose="020B0604020202020204" pitchFamily="34" charset="0"/>
              </a:rPr>
              <a:pPr>
                <a:spcBef>
                  <a:spcPct val="0"/>
                </a:spcBef>
                <a:buClrTx/>
                <a:buSzTx/>
                <a:buFontTx/>
                <a:buNone/>
              </a:pPr>
              <a:t>49</a:t>
            </a:fld>
            <a:endParaRPr lang="en-CN" altLang="zh-CN" sz="1200" noProof="1">
              <a:latin typeface="Arial Black" panose="020B0604020202020204" pitchFamily="34" charset="0"/>
            </a:endParaRPr>
          </a:p>
        </p:txBody>
      </p:sp>
      <p:sp>
        <p:nvSpPr>
          <p:cNvPr id="103426" name="Rectangle 6">
            <a:extLst>
              <a:ext uri="{FF2B5EF4-FFF2-40B4-BE49-F238E27FC236}">
                <a16:creationId xmlns:a16="http://schemas.microsoft.com/office/drawing/2014/main" id="{E012C110-76C3-514D-B8C1-186CE14C79C4}"/>
              </a:ext>
            </a:extLst>
          </p:cNvPr>
          <p:cNvSpPr>
            <a:spLocks noChangeArrowheads="1"/>
          </p:cNvSpPr>
          <p:nvPr/>
        </p:nvSpPr>
        <p:spPr bwMode="auto">
          <a:xfrm>
            <a:off x="684213" y="1916113"/>
            <a:ext cx="7704137" cy="649287"/>
          </a:xfrm>
          <a:prstGeom prst="rect">
            <a:avLst/>
          </a:prstGeom>
          <a:solidFill>
            <a:srgbClr val="E8F3FC"/>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3427" name="Rectangle 3">
            <a:extLst>
              <a:ext uri="{FF2B5EF4-FFF2-40B4-BE49-F238E27FC236}">
                <a16:creationId xmlns:a16="http://schemas.microsoft.com/office/drawing/2014/main" id="{483D29B3-07CC-6844-BBA6-C105C2F48F2D}"/>
              </a:ext>
            </a:extLst>
          </p:cNvPr>
          <p:cNvSpPr>
            <a:spLocks noGrp="1" noChangeArrowheads="1"/>
          </p:cNvSpPr>
          <p:nvPr>
            <p:ph type="title"/>
          </p:nvPr>
        </p:nvSpPr>
        <p:spPr>
          <a:xfrm>
            <a:off x="395288" y="476250"/>
            <a:ext cx="8229600" cy="1371600"/>
          </a:xfrm>
        </p:spPr>
        <p:txBody>
          <a:bodyPr/>
          <a:lstStyle/>
          <a:p>
            <a:pPr eaLnBrk="1" hangingPunct="1"/>
            <a:r>
              <a:rPr lang="zh-CN" altLang="en-US" b="1"/>
              <a:t>利用包含的等价条件</a:t>
            </a:r>
            <a:r>
              <a:rPr lang="zh-CN" altLang="en-US" b="1">
                <a:latin typeface="Times New Roman" panose="02020603050405020304" pitchFamily="18" charset="0"/>
              </a:rPr>
              <a:t>证 </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p>
        </p:txBody>
      </p:sp>
      <p:graphicFrame>
        <p:nvGraphicFramePr>
          <p:cNvPr id="103428" name="Object 4">
            <a:extLst>
              <a:ext uri="{FF2B5EF4-FFF2-40B4-BE49-F238E27FC236}">
                <a16:creationId xmlns:a16="http://schemas.microsoft.com/office/drawing/2014/main" id="{DCD6D8E1-08AE-0342-AFD3-C7A5B9AAB8C1}"/>
              </a:ext>
            </a:extLst>
          </p:cNvPr>
          <p:cNvGraphicFramePr>
            <a:graphicFrameLocks noGrp="1"/>
          </p:cNvGraphicFramePr>
          <p:nvPr>
            <p:ph idx="1"/>
          </p:nvPr>
        </p:nvGraphicFramePr>
        <p:xfrm>
          <a:off x="684213" y="1916113"/>
          <a:ext cx="7704137" cy="649287"/>
        </p:xfrm>
        <a:graphic>
          <a:graphicData uri="http://schemas.openxmlformats.org/presentationml/2006/ole">
            <mc:AlternateContent xmlns:mc="http://schemas.openxmlformats.org/markup-compatibility/2006">
              <mc:Choice xmlns:v="urn:schemas-microsoft-com:vml" Requires="v">
                <p:oleObj spid="_x0000_s103635" r:id="rId3" imgW="62903100" imgH="4394200" progId="Equation.3">
                  <p:embed/>
                </p:oleObj>
              </mc:Choice>
              <mc:Fallback>
                <p:oleObj r:id="rId3" imgW="62903100" imgH="4394200" progId="Equation.3">
                  <p:embed/>
                  <p:pic>
                    <p:nvPicPr>
                      <p:cNvPr id="0" name="Object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16113"/>
                        <a:ext cx="7704137" cy="649287"/>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29" name="Text Box 5">
            <a:extLst>
              <a:ext uri="{FF2B5EF4-FFF2-40B4-BE49-F238E27FC236}">
                <a16:creationId xmlns:a16="http://schemas.microsoft.com/office/drawing/2014/main" id="{61BDD5F5-38F6-864A-A5F0-07D4F3639BDB}"/>
              </a:ext>
            </a:extLst>
          </p:cNvPr>
          <p:cNvSpPr txBox="1">
            <a:spLocks noChangeArrowheads="1"/>
          </p:cNvSpPr>
          <p:nvPr/>
        </p:nvSpPr>
        <p:spPr bwMode="auto">
          <a:xfrm>
            <a:off x="684213" y="2781300"/>
            <a:ext cx="7005637"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endParaRPr lang="en-US" altLang="zh-CN" sz="2800" b="1"/>
          </a:p>
          <a:p>
            <a:pPr eaLnBrk="1" hangingPunct="1">
              <a:lnSpc>
                <a:spcPct val="80000"/>
              </a:lnSpc>
              <a:spcBef>
                <a:spcPct val="0"/>
              </a:spcBef>
              <a:buClrTx/>
              <a:buSzTx/>
              <a:buFontTx/>
              <a:buNone/>
            </a:pPr>
            <a:r>
              <a:rPr lang="zh-CN" altLang="en-US" sz="2800" b="1">
                <a:solidFill>
                  <a:schemeClr val="bg2"/>
                </a:solidFill>
                <a:latin typeface="Times New Roman" panose="02020603050405020304" pitchFamily="18" charset="0"/>
              </a:rPr>
              <a:t>例</a:t>
            </a:r>
            <a:r>
              <a:rPr lang="en-US" altLang="zh-CN" sz="2800" b="1">
                <a:solidFill>
                  <a:schemeClr val="bg2"/>
                </a:solidFill>
                <a:latin typeface="Times New Roman" panose="02020603050405020304" pitchFamily="18" charset="0"/>
              </a:rPr>
              <a:t>5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p>
          <a:p>
            <a:pPr eaLnBrk="1" hangingPunct="1">
              <a:lnSpc>
                <a:spcPct val="120000"/>
              </a:lnSpc>
              <a:spcBef>
                <a:spcPct val="0"/>
              </a:spcBef>
              <a:buClrTx/>
              <a:buSzTx/>
              <a:buFontTx/>
              <a:buNone/>
            </a:pPr>
            <a:r>
              <a:rPr lang="zh-CN" altLang="en-US" sz="2800" b="1">
                <a:solidFill>
                  <a:schemeClr val="bg2"/>
                </a:solidFill>
                <a:latin typeface="Times New Roman" panose="02020603050405020304" pitchFamily="18" charset="0"/>
              </a:rPr>
              <a:t>证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p>
          <a:p>
            <a:pPr eaLnBrk="1" hangingPunct="1">
              <a:lnSpc>
                <a:spcPct val="120000"/>
              </a:lnSpc>
              <a:spcBef>
                <a:spcPct val="0"/>
              </a:spcBef>
              <a:buClrTx/>
              <a:buSzTx/>
              <a:buFontTx/>
              <a:buNone/>
            </a:pP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endParaRPr lang="en-US" altLang="zh-CN" sz="2800" b="1">
              <a:solidFill>
                <a:schemeClr val="bg2"/>
              </a:solidFill>
              <a:latin typeface="Times New Roman" panose="02020603050405020304" pitchFamily="18" charset="0"/>
              <a:sym typeface="Symbol" pitchFamily="2" charset="2"/>
            </a:endParaRPr>
          </a:p>
          <a:p>
            <a:pPr eaLnBrk="1" hangingPunct="1">
              <a:lnSpc>
                <a:spcPct val="120000"/>
              </a:lnSpc>
              <a:spcBef>
                <a:spcPct val="0"/>
              </a:spcBef>
              <a:buClrTx/>
              <a:buSzTx/>
              <a:buFontTx/>
              <a:buNone/>
            </a:pP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endParaRPr lang="en-US" altLang="zh-CN" sz="2800" b="1" i="1">
              <a:solidFill>
                <a:schemeClr val="bg2"/>
              </a:solidFill>
              <a:latin typeface="Times New Roman" panose="02020603050405020304" pitchFamily="18" charset="0"/>
            </a:endParaRPr>
          </a:p>
          <a:p>
            <a:pPr eaLnBrk="1" hangingPunct="1">
              <a:lnSpc>
                <a:spcPct val="120000"/>
              </a:lnSpc>
              <a:spcBef>
                <a:spcPct val="0"/>
              </a:spcBef>
              <a:buClrTx/>
              <a:buSzTx/>
              <a:buFontTx/>
              <a:buNone/>
            </a:pP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 </a:t>
            </a:r>
          </a:p>
          <a:p>
            <a:pPr eaLnBrk="1" hangingPunct="1">
              <a:lnSpc>
                <a:spcPct val="120000"/>
              </a:lnSpc>
              <a:spcBef>
                <a:spcPct val="0"/>
              </a:spcBef>
              <a:buClrTx/>
              <a:buSzTx/>
              <a:buFontTx/>
              <a:buNone/>
            </a:pP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命题得证</a:t>
            </a:r>
            <a:endParaRPr lang="zh-CN" altLang="en-US" sz="2800" b="1">
              <a:solidFill>
                <a:schemeClr val="bg2"/>
              </a:solidFill>
            </a:endParaRPr>
          </a:p>
          <a:p>
            <a:pPr eaLnBrk="1" hangingPunct="1">
              <a:spcBef>
                <a:spcPct val="0"/>
              </a:spcBef>
              <a:buClrTx/>
              <a:buSzTx/>
              <a:buFontTx/>
              <a:buNone/>
            </a:pPr>
            <a:endParaRPr lang="en-US" altLang="zh-CN" sz="2800" b="1">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1728F956-84C8-9143-BEBE-73A3F3E06530}"/>
              </a:ext>
            </a:extLst>
          </p:cNvPr>
          <p:cNvSpPr>
            <a:spLocks noGrp="1" noChangeArrowheads="1"/>
          </p:cNvSpPr>
          <p:nvPr>
            <p:ph type="title"/>
          </p:nvPr>
        </p:nvSpPr>
        <p:spPr>
          <a:xfrm>
            <a:off x="457200" y="247650"/>
            <a:ext cx="8229600" cy="1371600"/>
          </a:xfrm>
        </p:spPr>
        <p:txBody>
          <a:bodyPr/>
          <a:lstStyle/>
          <a:p>
            <a:pPr eaLnBrk="1" hangingPunct="1"/>
            <a:r>
              <a:rPr lang="zh-CN" altLang="en-US"/>
              <a:t>离散数学</a:t>
            </a:r>
            <a:endParaRPr lang="en-US" altLang="zh-CN"/>
          </a:p>
        </p:txBody>
      </p:sp>
      <p:sp>
        <p:nvSpPr>
          <p:cNvPr id="52227" name="Rectangle 3">
            <a:extLst>
              <a:ext uri="{FF2B5EF4-FFF2-40B4-BE49-F238E27FC236}">
                <a16:creationId xmlns:a16="http://schemas.microsoft.com/office/drawing/2014/main" id="{F5B689D0-A3F1-8A4E-BEB7-51082FD186DB}"/>
              </a:ext>
            </a:extLst>
          </p:cNvPr>
          <p:cNvSpPr>
            <a:spLocks noGrp="1" noChangeArrowheads="1"/>
          </p:cNvSpPr>
          <p:nvPr>
            <p:ph idx="1"/>
          </p:nvPr>
        </p:nvSpPr>
        <p:spPr>
          <a:xfrm>
            <a:off x="457200" y="1227138"/>
            <a:ext cx="8229600" cy="3886200"/>
          </a:xfrm>
        </p:spPr>
        <p:txBody>
          <a:bodyPr/>
          <a:lstStyle/>
          <a:p>
            <a:pPr marL="0" indent="0" eaLnBrk="1" hangingPunct="1">
              <a:lnSpc>
                <a:spcPct val="170000"/>
              </a:lnSpc>
              <a:buFont typeface="Wingdings" pitchFamily="2" charset="2"/>
              <a:buNone/>
            </a:pPr>
            <a:r>
              <a:rPr lang="zh-CN" altLang="en-US" sz="2000" dirty="0"/>
              <a:t>离散数学是研究各种各样的</a:t>
            </a:r>
            <a:r>
              <a:rPr lang="zh-CN" altLang="en-US" sz="2000" dirty="0">
                <a:solidFill>
                  <a:srgbClr val="7070FF"/>
                </a:solidFill>
              </a:rPr>
              <a:t>离散量的结构及离散量之间的关系</a:t>
            </a:r>
            <a:r>
              <a:rPr lang="zh-CN" altLang="en-US" sz="2000" dirty="0"/>
              <a:t>的一门学科，是计算机科学和其它相关学科中基础理论的核心课程。</a:t>
            </a:r>
            <a:endParaRPr lang="zh-CN" altLang="en-US" dirty="0"/>
          </a:p>
          <a:p>
            <a:pPr marL="0" indent="0" eaLnBrk="1" hangingPunct="1">
              <a:buFont typeface="Wingdings" pitchFamily="2" charset="2"/>
              <a:buNone/>
            </a:pPr>
            <a:endParaRPr lang="zh-CN" altLang="en-US" dirty="0"/>
          </a:p>
        </p:txBody>
      </p:sp>
      <p:grpSp>
        <p:nvGrpSpPr>
          <p:cNvPr id="52228" name="组合 2">
            <a:extLst>
              <a:ext uri="{FF2B5EF4-FFF2-40B4-BE49-F238E27FC236}">
                <a16:creationId xmlns:a16="http://schemas.microsoft.com/office/drawing/2014/main" id="{7E948D79-8F6D-8545-A7A1-67EA517E1130}"/>
              </a:ext>
            </a:extLst>
          </p:cNvPr>
          <p:cNvGrpSpPr>
            <a:grpSpLocks/>
          </p:cNvGrpSpPr>
          <p:nvPr/>
        </p:nvGrpSpPr>
        <p:grpSpPr bwMode="auto">
          <a:xfrm>
            <a:off x="1889125" y="2471738"/>
            <a:ext cx="6427151" cy="4065587"/>
            <a:chOff x="2696" y="2588"/>
            <a:chExt cx="12200" cy="7373"/>
          </a:xfrm>
        </p:grpSpPr>
        <p:sp>
          <p:nvSpPr>
            <p:cNvPr id="52231" name="AutoShape 3">
              <a:extLst>
                <a:ext uri="{FF2B5EF4-FFF2-40B4-BE49-F238E27FC236}">
                  <a16:creationId xmlns:a16="http://schemas.microsoft.com/office/drawing/2014/main" id="{4F747416-ED08-7640-BE32-18C74CB27B53}"/>
                </a:ext>
              </a:extLst>
            </p:cNvPr>
            <p:cNvSpPr>
              <a:spLocks/>
            </p:cNvSpPr>
            <p:nvPr/>
          </p:nvSpPr>
          <p:spPr bwMode="auto">
            <a:xfrm>
              <a:off x="4080" y="3218"/>
              <a:ext cx="840" cy="5860"/>
            </a:xfrm>
            <a:prstGeom prst="leftBrace">
              <a:avLst>
                <a:gd name="adj1" fmla="val 57812"/>
                <a:gd name="adj2" fmla="val 50000"/>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232" name="Rectangle 5">
              <a:extLst>
                <a:ext uri="{FF2B5EF4-FFF2-40B4-BE49-F238E27FC236}">
                  <a16:creationId xmlns:a16="http://schemas.microsoft.com/office/drawing/2014/main" id="{7F64FE38-DE9E-064E-97C6-218F69EDFDCF}"/>
                </a:ext>
              </a:extLst>
            </p:cNvPr>
            <p:cNvSpPr>
              <a:spLocks noChangeArrowheads="1"/>
            </p:cNvSpPr>
            <p:nvPr/>
          </p:nvSpPr>
          <p:spPr bwMode="auto">
            <a:xfrm>
              <a:off x="4835" y="2588"/>
              <a:ext cx="3698"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b="1">
                  <a:latin typeface="Impact" panose="020B0806030902050204" pitchFamily="34" charset="0"/>
                </a:rPr>
                <a:t>数理逻辑</a:t>
              </a:r>
            </a:p>
          </p:txBody>
        </p:sp>
        <p:sp>
          <p:nvSpPr>
            <p:cNvPr id="52233" name="Rectangle 6">
              <a:extLst>
                <a:ext uri="{FF2B5EF4-FFF2-40B4-BE49-F238E27FC236}">
                  <a16:creationId xmlns:a16="http://schemas.microsoft.com/office/drawing/2014/main" id="{236D44BD-91A8-FE44-8C31-65AE9691B92A}"/>
                </a:ext>
              </a:extLst>
            </p:cNvPr>
            <p:cNvSpPr>
              <a:spLocks noChangeArrowheads="1"/>
            </p:cNvSpPr>
            <p:nvPr/>
          </p:nvSpPr>
          <p:spPr bwMode="auto">
            <a:xfrm>
              <a:off x="4900" y="6855"/>
              <a:ext cx="2250"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b="1">
                  <a:solidFill>
                    <a:srgbClr val="0000CC"/>
                  </a:solidFill>
                  <a:latin typeface="Impact" panose="020B0806030902050204" pitchFamily="34" charset="0"/>
                </a:rPr>
                <a:t>图论</a:t>
              </a:r>
            </a:p>
          </p:txBody>
        </p:sp>
        <p:sp>
          <p:nvSpPr>
            <p:cNvPr id="52234" name="AutoShape 8">
              <a:extLst>
                <a:ext uri="{FF2B5EF4-FFF2-40B4-BE49-F238E27FC236}">
                  <a16:creationId xmlns:a16="http://schemas.microsoft.com/office/drawing/2014/main" id="{77DE2885-E505-A449-A514-E2E718BAB1FD}"/>
                </a:ext>
              </a:extLst>
            </p:cNvPr>
            <p:cNvSpPr>
              <a:spLocks/>
            </p:cNvSpPr>
            <p:nvPr/>
          </p:nvSpPr>
          <p:spPr bwMode="auto">
            <a:xfrm>
              <a:off x="6958" y="3935"/>
              <a:ext cx="360" cy="1083"/>
            </a:xfrm>
            <a:prstGeom prst="leftBrace">
              <a:avLst>
                <a:gd name="adj1" fmla="val 24930"/>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235" name="AutoShape 14">
              <a:extLst>
                <a:ext uri="{FF2B5EF4-FFF2-40B4-BE49-F238E27FC236}">
                  <a16:creationId xmlns:a16="http://schemas.microsoft.com/office/drawing/2014/main" id="{C9123BCE-1CE6-B140-9709-97A9C65594DC}"/>
                </a:ext>
              </a:extLst>
            </p:cNvPr>
            <p:cNvSpPr>
              <a:spLocks/>
            </p:cNvSpPr>
            <p:nvPr/>
          </p:nvSpPr>
          <p:spPr bwMode="auto">
            <a:xfrm>
              <a:off x="6515" y="5830"/>
              <a:ext cx="528" cy="2568"/>
            </a:xfrm>
            <a:prstGeom prst="leftBrace">
              <a:avLst>
                <a:gd name="adj1" fmla="val 3688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9600"/>
            </a:p>
          </p:txBody>
        </p:sp>
        <p:sp>
          <p:nvSpPr>
            <p:cNvPr id="52236" name="Text Box 20">
              <a:extLst>
                <a:ext uri="{FF2B5EF4-FFF2-40B4-BE49-F238E27FC236}">
                  <a16:creationId xmlns:a16="http://schemas.microsoft.com/office/drawing/2014/main" id="{0E53AF88-359F-9145-B9B6-734E397237C9}"/>
                </a:ext>
              </a:extLst>
            </p:cNvPr>
            <p:cNvSpPr txBox="1">
              <a:spLocks noChangeArrowheads="1"/>
            </p:cNvSpPr>
            <p:nvPr/>
          </p:nvSpPr>
          <p:spPr bwMode="auto">
            <a:xfrm>
              <a:off x="2696" y="3646"/>
              <a:ext cx="1262" cy="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
                  <a:schemeClr val="accent1"/>
                </a:buClr>
                <a:buFontTx/>
                <a:buNone/>
              </a:pPr>
              <a:r>
                <a:rPr lang="zh-CN" altLang="en-US" sz="4800">
                  <a:latin typeface="隶书" pitchFamily="49" charset="-122"/>
                  <a:sym typeface="Symbol" pitchFamily="2" charset="2"/>
                </a:rPr>
                <a:t>离散数学</a:t>
              </a:r>
            </a:p>
          </p:txBody>
        </p:sp>
        <p:sp>
          <p:nvSpPr>
            <p:cNvPr id="52237" name="Rectangle 4">
              <a:extLst>
                <a:ext uri="{FF2B5EF4-FFF2-40B4-BE49-F238E27FC236}">
                  <a16:creationId xmlns:a16="http://schemas.microsoft.com/office/drawing/2014/main" id="{038BC42C-E5D4-A141-95C3-3DE12CDBD1EF}"/>
                </a:ext>
              </a:extLst>
            </p:cNvPr>
            <p:cNvSpPr txBox="1">
              <a:spLocks noChangeArrowheads="1"/>
            </p:cNvSpPr>
            <p:nvPr/>
          </p:nvSpPr>
          <p:spPr bwMode="auto">
            <a:xfrm>
              <a:off x="4836" y="8694"/>
              <a:ext cx="7735"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tabLst>
                  <a:tab pos="4749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tabLst>
                  <a:tab pos="4749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tabLst>
                  <a:tab pos="4749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tabLst>
                  <a:tab pos="4749800"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FF3300"/>
                </a:buClr>
                <a:buSzTx/>
                <a:buFontTx/>
                <a:buNone/>
              </a:pPr>
              <a:r>
                <a:rPr lang="zh-CN" altLang="en-US" b="1"/>
                <a:t>近世代数（代数系统）</a:t>
              </a:r>
            </a:p>
          </p:txBody>
        </p:sp>
        <p:grpSp>
          <p:nvGrpSpPr>
            <p:cNvPr id="52238" name="组合 1">
              <a:extLst>
                <a:ext uri="{FF2B5EF4-FFF2-40B4-BE49-F238E27FC236}">
                  <a16:creationId xmlns:a16="http://schemas.microsoft.com/office/drawing/2014/main" id="{F607EB07-34D5-554D-95F0-C0CDD16CD477}"/>
                </a:ext>
              </a:extLst>
            </p:cNvPr>
            <p:cNvGrpSpPr>
              <a:grpSpLocks/>
            </p:cNvGrpSpPr>
            <p:nvPr/>
          </p:nvGrpSpPr>
          <p:grpSpPr bwMode="auto">
            <a:xfrm>
              <a:off x="7398" y="3710"/>
              <a:ext cx="7498" cy="4796"/>
              <a:chOff x="7398" y="3710"/>
              <a:chExt cx="7498" cy="4796"/>
            </a:xfrm>
          </p:grpSpPr>
          <p:sp>
            <p:nvSpPr>
              <p:cNvPr id="52239" name="Rectangle 9">
                <a:extLst>
                  <a:ext uri="{FF2B5EF4-FFF2-40B4-BE49-F238E27FC236}">
                    <a16:creationId xmlns:a16="http://schemas.microsoft.com/office/drawing/2014/main" id="{39B8E09A-EDDD-6641-8EA8-8728B4A4B997}"/>
                  </a:ext>
                </a:extLst>
              </p:cNvPr>
              <p:cNvSpPr>
                <a:spLocks noChangeArrowheads="1"/>
              </p:cNvSpPr>
              <p:nvPr/>
            </p:nvSpPr>
            <p:spPr bwMode="auto">
              <a:xfrm>
                <a:off x="7513" y="3710"/>
                <a:ext cx="5762"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a:solidFill>
                      <a:srgbClr val="0000CC"/>
                    </a:solidFill>
                    <a:latin typeface="Impact" panose="020B0806030902050204" pitchFamily="34" charset="0"/>
                  </a:rPr>
                  <a:t>集合的基本概念、运算及证明</a:t>
                </a:r>
              </a:p>
            </p:txBody>
          </p:sp>
          <p:sp>
            <p:nvSpPr>
              <p:cNvPr id="52240" name="Rectangle 10">
                <a:extLst>
                  <a:ext uri="{FF2B5EF4-FFF2-40B4-BE49-F238E27FC236}">
                    <a16:creationId xmlns:a16="http://schemas.microsoft.com/office/drawing/2014/main" id="{5DD1AE44-491F-7C44-B129-15643B1C0299}"/>
                  </a:ext>
                </a:extLst>
              </p:cNvPr>
              <p:cNvSpPr>
                <a:spLocks noChangeArrowheads="1"/>
              </p:cNvSpPr>
              <p:nvPr/>
            </p:nvSpPr>
            <p:spPr bwMode="auto">
              <a:xfrm>
                <a:off x="7515" y="4610"/>
                <a:ext cx="398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a:solidFill>
                      <a:srgbClr val="0000CC"/>
                    </a:solidFill>
                    <a:latin typeface="Impact" panose="020B0806030902050204" pitchFamily="34" charset="0"/>
                  </a:rPr>
                  <a:t>二元关系和函数</a:t>
                </a:r>
              </a:p>
            </p:txBody>
          </p:sp>
          <p:sp>
            <p:nvSpPr>
              <p:cNvPr id="52241" name="Rectangle 15">
                <a:extLst>
                  <a:ext uri="{FF2B5EF4-FFF2-40B4-BE49-F238E27FC236}">
                    <a16:creationId xmlns:a16="http://schemas.microsoft.com/office/drawing/2014/main" id="{64149F90-3287-8543-927A-EF015B3AD9C0}"/>
                  </a:ext>
                </a:extLst>
              </p:cNvPr>
              <p:cNvSpPr>
                <a:spLocks noChangeArrowheads="1"/>
              </p:cNvSpPr>
              <p:nvPr/>
            </p:nvSpPr>
            <p:spPr bwMode="auto">
              <a:xfrm>
                <a:off x="7415" y="5683"/>
                <a:ext cx="493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dirty="0">
                    <a:solidFill>
                      <a:srgbClr val="0000CC"/>
                    </a:solidFill>
                    <a:latin typeface="Impact" panose="020B0806030902050204" pitchFamily="34" charset="0"/>
                  </a:rPr>
                  <a:t>图的基本概念</a:t>
                </a:r>
              </a:p>
            </p:txBody>
          </p:sp>
          <p:sp>
            <p:nvSpPr>
              <p:cNvPr id="52242" name="Rectangle 22">
                <a:extLst>
                  <a:ext uri="{FF2B5EF4-FFF2-40B4-BE49-F238E27FC236}">
                    <a16:creationId xmlns:a16="http://schemas.microsoft.com/office/drawing/2014/main" id="{FCCF3D5F-987A-3247-A20B-04E73785932E}"/>
                  </a:ext>
                </a:extLst>
              </p:cNvPr>
              <p:cNvSpPr>
                <a:spLocks noChangeArrowheads="1"/>
              </p:cNvSpPr>
              <p:nvPr/>
            </p:nvSpPr>
            <p:spPr bwMode="auto">
              <a:xfrm>
                <a:off x="7465" y="7209"/>
                <a:ext cx="352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a:solidFill>
                      <a:srgbClr val="0000CC"/>
                    </a:solidFill>
                    <a:latin typeface="Impact" panose="020B0806030902050204" pitchFamily="34" charset="0"/>
                  </a:rPr>
                  <a:t>树、平面图</a:t>
                </a:r>
              </a:p>
            </p:txBody>
          </p:sp>
          <p:sp>
            <p:nvSpPr>
              <p:cNvPr id="52243" name="Rectangle 15">
                <a:extLst>
                  <a:ext uri="{FF2B5EF4-FFF2-40B4-BE49-F238E27FC236}">
                    <a16:creationId xmlns:a16="http://schemas.microsoft.com/office/drawing/2014/main" id="{85B0CF0D-9A35-5E4E-97D6-E4EE814E9B0E}"/>
                  </a:ext>
                </a:extLst>
              </p:cNvPr>
              <p:cNvSpPr>
                <a:spLocks noChangeArrowheads="1"/>
              </p:cNvSpPr>
              <p:nvPr/>
            </p:nvSpPr>
            <p:spPr bwMode="auto">
              <a:xfrm>
                <a:off x="7410" y="6434"/>
                <a:ext cx="555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dirty="0">
                    <a:solidFill>
                      <a:srgbClr val="0000CC"/>
                    </a:solidFill>
                    <a:latin typeface="Impact" panose="020B0806030902050204" pitchFamily="34" charset="0"/>
                  </a:rPr>
                  <a:t>欧拉图与哈密尔顿图</a:t>
                </a:r>
              </a:p>
            </p:txBody>
          </p:sp>
          <p:sp>
            <p:nvSpPr>
              <p:cNvPr id="52244" name="Rectangle 15">
                <a:extLst>
                  <a:ext uri="{FF2B5EF4-FFF2-40B4-BE49-F238E27FC236}">
                    <a16:creationId xmlns:a16="http://schemas.microsoft.com/office/drawing/2014/main" id="{97B6C684-C1C6-1044-B001-37289AFED39C}"/>
                  </a:ext>
                </a:extLst>
              </p:cNvPr>
              <p:cNvSpPr>
                <a:spLocks noChangeArrowheads="1"/>
              </p:cNvSpPr>
              <p:nvPr/>
            </p:nvSpPr>
            <p:spPr bwMode="auto">
              <a:xfrm>
                <a:off x="7398" y="8004"/>
                <a:ext cx="749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sz="1800" dirty="0">
                    <a:solidFill>
                      <a:srgbClr val="0000CC"/>
                    </a:solidFill>
                    <a:latin typeface="Impact" panose="020B0806030902050204" pitchFamily="34" charset="0"/>
                  </a:rPr>
                  <a:t>支配集、覆盖集、独立集、匹配 与着色</a:t>
                </a:r>
              </a:p>
            </p:txBody>
          </p:sp>
        </p:grpSp>
      </p:grpSp>
      <p:sp>
        <p:nvSpPr>
          <p:cNvPr id="52229" name="文本框 3">
            <a:extLst>
              <a:ext uri="{FF2B5EF4-FFF2-40B4-BE49-F238E27FC236}">
                <a16:creationId xmlns:a16="http://schemas.microsoft.com/office/drawing/2014/main" id="{CA03F8C2-7887-E84A-A2C7-943542005C0F}"/>
              </a:ext>
            </a:extLst>
          </p:cNvPr>
          <p:cNvSpPr txBox="1">
            <a:spLocks noChangeArrowheads="1"/>
          </p:cNvSpPr>
          <p:nvPr/>
        </p:nvSpPr>
        <p:spPr bwMode="auto">
          <a:xfrm>
            <a:off x="2868613" y="3355975"/>
            <a:ext cx="146526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Tx/>
              <a:buNone/>
            </a:pPr>
            <a:r>
              <a:rPr lang="zh-CN" altLang="en-US" b="1">
                <a:solidFill>
                  <a:srgbClr val="0000CC"/>
                </a:solidFill>
                <a:latin typeface="Impact" panose="020B0806030902050204" pitchFamily="34" charset="0"/>
              </a:rPr>
              <a:t>集合论</a:t>
            </a:r>
          </a:p>
        </p:txBody>
      </p:sp>
      <p:sp>
        <p:nvSpPr>
          <p:cNvPr id="52230" name="灯片编号占位符 3">
            <a:extLst>
              <a:ext uri="{FF2B5EF4-FFF2-40B4-BE49-F238E27FC236}">
                <a16:creationId xmlns:a16="http://schemas.microsoft.com/office/drawing/2014/main" id="{8EAF4038-4424-BE4D-A84D-4014F415818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B4845F-7DF6-D34A-9F9C-D32CB394AA7A}" type="slidenum">
              <a:rPr altLang="zh-CN" sz="1200" noProof="1" smtClean="0">
                <a:latin typeface="Arial Black" panose="020B0604020202020204" pitchFamily="34" charset="0"/>
              </a:rPr>
              <a:pPr>
                <a:spcBef>
                  <a:spcPct val="0"/>
                </a:spcBef>
                <a:buClrTx/>
                <a:buSzTx/>
                <a:buFontTx/>
                <a:buNone/>
              </a:pPr>
              <a:t>5</a:t>
            </a:fld>
            <a:endParaRPr lang="en-CN" altLang="zh-CN" sz="1200" noProof="1">
              <a:latin typeface="Arial Black" panose="020B060402020202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4">
            <a:extLst>
              <a:ext uri="{FF2B5EF4-FFF2-40B4-BE49-F238E27FC236}">
                <a16:creationId xmlns:a16="http://schemas.microsoft.com/office/drawing/2014/main" id="{221E0062-D369-274F-B2A2-4CC9EF2A354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1405F3-CF27-4745-BFA3-92676993F8E2}" type="slidenum">
              <a:rPr altLang="zh-CN" sz="1200" noProof="1" smtClean="0">
                <a:latin typeface="Arial Black" panose="020B0604020202020204" pitchFamily="34" charset="0"/>
              </a:rPr>
              <a:pPr>
                <a:spcBef>
                  <a:spcPct val="0"/>
                </a:spcBef>
                <a:buClrTx/>
                <a:buSzTx/>
                <a:buFontTx/>
                <a:buNone/>
              </a:pPr>
              <a:t>50</a:t>
            </a:fld>
            <a:endParaRPr lang="en-CN" altLang="zh-CN" sz="1200" noProof="1">
              <a:latin typeface="Arial Black" panose="020B0604020202020204" pitchFamily="34" charset="0"/>
            </a:endParaRPr>
          </a:p>
        </p:txBody>
      </p:sp>
      <p:sp>
        <p:nvSpPr>
          <p:cNvPr id="104450" name="Rectangle 4">
            <a:extLst>
              <a:ext uri="{FF2B5EF4-FFF2-40B4-BE49-F238E27FC236}">
                <a16:creationId xmlns:a16="http://schemas.microsoft.com/office/drawing/2014/main" id="{1D5B6E67-9CD5-584E-80F9-2F908C922345}"/>
              </a:ext>
            </a:extLst>
          </p:cNvPr>
          <p:cNvSpPr>
            <a:spLocks noChangeArrowheads="1"/>
          </p:cNvSpPr>
          <p:nvPr/>
        </p:nvSpPr>
        <p:spPr bwMode="auto">
          <a:xfrm>
            <a:off x="684213" y="1773238"/>
            <a:ext cx="7488237" cy="1150937"/>
          </a:xfrm>
          <a:prstGeom prst="rect">
            <a:avLst/>
          </a:prstGeom>
          <a:solidFill>
            <a:srgbClr val="E8F3FC"/>
          </a:solidFill>
          <a:ln w="2857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4451" name="Rectangle 2">
            <a:extLst>
              <a:ext uri="{FF2B5EF4-FFF2-40B4-BE49-F238E27FC236}">
                <a16:creationId xmlns:a16="http://schemas.microsoft.com/office/drawing/2014/main" id="{3D5C3D93-7047-DF41-8F9C-EB77E4D52901}"/>
              </a:ext>
            </a:extLst>
          </p:cNvPr>
          <p:cNvSpPr>
            <a:spLocks noGrp="1" noChangeArrowheads="1"/>
          </p:cNvSpPr>
          <p:nvPr>
            <p:ph type="title"/>
          </p:nvPr>
        </p:nvSpPr>
        <p:spPr/>
        <p:txBody>
          <a:bodyPr/>
          <a:lstStyle/>
          <a:p>
            <a:pPr eaLnBrk="1" hangingPunct="1"/>
            <a:r>
              <a:rPr lang="zh-CN" altLang="en-US" b="1"/>
              <a:t>反证法</a:t>
            </a:r>
            <a:r>
              <a:rPr lang="zh-CN" altLang="en-US" b="1">
                <a:latin typeface="Times New Roman" panose="02020603050405020304" pitchFamily="18" charset="0"/>
              </a:rPr>
              <a:t>证 </a:t>
            </a:r>
            <a:r>
              <a:rPr lang="en-US" altLang="zh-CN" b="1" i="1">
                <a:latin typeface="Times New Roman" panose="02020603050405020304" pitchFamily="18" charset="0"/>
              </a:rPr>
              <a:t>X</a:t>
            </a:r>
            <a:r>
              <a:rPr lang="en-US" altLang="zh-CN" b="1">
                <a:latin typeface="Times New Roman" panose="02020603050405020304" pitchFamily="18" charset="0"/>
                <a:sym typeface="Symbol" pitchFamily="2" charset="2"/>
              </a:rPr>
              <a:t></a:t>
            </a:r>
            <a:r>
              <a:rPr lang="en-US" altLang="zh-CN" b="1" i="1">
                <a:latin typeface="Times New Roman" panose="02020603050405020304" pitchFamily="18" charset="0"/>
                <a:sym typeface="Symbol" pitchFamily="2" charset="2"/>
              </a:rPr>
              <a:t>Y</a:t>
            </a:r>
          </a:p>
        </p:txBody>
      </p:sp>
      <p:sp>
        <p:nvSpPr>
          <p:cNvPr id="104452" name="Rectangle 3">
            <a:extLst>
              <a:ext uri="{FF2B5EF4-FFF2-40B4-BE49-F238E27FC236}">
                <a16:creationId xmlns:a16="http://schemas.microsoft.com/office/drawing/2014/main" id="{98750BAC-591F-934D-B2B2-6DBEB2F08D59}"/>
              </a:ext>
            </a:extLst>
          </p:cNvPr>
          <p:cNvSpPr>
            <a:spLocks noChangeArrowheads="1"/>
          </p:cNvSpPr>
          <p:nvPr/>
        </p:nvSpPr>
        <p:spPr bwMode="auto">
          <a:xfrm>
            <a:off x="755650" y="1773238"/>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latin typeface="Times New Roman" panose="02020603050405020304" pitchFamily="18" charset="0"/>
              </a:rPr>
              <a:t>欲证</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假设命题不成立，必存在 </a:t>
            </a:r>
            <a:r>
              <a:rPr lang="en-US" altLang="zh-CN" sz="2800" b="1" i="1">
                <a:latin typeface="Times New Roman" panose="02020603050405020304" pitchFamily="18" charset="0"/>
                <a:sym typeface="Symbol" pitchFamily="2" charset="2"/>
              </a:rPr>
              <a:t>x </a:t>
            </a:r>
            <a:r>
              <a:rPr lang="zh-CN" altLang="en-US" sz="2800" b="1">
                <a:latin typeface="Times New Roman" panose="02020603050405020304" pitchFamily="18" charset="0"/>
                <a:sym typeface="Symbol" pitchFamily="2" charset="2"/>
              </a:rPr>
              <a:t>使得</a:t>
            </a:r>
          </a:p>
          <a:p>
            <a:pPr eaLnBrk="1" hangingPunct="1">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 </a:t>
            </a:r>
            <a:r>
              <a:rPr lang="zh-CN" altLang="en-US" sz="2800" b="1">
                <a:latin typeface="Times New Roman" panose="02020603050405020304" pitchFamily="18" charset="0"/>
                <a:sym typeface="Symbol" pitchFamily="2" charset="2"/>
              </a:rPr>
              <a:t>且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然后推出矛盾</a:t>
            </a:r>
            <a:r>
              <a:rPr lang="en-US" altLang="zh-CN" sz="2800" b="1">
                <a:latin typeface="Times New Roman" panose="02020603050405020304" pitchFamily="18" charset="0"/>
                <a:sym typeface="Symbol" pitchFamily="2" charset="2"/>
              </a:rPr>
              <a:t>. </a:t>
            </a:r>
          </a:p>
          <a:p>
            <a:pPr eaLnBrk="1" hangingPunct="1">
              <a:buFontTx/>
              <a:buNone/>
            </a:pPr>
            <a:endParaRPr lang="en-US" altLang="zh-CN" sz="2800" b="1">
              <a:solidFill>
                <a:srgbClr val="008200"/>
              </a:solidFill>
              <a:latin typeface="Times New Roman" panose="02020603050405020304" pitchFamily="18" charset="0"/>
            </a:endParaRPr>
          </a:p>
          <a:p>
            <a:pPr eaLnBrk="1" hangingPunct="1">
              <a:buFontTx/>
              <a:buNone/>
            </a:pPr>
            <a:r>
              <a:rPr lang="zh-CN" altLang="en-US" sz="2800" b="1">
                <a:solidFill>
                  <a:schemeClr val="bg2"/>
                </a:solidFill>
                <a:latin typeface="Times New Roman" panose="02020603050405020304" pitchFamily="18" charset="0"/>
              </a:rPr>
              <a:t>例</a:t>
            </a:r>
            <a:r>
              <a:rPr lang="en-US" altLang="zh-CN" sz="2800" b="1">
                <a:solidFill>
                  <a:schemeClr val="bg2"/>
                </a:solidFill>
                <a:latin typeface="Times New Roman" panose="02020603050405020304" pitchFamily="18" charset="0"/>
              </a:rPr>
              <a:t>6  </a:t>
            </a:r>
            <a:r>
              <a:rPr lang="zh-CN" altLang="en-US" sz="2800" b="1">
                <a:solidFill>
                  <a:schemeClr val="bg2"/>
                </a:solidFill>
                <a:latin typeface="Times New Roman" panose="02020603050405020304" pitchFamily="18" charset="0"/>
              </a:rPr>
              <a:t>证明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C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p>
          <a:p>
            <a:pPr eaLnBrk="1" hangingPunct="1">
              <a:buFontTx/>
              <a:buNone/>
            </a:pPr>
            <a:r>
              <a:rPr lang="zh-CN" altLang="en-US" sz="2800" b="1">
                <a:solidFill>
                  <a:schemeClr val="bg2"/>
                </a:solidFill>
                <a:latin typeface="Times New Roman" panose="02020603050405020304" pitchFamily="18" charset="0"/>
              </a:rPr>
              <a:t>证  假设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C </a:t>
            </a:r>
            <a:r>
              <a:rPr lang="zh-CN" altLang="en-US" sz="2800" b="1">
                <a:solidFill>
                  <a:schemeClr val="bg2"/>
                </a:solidFill>
                <a:latin typeface="Times New Roman" panose="02020603050405020304" pitchFamily="18" charset="0"/>
              </a:rPr>
              <a:t>不成立，</a:t>
            </a:r>
          </a:p>
          <a:p>
            <a:pPr eaLnBrk="1" hangingPunct="1">
              <a:buFontTx/>
              <a:buNone/>
            </a:pPr>
            <a:r>
              <a:rPr lang="zh-CN" altLang="en-US" sz="2800" b="1">
                <a:solidFill>
                  <a:schemeClr val="bg2"/>
                </a:solidFill>
                <a:latin typeface="Times New Roman" panose="02020603050405020304" pitchFamily="18" charset="0"/>
              </a:rPr>
              <a:t>      则 </a:t>
            </a:r>
            <a:r>
              <a:rPr lang="zh-CN" altLang="en-US"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x </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 </a:t>
            </a:r>
          </a:p>
          <a:p>
            <a:pPr eaLnBrk="1" hangingPunct="1">
              <a:buFontTx/>
              <a:buNone/>
            </a:pPr>
            <a:r>
              <a:rPr lang="en-US" altLang="zh-CN" sz="2800" b="1" i="1">
                <a:solidFill>
                  <a:schemeClr val="bg2"/>
                </a:solidFill>
                <a:latin typeface="Times New Roman" panose="02020603050405020304" pitchFamily="18" charset="0"/>
                <a:sym typeface="Symbol" pitchFamily="2" charset="2"/>
              </a:rPr>
              <a:t>     </a:t>
            </a:r>
            <a:r>
              <a:rPr lang="en-US" altLang="zh-CN" sz="2800" b="1">
                <a:solidFill>
                  <a:schemeClr val="bg2"/>
                </a:solidFill>
                <a:latin typeface="Times New Roman" panose="02020603050405020304" pitchFamily="18" charset="0"/>
                <a:sym typeface="Symbol" pitchFamily="2" charset="2"/>
              </a:rPr>
              <a:t> </a:t>
            </a:r>
            <a:r>
              <a:rPr lang="zh-CN" altLang="en-US" sz="2800" b="1">
                <a:solidFill>
                  <a:schemeClr val="bg2"/>
                </a:solidFill>
                <a:latin typeface="Times New Roman" panose="02020603050405020304" pitchFamily="18" charset="0"/>
                <a:sym typeface="Symbol" pitchFamily="2" charset="2"/>
              </a:rPr>
              <a:t>因此</a:t>
            </a:r>
            <a:r>
              <a:rPr lang="zh-CN" altLang="en-US" sz="2800" b="1" i="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 </a:t>
            </a:r>
            <a:r>
              <a:rPr lang="zh-CN" altLang="en-US" sz="2800" b="1">
                <a:solidFill>
                  <a:schemeClr val="bg2"/>
                </a:solidFill>
                <a:latin typeface="Times New Roman" panose="02020603050405020304" pitchFamily="18" charset="0"/>
                <a:sym typeface="Symbol" pitchFamily="2" charset="2"/>
              </a:rPr>
              <a:t>或 </a:t>
            </a:r>
            <a:r>
              <a:rPr lang="zh-CN" altLang="en-US" sz="2800" b="1" i="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zh-CN" altLang="en-US" sz="2800" b="1">
                <a:solidFill>
                  <a:schemeClr val="bg2"/>
                </a:solidFill>
                <a:latin typeface="Times New Roman" panose="02020603050405020304" pitchFamily="18" charset="0"/>
                <a:sym typeface="Symbol" pitchFamily="2" charset="2"/>
              </a:rPr>
              <a:t>，且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p>
          <a:p>
            <a:pPr eaLnBrk="1" hangingPunct="1">
              <a:buFontTx/>
              <a:buNone/>
            </a:pPr>
            <a:r>
              <a:rPr lang="en-US" altLang="zh-CN" sz="2800" b="1" i="1">
                <a:solidFill>
                  <a:schemeClr val="bg2"/>
                </a:solidFill>
                <a:latin typeface="Times New Roman" panose="02020603050405020304" pitchFamily="18" charset="0"/>
                <a:sym typeface="Symbol" pitchFamily="2" charset="2"/>
              </a:rPr>
              <a:t>      </a:t>
            </a:r>
            <a:r>
              <a:rPr lang="zh-CN" altLang="en-US" sz="2800" b="1">
                <a:solidFill>
                  <a:schemeClr val="bg2"/>
                </a:solidFill>
                <a:latin typeface="Times New Roman" panose="02020603050405020304" pitchFamily="18" charset="0"/>
                <a:sym typeface="Symbol" pitchFamily="2" charset="2"/>
              </a:rPr>
              <a:t>若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A, </a:t>
            </a:r>
            <a:r>
              <a:rPr lang="zh-CN" altLang="en-US" sz="2800" b="1">
                <a:solidFill>
                  <a:schemeClr val="bg2"/>
                </a:solidFill>
                <a:latin typeface="Times New Roman" panose="02020603050405020304" pitchFamily="18" charset="0"/>
                <a:sym typeface="Symbol" pitchFamily="2" charset="2"/>
              </a:rPr>
              <a:t>则与 </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 </a:t>
            </a:r>
            <a:r>
              <a:rPr lang="zh-CN" altLang="en-US" sz="2800" b="1">
                <a:solidFill>
                  <a:schemeClr val="bg2"/>
                </a:solidFill>
                <a:latin typeface="Times New Roman" panose="02020603050405020304" pitchFamily="18" charset="0"/>
                <a:sym typeface="Symbol" pitchFamily="2" charset="2"/>
              </a:rPr>
              <a:t>矛盾；</a:t>
            </a:r>
          </a:p>
          <a:p>
            <a:pPr eaLnBrk="1" hangingPunct="1">
              <a:buFontTx/>
              <a:buNone/>
            </a:pPr>
            <a:r>
              <a:rPr lang="zh-CN" altLang="en-US" sz="2800" b="1" i="1">
                <a:solidFill>
                  <a:schemeClr val="bg2"/>
                </a:solidFill>
                <a:latin typeface="Times New Roman" panose="02020603050405020304" pitchFamily="18" charset="0"/>
                <a:sym typeface="Symbol" pitchFamily="2" charset="2"/>
              </a:rPr>
              <a:t>      </a:t>
            </a:r>
            <a:r>
              <a:rPr lang="zh-CN" altLang="en-US" sz="2800" b="1">
                <a:solidFill>
                  <a:schemeClr val="bg2"/>
                </a:solidFill>
                <a:latin typeface="Times New Roman" panose="02020603050405020304" pitchFamily="18" charset="0"/>
                <a:sym typeface="Symbol" pitchFamily="2" charset="2"/>
              </a:rPr>
              <a:t>若 </a:t>
            </a:r>
            <a:r>
              <a:rPr lang="en-US" altLang="zh-CN" sz="2800" b="1" i="1">
                <a:solidFill>
                  <a:schemeClr val="bg2"/>
                </a:solidFill>
                <a:latin typeface="Times New Roman" panose="02020603050405020304" pitchFamily="18" charset="0"/>
                <a:sym typeface="Symbol" pitchFamily="2" charset="2"/>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 </a:t>
            </a:r>
            <a:r>
              <a:rPr lang="zh-CN" altLang="en-US" sz="2800" b="1">
                <a:solidFill>
                  <a:schemeClr val="bg2"/>
                </a:solidFill>
                <a:latin typeface="Times New Roman" panose="02020603050405020304" pitchFamily="18" charset="0"/>
                <a:sym typeface="Symbol" pitchFamily="2" charset="2"/>
              </a:rPr>
              <a:t>则与 </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 </a:t>
            </a:r>
            <a:r>
              <a:rPr lang="zh-CN" altLang="en-US" sz="2800" b="1">
                <a:solidFill>
                  <a:schemeClr val="bg2"/>
                </a:solidFill>
                <a:latin typeface="Times New Roman" panose="02020603050405020304" pitchFamily="18" charset="0"/>
                <a:sym typeface="Symbol" pitchFamily="2" charset="2"/>
              </a:rPr>
              <a:t>矛盾</a:t>
            </a:r>
            <a:r>
              <a:rPr lang="en-US" altLang="zh-CN" sz="2800" b="1">
                <a:solidFill>
                  <a:schemeClr val="bg2"/>
                </a:solidFill>
                <a:latin typeface="Times New Roman" panose="02020603050405020304" pitchFamily="18" charset="0"/>
                <a:sym typeface="Symbol" pitchFamily="2" charset="2"/>
              </a:rPr>
              <a:t>.</a:t>
            </a:r>
            <a:r>
              <a:rPr lang="en-US" altLang="zh-CN" sz="2800" i="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   </a:t>
            </a:r>
            <a:endParaRPr lang="en-US" altLang="zh-CN" sz="2800" b="1" i="1">
              <a:solidFill>
                <a:schemeClr val="bg2"/>
              </a:solidFill>
              <a:latin typeface="Times New Roman" panose="02020603050405020304" pitchFamily="18" charset="0"/>
            </a:endParaRPr>
          </a:p>
          <a:p>
            <a:pPr eaLnBrk="1" hangingPunct="1">
              <a:buFontTx/>
              <a:buNone/>
            </a:pPr>
            <a:endParaRPr lang="en-US" altLang="zh-CN" sz="2800" b="1" i="1">
              <a:solidFill>
                <a:schemeClr val="bg2"/>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4">
            <a:extLst>
              <a:ext uri="{FF2B5EF4-FFF2-40B4-BE49-F238E27FC236}">
                <a16:creationId xmlns:a16="http://schemas.microsoft.com/office/drawing/2014/main" id="{1D0BF6F9-899A-C544-9384-7B07E01A6B18}"/>
              </a:ext>
            </a:extLst>
          </p:cNvPr>
          <p:cNvSpPr>
            <a:spLocks noGrp="1" noChangeArrowheads="1"/>
          </p:cNvSpPr>
          <p:nvPr>
            <p:ph type="sldNum" sz="quarter" idx="11"/>
          </p:nvPr>
        </p:nvSpPr>
        <p:spPr>
          <a:xfrm>
            <a:off x="6553200" y="6356176"/>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659839-BD1F-6046-B87C-EBEC0F3EA05E}" type="slidenum">
              <a:rPr altLang="zh-CN" sz="1200" noProof="1" smtClean="0">
                <a:latin typeface="Arial Black" panose="020B0604020202020204" pitchFamily="34" charset="0"/>
              </a:rPr>
              <a:pPr>
                <a:spcBef>
                  <a:spcPct val="0"/>
                </a:spcBef>
                <a:buClrTx/>
                <a:buSzTx/>
                <a:buFontTx/>
                <a:buNone/>
              </a:pPr>
              <a:t>51</a:t>
            </a:fld>
            <a:endParaRPr lang="en-CN" altLang="zh-CN" sz="1200" noProof="1">
              <a:latin typeface="Arial Black" panose="020B0604020202020204" pitchFamily="34" charset="0"/>
            </a:endParaRPr>
          </a:p>
        </p:txBody>
      </p:sp>
      <p:sp>
        <p:nvSpPr>
          <p:cNvPr id="105474" name="Rectangle 3">
            <a:extLst>
              <a:ext uri="{FF2B5EF4-FFF2-40B4-BE49-F238E27FC236}">
                <a16:creationId xmlns:a16="http://schemas.microsoft.com/office/drawing/2014/main" id="{B5584F6D-2268-E84E-BE96-4AD47E5EAC4F}"/>
              </a:ext>
            </a:extLst>
          </p:cNvPr>
          <p:cNvSpPr>
            <a:spLocks noGrp="1" noChangeArrowheads="1"/>
          </p:cNvSpPr>
          <p:nvPr>
            <p:ph type="title"/>
          </p:nvPr>
        </p:nvSpPr>
        <p:spPr>
          <a:xfrm>
            <a:off x="468313" y="188913"/>
            <a:ext cx="8229600" cy="1371600"/>
          </a:xfrm>
        </p:spPr>
        <p:txBody>
          <a:bodyPr/>
          <a:lstStyle/>
          <a:p>
            <a:pPr eaLnBrk="1" hangingPunct="1"/>
            <a:r>
              <a:rPr lang="zh-CN" altLang="en-US" b="1"/>
              <a:t>利用已知包含式并交运算</a:t>
            </a:r>
          </a:p>
        </p:txBody>
      </p:sp>
      <p:sp>
        <p:nvSpPr>
          <p:cNvPr id="105475" name="Rectangle 4">
            <a:extLst>
              <a:ext uri="{FF2B5EF4-FFF2-40B4-BE49-F238E27FC236}">
                <a16:creationId xmlns:a16="http://schemas.microsoft.com/office/drawing/2014/main" id="{72BE099A-AED7-2D44-B6F1-D6F822F472BD}"/>
              </a:ext>
            </a:extLst>
          </p:cNvPr>
          <p:cNvSpPr>
            <a:spLocks noChangeArrowheads="1"/>
          </p:cNvSpPr>
          <p:nvPr/>
        </p:nvSpPr>
        <p:spPr bwMode="auto">
          <a:xfrm>
            <a:off x="827088" y="2781300"/>
            <a:ext cx="72739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dirty="0">
                <a:solidFill>
                  <a:schemeClr val="bg2"/>
                </a:solidFill>
                <a:latin typeface="Times New Roman" panose="02020603050405020304" pitchFamily="18" charset="0"/>
              </a:rPr>
              <a:t>例</a:t>
            </a:r>
            <a:r>
              <a:rPr lang="en-US" altLang="zh-CN" sz="2400" b="1" dirty="0">
                <a:solidFill>
                  <a:schemeClr val="bg2"/>
                </a:solidFill>
                <a:latin typeface="Times New Roman" panose="02020603050405020304" pitchFamily="18" charset="0"/>
              </a:rPr>
              <a:t>7  </a:t>
            </a:r>
            <a:r>
              <a:rPr lang="zh-CN" altLang="en-US" sz="2400" b="1" dirty="0">
                <a:solidFill>
                  <a:schemeClr val="bg2"/>
                </a:solidFill>
                <a:latin typeface="Times New Roman" panose="02020603050405020304" pitchFamily="18" charset="0"/>
              </a:rPr>
              <a:t>证明</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p>
          <a:p>
            <a:pPr eaLnBrk="1" hangingPunct="1">
              <a:buFontTx/>
              <a:buNone/>
            </a:pPr>
            <a:r>
              <a:rPr lang="zh-CN" altLang="en-US" sz="2400" b="1" dirty="0">
                <a:solidFill>
                  <a:schemeClr val="bg2"/>
                </a:solidFill>
                <a:latin typeface="Times New Roman" panose="02020603050405020304" pitchFamily="18" charset="0"/>
              </a:rPr>
              <a:t>证</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p>
          <a:p>
            <a:pPr eaLnBrk="1" hangingPunct="1">
              <a:buFontTx/>
              <a:buNone/>
            </a:pPr>
            <a:r>
              <a:rPr lang="en-US" altLang="zh-CN" sz="2400" b="1" i="1" dirty="0">
                <a:solidFill>
                  <a:schemeClr val="bg2"/>
                </a:solidFill>
                <a:latin typeface="Times New Roman" panose="02020603050405020304" pitchFamily="18" charset="0"/>
              </a:rPr>
              <a:t>       </a:t>
            </a:r>
            <a:r>
              <a:rPr lang="zh-CN" altLang="en-US" sz="2400" b="1" dirty="0">
                <a:solidFill>
                  <a:schemeClr val="bg2"/>
                </a:solidFill>
                <a:latin typeface="Times New Roman" panose="02020603050405020304" pitchFamily="18" charset="0"/>
              </a:rPr>
              <a:t>上式两边求并，得</a:t>
            </a:r>
          </a:p>
          <a:p>
            <a:pPr eaLnBrk="1" hangingPunct="1">
              <a:buFontTx/>
              <a:buNone/>
            </a:pP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p>
          <a:p>
            <a:pPr eaLnBrk="1" hangingPunct="1">
              <a:buFontTx/>
              <a:buNone/>
            </a:pPr>
            <a:r>
              <a:rPr lang="en-US" altLang="zh-CN" sz="2400" b="1" i="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p>
          <a:p>
            <a:pPr eaLnBrk="1" hangingPunct="1">
              <a:buFontTx/>
              <a:buNone/>
            </a:pPr>
            <a:r>
              <a:rPr lang="en-US" altLang="zh-CN" sz="2400" b="1" i="1" dirty="0">
                <a:solidFill>
                  <a:schemeClr val="bg2"/>
                </a:solidFill>
                <a:latin typeface="Times New Roman" panose="02020603050405020304" pitchFamily="18" charset="0"/>
                <a:sym typeface="Symbol" pitchFamily="2" charset="2"/>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 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C</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sym typeface="Symbol" pitchFamily="2"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p>
          <a:p>
            <a:pPr eaLnBrk="1" hangingPunct="1">
              <a:buFontTx/>
              <a:buNone/>
            </a:pPr>
            <a:r>
              <a:rPr lang="en-US" altLang="zh-CN" sz="2400" b="1" i="1" dirty="0">
                <a:solidFill>
                  <a:schemeClr val="bg2"/>
                </a:solidFill>
                <a:latin typeface="Times New Roman" panose="02020603050405020304" pitchFamily="18" charset="0"/>
                <a:sym typeface="Symbol" pitchFamily="2" charset="2"/>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 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E</a:t>
            </a:r>
            <a:r>
              <a:rPr lang="en-US" altLang="zh-CN" sz="2400" b="1" i="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E</a:t>
            </a:r>
          </a:p>
          <a:p>
            <a:pPr eaLnBrk="1" hangingPunct="1">
              <a:buFontTx/>
              <a:buNone/>
            </a:pPr>
            <a:r>
              <a:rPr lang="en-US" altLang="zh-CN" sz="2400" b="1" i="1" dirty="0">
                <a:solidFill>
                  <a:schemeClr val="bg2"/>
                </a:solidFill>
                <a:latin typeface="Times New Roman" panose="02020603050405020304" pitchFamily="18" charset="0"/>
                <a:sym typeface="Symbol" pitchFamily="2" charset="2"/>
              </a:rPr>
              <a:t>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 A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 </a:t>
            </a:r>
            <a:r>
              <a:rPr lang="en-US" altLang="zh-CN" sz="2400" b="1" i="1" dirty="0">
                <a:solidFill>
                  <a:schemeClr val="bg2"/>
                </a:solidFill>
                <a:latin typeface="Times New Roman" panose="02020603050405020304" pitchFamily="18" charset="0"/>
              </a:rPr>
              <a:t>B</a:t>
            </a:r>
          </a:p>
        </p:txBody>
      </p:sp>
      <p:sp>
        <p:nvSpPr>
          <p:cNvPr id="105476" name="Text Box 5">
            <a:extLst>
              <a:ext uri="{FF2B5EF4-FFF2-40B4-BE49-F238E27FC236}">
                <a16:creationId xmlns:a16="http://schemas.microsoft.com/office/drawing/2014/main" id="{211C8443-74EC-1545-A35E-DE6194BAE1BB}"/>
              </a:ext>
            </a:extLst>
          </p:cNvPr>
          <p:cNvSpPr txBox="1">
            <a:spLocks noChangeArrowheads="1"/>
          </p:cNvSpPr>
          <p:nvPr/>
        </p:nvSpPr>
        <p:spPr bwMode="auto">
          <a:xfrm>
            <a:off x="900113" y="1484313"/>
            <a:ext cx="6480175" cy="974725"/>
          </a:xfrm>
          <a:prstGeom prst="rect">
            <a:avLst/>
          </a:prstGeom>
          <a:solidFill>
            <a:srgbClr val="E8F3FC"/>
          </a:solidFill>
          <a:ln w="28575">
            <a:solidFill>
              <a:schemeClr val="bg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Times New Roman" panose="02020603050405020304" pitchFamily="18" charset="0"/>
              </a:rPr>
              <a:t>由已知包含式通过运算产生新的包含式</a:t>
            </a:r>
          </a:p>
          <a:p>
            <a:pPr eaLnBrk="1" hangingPunct="1">
              <a:spcBef>
                <a:spcPct val="0"/>
              </a:spcBef>
              <a:buClrTx/>
              <a:buSzTx/>
              <a:buFontTx/>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Y </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 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Y</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 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Y</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 </a:t>
            </a:r>
            <a:endParaRPr lang="en-US" altLang="zh-CN" sz="2800" dirty="0">
              <a:latin typeface="Times New Roman" panose="02020603050405020304" pitchFamily="18" charset="0"/>
            </a:endParaRPr>
          </a:p>
        </p:txBody>
      </p:sp>
      <p:sp>
        <p:nvSpPr>
          <p:cNvPr id="6" name="TextBox 5">
            <a:extLst>
              <a:ext uri="{FF2B5EF4-FFF2-40B4-BE49-F238E27FC236}">
                <a16:creationId xmlns:a16="http://schemas.microsoft.com/office/drawing/2014/main" id="{15CDD80C-F40E-E143-85D0-8691D133B07E}"/>
              </a:ext>
            </a:extLst>
          </p:cNvPr>
          <p:cNvSpPr txBox="1"/>
          <p:nvPr/>
        </p:nvSpPr>
        <p:spPr>
          <a:xfrm>
            <a:off x="5724104" y="3539598"/>
            <a:ext cx="3312368" cy="646331"/>
          </a:xfrm>
          <a:prstGeom prst="rect">
            <a:avLst/>
          </a:prstGeom>
          <a:solidFill>
            <a:schemeClr val="bg1"/>
          </a:solidFill>
          <a:ln w="19050">
            <a:solidFill>
              <a:srgbClr val="00B050"/>
            </a:solidFill>
          </a:ln>
        </p:spPr>
        <p:txBody>
          <a:bodyPr wrap="square" lIns="0" rIns="0" rtlCol="0">
            <a:spAutoFit/>
          </a:bodyPr>
          <a:lstStyle/>
          <a:p>
            <a:r>
              <a:rPr lang="en-US" altLang="zh-CN" sz="1800" b="1" dirty="0">
                <a:solidFill>
                  <a:srgbClr val="FF0000"/>
                </a:solidFill>
                <a:latin typeface="Times New Roman" panose="02020603050405020304" pitchFamily="18" charset="0"/>
              </a:rPr>
              <a:t>A</a:t>
            </a:r>
            <a:r>
              <a:rPr lang="en-US" altLang="zh-CN" sz="1800" b="1" dirty="0">
                <a:solidFill>
                  <a:srgbClr val="FF0000"/>
                </a:solidFill>
                <a:latin typeface="Times New Roman" panose="02020603050405020304" pitchFamily="18" charset="0"/>
                <a:sym typeface="Symbol" pitchFamily="2" charset="2"/>
              </a:rPr>
              <a:t></a:t>
            </a:r>
            <a:r>
              <a:rPr lang="en-US" altLang="zh-CN" sz="1800" b="1" dirty="0">
                <a:solidFill>
                  <a:srgbClr val="FF0000"/>
                </a:solidFill>
                <a:latin typeface="Times New Roman" panose="02020603050405020304" pitchFamily="18" charset="0"/>
              </a:rPr>
              <a:t>C</a:t>
            </a:r>
            <a:r>
              <a:rPr lang="zh-CN" altLang="en-US" sz="1800"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 </a:t>
            </a:r>
            <a:r>
              <a:rPr lang="en-US" altLang="zh-CN" sz="1800" b="1" dirty="0">
                <a:solidFill>
                  <a:srgbClr val="FF0000"/>
                </a:solidFill>
                <a:latin typeface="Times New Roman" panose="02020603050405020304" pitchFamily="18" charset="0"/>
              </a:rPr>
              <a:t>A</a:t>
            </a:r>
            <a:r>
              <a:rPr lang="en-US" altLang="zh-CN" sz="1800" b="1" dirty="0">
                <a:solidFill>
                  <a:srgbClr val="FF0000"/>
                </a:solidFill>
                <a:latin typeface="Times New Roman" panose="02020603050405020304" pitchFamily="18" charset="0"/>
                <a:sym typeface="Symbol" pitchFamily="2" charset="2"/>
              </a:rPr>
              <a:t> </a:t>
            </a:r>
            <a:r>
              <a:rPr lang="en-US" altLang="zh-CN" sz="1800" b="1" dirty="0">
                <a:solidFill>
                  <a:srgbClr val="FF0000"/>
                </a:solidFill>
                <a:sym typeface="Symbol" pitchFamily="2" charset="2"/>
              </a:rPr>
              <a:t></a:t>
            </a:r>
            <a:r>
              <a:rPr lang="en-US" altLang="zh-CN" sz="1800" b="1" dirty="0">
                <a:solidFill>
                  <a:srgbClr val="FF0000"/>
                </a:solidFill>
                <a:latin typeface="Times New Roman" panose="02020603050405020304" pitchFamily="18" charset="0"/>
              </a:rPr>
              <a:t>C</a:t>
            </a:r>
            <a:r>
              <a:rPr lang="zh-CN" altLang="en-US" b="1" dirty="0">
                <a:solidFill>
                  <a:srgbClr val="FF0000"/>
                </a:solidFill>
                <a:latin typeface="Times New Roman" panose="02020603050405020304" pitchFamily="18" charset="0"/>
              </a:rPr>
              <a:t> 是很有用的公式：把相对补运算转换成交运算</a:t>
            </a:r>
            <a:endParaRPr lang="zh-CN" altLang="en-US"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a:extLst>
              <a:ext uri="{FF2B5EF4-FFF2-40B4-BE49-F238E27FC236}">
                <a16:creationId xmlns:a16="http://schemas.microsoft.com/office/drawing/2014/main" id="{29184532-9661-E54D-81D1-756D5CDD0C0A}"/>
              </a:ext>
            </a:extLst>
          </p:cNvPr>
          <p:cNvSpPr>
            <a:spLocks noGrp="1" noChangeArrowheads="1"/>
          </p:cNvSpPr>
          <p:nvPr>
            <p:ph type="title"/>
          </p:nvPr>
        </p:nvSpPr>
        <p:spPr/>
        <p:txBody>
          <a:bodyPr/>
          <a:lstStyle/>
          <a:p>
            <a:r>
              <a:rPr lang="zh-CN" altLang="en-US"/>
              <a:t>本章作业</a:t>
            </a:r>
          </a:p>
        </p:txBody>
      </p:sp>
      <p:sp>
        <p:nvSpPr>
          <p:cNvPr id="106498" name="内容占位符 2">
            <a:extLst>
              <a:ext uri="{FF2B5EF4-FFF2-40B4-BE49-F238E27FC236}">
                <a16:creationId xmlns:a16="http://schemas.microsoft.com/office/drawing/2014/main" id="{AA910626-BE42-914B-B377-17998D5E2B43}"/>
              </a:ext>
            </a:extLst>
          </p:cNvPr>
          <p:cNvSpPr>
            <a:spLocks noGrp="1" noChangeArrowheads="1"/>
          </p:cNvSpPr>
          <p:nvPr>
            <p:ph idx="1"/>
          </p:nvPr>
        </p:nvSpPr>
        <p:spPr>
          <a:xfrm>
            <a:off x="457200" y="1981200"/>
            <a:ext cx="4089400" cy="3886200"/>
          </a:xfrm>
        </p:spPr>
        <p:txBody>
          <a:bodyPr/>
          <a:lstStyle/>
          <a:p>
            <a:pPr marL="0" indent="0">
              <a:buFont typeface="Wingdings" pitchFamily="2" charset="2"/>
              <a:buNone/>
            </a:pPr>
            <a:r>
              <a:rPr lang="zh-CN" altLang="en-US" sz="2800">
                <a:solidFill>
                  <a:srgbClr val="FF0000"/>
                </a:solidFill>
              </a:rPr>
              <a:t>本次作业</a:t>
            </a:r>
            <a:endParaRPr lang="en-US" altLang="zh-CN" sz="2800"/>
          </a:p>
          <a:p>
            <a:pPr marL="0" indent="0"/>
            <a:r>
              <a:rPr lang="en-US" altLang="zh-CN" sz="2800"/>
              <a:t>4</a:t>
            </a:r>
          </a:p>
          <a:p>
            <a:pPr marL="0" indent="0"/>
            <a:r>
              <a:rPr lang="en-US" altLang="zh-CN" sz="2800"/>
              <a:t>8</a:t>
            </a:r>
            <a:r>
              <a:rPr lang="zh-CN" altLang="en-US" sz="2800"/>
              <a:t>（</a:t>
            </a:r>
            <a:r>
              <a:rPr lang="en-US" altLang="zh-CN" sz="2800"/>
              <a:t>4</a:t>
            </a:r>
            <a:r>
              <a:rPr lang="zh-CN" altLang="en-US" sz="2800"/>
              <a:t>）（</a:t>
            </a:r>
            <a:r>
              <a:rPr lang="en-US" altLang="zh-CN" sz="2800"/>
              <a:t>5</a:t>
            </a:r>
            <a:r>
              <a:rPr lang="zh-CN" altLang="en-US" sz="2800"/>
              <a:t>）（</a:t>
            </a:r>
            <a:r>
              <a:rPr lang="en-US" altLang="zh-CN" sz="2800"/>
              <a:t>6</a:t>
            </a:r>
            <a:r>
              <a:rPr lang="zh-CN" altLang="en-US" sz="2800"/>
              <a:t>）</a:t>
            </a:r>
            <a:endParaRPr lang="en-US" altLang="zh-CN" sz="2800"/>
          </a:p>
          <a:p>
            <a:pPr marL="0" indent="0"/>
            <a:r>
              <a:rPr lang="en-US" altLang="zh-CN" sz="2800"/>
              <a:t>9</a:t>
            </a:r>
            <a:r>
              <a:rPr lang="zh-CN" altLang="en-US" sz="2800"/>
              <a:t>（</a:t>
            </a:r>
            <a:r>
              <a:rPr lang="en-US" altLang="zh-CN" sz="2800"/>
              <a:t>5</a:t>
            </a:r>
            <a:r>
              <a:rPr lang="zh-CN" altLang="en-US" sz="2800"/>
              <a:t>）</a:t>
            </a:r>
            <a:endParaRPr lang="en-US" altLang="zh-CN" sz="2800"/>
          </a:p>
          <a:p>
            <a:pPr marL="0" indent="0"/>
            <a:r>
              <a:rPr lang="en-US" altLang="zh-CN" sz="2800"/>
              <a:t>15</a:t>
            </a:r>
            <a:r>
              <a:rPr lang="zh-CN" altLang="en-US" sz="2800"/>
              <a:t>（</a:t>
            </a:r>
            <a:r>
              <a:rPr lang="en-US" altLang="zh-CN" sz="2800"/>
              <a:t>2</a:t>
            </a:r>
            <a:r>
              <a:rPr lang="zh-CN" altLang="en-US" sz="2800"/>
              <a:t>）</a:t>
            </a:r>
            <a:endParaRPr lang="en-US" altLang="zh-CN" sz="2800"/>
          </a:p>
          <a:p>
            <a:pPr marL="0" indent="0"/>
            <a:r>
              <a:rPr lang="en-US" altLang="zh-CN" sz="2800"/>
              <a:t>18</a:t>
            </a:r>
            <a:r>
              <a:rPr lang="zh-CN" altLang="en-US" sz="2800"/>
              <a:t>（</a:t>
            </a:r>
            <a:r>
              <a:rPr lang="en-US" altLang="zh-CN" sz="2800"/>
              <a:t>4</a:t>
            </a:r>
            <a:r>
              <a:rPr lang="zh-CN" altLang="en-US" sz="2800"/>
              <a:t>）</a:t>
            </a:r>
            <a:endParaRPr lang="en-US" altLang="zh-CN"/>
          </a:p>
          <a:p>
            <a:pPr marL="0" indent="0"/>
            <a:endParaRPr lang="zh-CN" altLang="en-US"/>
          </a:p>
        </p:txBody>
      </p:sp>
      <p:sp>
        <p:nvSpPr>
          <p:cNvPr id="106499" name="灯片编号占位符 3">
            <a:extLst>
              <a:ext uri="{FF2B5EF4-FFF2-40B4-BE49-F238E27FC236}">
                <a16:creationId xmlns:a16="http://schemas.microsoft.com/office/drawing/2014/main" id="{EE9C9098-368A-7646-B401-51C6EC250DC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1935EF-CD50-1345-9819-2DD09258A041}" type="slidenum">
              <a:rPr altLang="zh-CN" sz="1200" noProof="1" smtClean="0">
                <a:latin typeface="Arial Black" panose="020B0604020202020204" pitchFamily="34" charset="0"/>
              </a:rPr>
              <a:pPr>
                <a:spcBef>
                  <a:spcPct val="0"/>
                </a:spcBef>
                <a:buClrTx/>
                <a:buSzTx/>
                <a:buFontTx/>
                <a:buNone/>
              </a:pPr>
              <a:t>52</a:t>
            </a:fld>
            <a:endParaRPr lang="en-CN" altLang="zh-CN" sz="1200" noProof="1">
              <a:latin typeface="Arial Black" panose="020B0604020202020204" pitchFamily="34" charset="0"/>
            </a:endParaRPr>
          </a:p>
        </p:txBody>
      </p:sp>
      <p:sp>
        <p:nvSpPr>
          <p:cNvPr id="2" name="内容占位符 2">
            <a:extLst>
              <a:ext uri="{FF2B5EF4-FFF2-40B4-BE49-F238E27FC236}">
                <a16:creationId xmlns:a16="http://schemas.microsoft.com/office/drawing/2014/main" id="{D101EDC8-8428-2044-9F4E-2A5B1D72F058}"/>
              </a:ext>
            </a:extLst>
          </p:cNvPr>
          <p:cNvSpPr>
            <a:spLocks noGrp="1"/>
          </p:cNvSpPr>
          <p:nvPr/>
        </p:nvSpPr>
        <p:spPr>
          <a:xfrm>
            <a:off x="4681538" y="2095500"/>
            <a:ext cx="4089400" cy="3886200"/>
          </a:xfrm>
          <a:prstGeom prst="rect">
            <a:avLst/>
          </a:prstGeom>
          <a:noFill/>
          <a:ln w="9525">
            <a:noFill/>
          </a:ln>
        </p:spPr>
        <p:txBody>
          <a:bodyPr/>
          <a:lstStyle/>
          <a:p>
            <a:pPr>
              <a:spcBef>
                <a:spcPct val="20000"/>
              </a:spcBef>
              <a:buClr>
                <a:schemeClr val="bg2"/>
              </a:buClr>
              <a:buSzPct val="75000"/>
              <a:defRPr/>
            </a:pPr>
            <a:r>
              <a:rPr lang="zh-CN" altLang="en-US" sz="2800">
                <a:solidFill>
                  <a:srgbClr val="FF0000"/>
                </a:solidFill>
                <a:effectLst>
                  <a:outerShdw blurRad="38100" dist="38100" dir="2700000" algn="tl">
                    <a:srgbClr val="C0C0C0"/>
                  </a:outerShdw>
                </a:effectLst>
              </a:rPr>
              <a:t>下次作业（暂时不做）</a:t>
            </a:r>
            <a:endParaRPr lang="en-US" altLang="zh-CN" sz="2800">
              <a:solidFill>
                <a:schemeClr val="accent1"/>
              </a:solidFill>
              <a:effectLst>
                <a:outerShdw blurRad="38100" dist="38100" dir="2700000" algn="tl">
                  <a:srgbClr val="C0C0C0"/>
                </a:outerShdw>
              </a:effectLst>
            </a:endParaRPr>
          </a:p>
          <a:p>
            <a:pPr>
              <a:spcBef>
                <a:spcPct val="20000"/>
              </a:spcBef>
              <a:buClr>
                <a:schemeClr val="bg2"/>
              </a:buClr>
              <a:buSzPct val="75000"/>
              <a:buFont typeface="Wingdings" pitchFamily="2" charset="2"/>
              <a:buChar char="n"/>
              <a:defRPr/>
            </a:pPr>
            <a:r>
              <a:rPr lang="en-US" altLang="zh-CN" sz="2800">
                <a:effectLst>
                  <a:outerShdw blurRad="38100" dist="38100" dir="2700000" algn="tl">
                    <a:srgbClr val="C0C0C0"/>
                  </a:outerShdw>
                </a:effectLst>
              </a:rPr>
              <a:t>21</a:t>
            </a:r>
          </a:p>
          <a:p>
            <a:pPr>
              <a:spcBef>
                <a:spcPct val="20000"/>
              </a:spcBef>
              <a:buClr>
                <a:schemeClr val="bg2"/>
              </a:buClr>
              <a:buSzPct val="75000"/>
              <a:buFont typeface="Wingdings" pitchFamily="2" charset="2"/>
              <a:buChar char="n"/>
              <a:defRPr/>
            </a:pPr>
            <a:r>
              <a:rPr lang="en-US" altLang="zh-CN" sz="2800">
                <a:effectLst>
                  <a:outerShdw blurRad="38100" dist="38100" dir="2700000" algn="tl">
                    <a:srgbClr val="C0C0C0"/>
                  </a:outerShdw>
                </a:effectLst>
              </a:rPr>
              <a:t>30</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3</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4</a:t>
            </a:r>
            <a:r>
              <a:rPr lang="zh-CN" altLang="en-US" sz="2800">
                <a:effectLst>
                  <a:outerShdw blurRad="38100" dist="38100" dir="2700000" algn="tl">
                    <a:srgbClr val="C0C0C0"/>
                  </a:outerShdw>
                </a:effectLst>
              </a:rPr>
              <a:t>）</a:t>
            </a:r>
            <a:endParaRPr lang="en-US" altLang="zh-CN" sz="2800">
              <a:effectLst>
                <a:outerShdw blurRad="38100" dist="38100" dir="2700000" algn="tl">
                  <a:srgbClr val="C0C0C0"/>
                </a:outerShdw>
              </a:effectLst>
            </a:endParaRPr>
          </a:p>
          <a:p>
            <a:pPr>
              <a:spcBef>
                <a:spcPct val="20000"/>
              </a:spcBef>
              <a:buClr>
                <a:schemeClr val="bg2"/>
              </a:buClr>
              <a:buSzPct val="75000"/>
              <a:buFont typeface="Wingdings" pitchFamily="2" charset="2"/>
              <a:buChar char="n"/>
              <a:defRPr/>
            </a:pPr>
            <a:r>
              <a:rPr lang="en-US" altLang="zh-CN" sz="2800">
                <a:effectLst>
                  <a:outerShdw blurRad="38100" dist="38100" dir="2700000" algn="tl">
                    <a:srgbClr val="C0C0C0"/>
                  </a:outerShdw>
                </a:effectLst>
              </a:rPr>
              <a:t>35</a:t>
            </a:r>
            <a:endParaRPr lang="en-US" altLang="zh-CN" sz="3200">
              <a:solidFill>
                <a:schemeClr val="accent1"/>
              </a:solidFill>
              <a:effectLst>
                <a:outerShdw blurRad="38100" dist="38100" dir="2700000" algn="tl">
                  <a:srgbClr val="C0C0C0"/>
                </a:outerShdw>
              </a:effectLst>
            </a:endParaRPr>
          </a:p>
          <a:p>
            <a:pPr>
              <a:spcBef>
                <a:spcPct val="20000"/>
              </a:spcBef>
              <a:buClr>
                <a:schemeClr val="bg2"/>
              </a:buClr>
              <a:buSzPct val="75000"/>
              <a:defRPr/>
            </a:pPr>
            <a:endParaRPr lang="en-US" altLang="zh-CN" sz="3200"/>
          </a:p>
          <a:p>
            <a:pPr>
              <a:spcBef>
                <a:spcPct val="20000"/>
              </a:spcBef>
              <a:buClr>
                <a:schemeClr val="bg2"/>
              </a:buClr>
              <a:buSzPct val="75000"/>
              <a:buFont typeface="Wingdings" pitchFamily="2" charset="2"/>
              <a:buChar char="n"/>
              <a:defRPr/>
            </a:pPr>
            <a:endParaRPr lang="zh-CN" altLang="en-US" sz="3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4">
            <a:extLst>
              <a:ext uri="{FF2B5EF4-FFF2-40B4-BE49-F238E27FC236}">
                <a16:creationId xmlns:a16="http://schemas.microsoft.com/office/drawing/2014/main" id="{F9477C93-736C-2C47-9EC2-772C2657E2E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3E3A0C-3B42-DA4C-928F-47F72EFF3447}" type="slidenum">
              <a:rPr altLang="zh-CN" sz="1200" noProof="1" smtClean="0">
                <a:latin typeface="Arial Black" panose="020B0604020202020204" pitchFamily="34" charset="0"/>
              </a:rPr>
              <a:pPr>
                <a:spcBef>
                  <a:spcPct val="0"/>
                </a:spcBef>
                <a:buClrTx/>
                <a:buSzTx/>
                <a:buFontTx/>
                <a:buNone/>
              </a:pPr>
              <a:t>53</a:t>
            </a:fld>
            <a:endParaRPr lang="en-CN" altLang="zh-CN" sz="1200" noProof="1">
              <a:latin typeface="Arial Black" panose="020B0604020202020204" pitchFamily="34" charset="0"/>
            </a:endParaRPr>
          </a:p>
        </p:txBody>
      </p:sp>
      <p:sp>
        <p:nvSpPr>
          <p:cNvPr id="107522" name="Rectangle 3">
            <a:extLst>
              <a:ext uri="{FF2B5EF4-FFF2-40B4-BE49-F238E27FC236}">
                <a16:creationId xmlns:a16="http://schemas.microsoft.com/office/drawing/2014/main" id="{1F844E27-287B-BD42-84B3-2C673F6DA71C}"/>
              </a:ext>
            </a:extLst>
          </p:cNvPr>
          <p:cNvSpPr>
            <a:spLocks noGrp="1" noChangeArrowheads="1"/>
          </p:cNvSpPr>
          <p:nvPr>
            <p:ph idx="1"/>
          </p:nvPr>
        </p:nvSpPr>
        <p:spPr>
          <a:xfrm>
            <a:off x="827088" y="4276725"/>
            <a:ext cx="7272337" cy="2176463"/>
          </a:xfrm>
        </p:spPr>
        <p:txBody>
          <a:bodyPr/>
          <a:lstStyle/>
          <a:p>
            <a:pPr eaLnBrk="1" hangingPunct="1">
              <a:buFont typeface="Wingdings" pitchFamily="2" charset="2"/>
              <a:buNone/>
            </a:pPr>
            <a:r>
              <a:rPr lang="en-US" altLang="zh-CN" sz="2800" b="1" dirty="0">
                <a:latin typeface="Times New Roman" panose="02020603050405020304" pitchFamily="18" charset="0"/>
                <a:sym typeface="Symbol" pitchFamily="2" charset="2"/>
              </a:rPr>
              <a:t> </a:t>
            </a:r>
            <a:r>
              <a:rPr lang="zh-CN" altLang="en-US" sz="2800" b="1" dirty="0">
                <a:solidFill>
                  <a:schemeClr val="bg2"/>
                </a:solidFill>
                <a:latin typeface="Times New Roman" panose="02020603050405020304" pitchFamily="18" charset="0"/>
                <a:sym typeface="Symbol" pitchFamily="2" charset="2"/>
              </a:rPr>
              <a:t>例</a:t>
            </a:r>
            <a:r>
              <a:rPr lang="en-US" altLang="zh-CN" sz="2800" b="1" dirty="0">
                <a:solidFill>
                  <a:schemeClr val="bg2"/>
                </a:solidFill>
                <a:latin typeface="Times New Roman" panose="02020603050405020304" pitchFamily="18" charset="0"/>
                <a:sym typeface="Symbol" pitchFamily="2" charset="2"/>
              </a:rPr>
              <a:t>8  </a:t>
            </a:r>
            <a:r>
              <a:rPr lang="zh-CN" altLang="en-US" sz="2800" b="1" dirty="0">
                <a:solidFill>
                  <a:schemeClr val="bg2"/>
                </a:solidFill>
                <a:latin typeface="Times New Roman" panose="02020603050405020304" pitchFamily="18" charset="0"/>
                <a:sym typeface="Symbol" pitchFamily="2" charset="2"/>
              </a:rPr>
              <a:t>证明 </a:t>
            </a:r>
            <a:r>
              <a:rPr lang="en-US" altLang="zh-CN" sz="2800" b="1" i="1" dirty="0">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B</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 </a:t>
            </a:r>
            <a:r>
              <a:rPr lang="zh-CN" altLang="en-US" sz="2800" b="1" dirty="0">
                <a:solidFill>
                  <a:schemeClr val="bg2"/>
                </a:solidFill>
                <a:latin typeface="Times New Roman" panose="02020603050405020304" pitchFamily="18" charset="0"/>
                <a:sym typeface="Symbol" pitchFamily="2" charset="2"/>
              </a:rPr>
              <a:t>（吸收律）</a:t>
            </a:r>
          </a:p>
          <a:p>
            <a:pPr eaLnBrk="1" hangingPunct="1">
              <a:buFont typeface="Wingdings" pitchFamily="2" charset="2"/>
              <a:buNone/>
            </a:pPr>
            <a:r>
              <a:rPr lang="zh-CN" altLang="en-US" sz="2800" b="1" dirty="0">
                <a:solidFill>
                  <a:schemeClr val="bg2"/>
                </a:solidFill>
                <a:latin typeface="Times New Roman" panose="02020603050405020304" pitchFamily="18" charset="0"/>
                <a:sym typeface="Symbol" pitchFamily="2" charset="2"/>
              </a:rPr>
              <a:t> 证   任取</a:t>
            </a:r>
            <a:r>
              <a:rPr lang="en-US" altLang="zh-CN" sz="2800" b="1" i="1" dirty="0">
                <a:solidFill>
                  <a:schemeClr val="bg2"/>
                </a:solidFill>
                <a:latin typeface="Times New Roman" panose="02020603050405020304" pitchFamily="18" charset="0"/>
                <a:sym typeface="Symbol" pitchFamily="2" charset="2"/>
              </a:rPr>
              <a:t>x</a:t>
            </a:r>
            <a:r>
              <a:rPr lang="en-US" altLang="zh-CN" sz="2800" b="1" dirty="0">
                <a:solidFill>
                  <a:schemeClr val="bg2"/>
                </a:solidFill>
                <a:latin typeface="Times New Roman" panose="02020603050405020304" pitchFamily="18" charset="0"/>
                <a:sym typeface="Symbol" pitchFamily="2" charset="2"/>
              </a:rPr>
              <a:t>,</a:t>
            </a:r>
          </a:p>
          <a:p>
            <a:pPr eaLnBrk="1" hangingPunct="1">
              <a:buFont typeface="Wingdings" pitchFamily="2" charset="2"/>
              <a:buNone/>
            </a:pPr>
            <a:r>
              <a:rPr lang="en-US" altLang="zh-CN" sz="2800" b="1" dirty="0">
                <a:solidFill>
                  <a:schemeClr val="bg2"/>
                </a:solidFill>
                <a:latin typeface="Times New Roman" panose="02020603050405020304" pitchFamily="18" charset="0"/>
                <a:sym typeface="Symbol" pitchFamily="2" charset="2"/>
              </a:rPr>
              <a:t>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B</a:t>
            </a:r>
            <a:r>
              <a:rPr lang="en-US" altLang="zh-CN" sz="2800" b="1" dirty="0">
                <a:solidFill>
                  <a:schemeClr val="bg2"/>
                </a:solidFill>
                <a:latin typeface="Times New Roman" panose="02020603050405020304" pitchFamily="18" charset="0"/>
                <a:sym typeface="Symbol" pitchFamily="2" charset="2"/>
              </a:rPr>
              <a:t>) </a:t>
            </a:r>
            <a:r>
              <a:rPr lang="en-US" altLang="zh-CN" sz="2800" b="1" i="1" dirty="0">
                <a:solidFill>
                  <a:schemeClr val="bg2"/>
                </a:solidFill>
                <a:latin typeface="Times New Roman" panose="02020603050405020304" pitchFamily="18" charset="0"/>
                <a:sym typeface="Symbol" pitchFamily="2" charset="2"/>
              </a:rPr>
              <a:t>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B</a:t>
            </a:r>
            <a:r>
              <a:rPr lang="en-US" altLang="zh-CN" sz="2800" b="1" i="1" dirty="0">
                <a:solidFill>
                  <a:schemeClr val="bg2"/>
                </a:solidFill>
                <a:latin typeface="Times New Roman" panose="02020603050405020304" pitchFamily="18" charset="0"/>
                <a:sym typeface="Symbol" pitchFamily="2" charset="2"/>
              </a:rPr>
              <a:t> </a:t>
            </a:r>
          </a:p>
          <a:p>
            <a:pPr eaLnBrk="1" hangingPunct="1">
              <a:buFont typeface="Wingdings" pitchFamily="2" charset="2"/>
              <a:buNone/>
            </a:pPr>
            <a:r>
              <a:rPr lang="en-US" altLang="zh-CN" sz="2800" b="1" dirty="0">
                <a:solidFill>
                  <a:schemeClr val="bg2"/>
                </a:solidFill>
                <a:latin typeface="Times New Roman" panose="02020603050405020304" pitchFamily="18" charset="0"/>
                <a:sym typeface="Symbol" pitchFamily="2" charset="2"/>
              </a:rPr>
              <a:t>        </a:t>
            </a:r>
            <a:r>
              <a:rPr lang="en-US" altLang="zh-CN" sz="2800" b="1" i="1" dirty="0">
                <a:solidFill>
                  <a:schemeClr val="bg2"/>
                </a:solidFill>
                <a:latin typeface="Times New Roman" panose="02020603050405020304" pitchFamily="18" charset="0"/>
                <a:sym typeface="Symbol" pitchFamily="2" charset="2"/>
              </a:rPr>
              <a:t>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 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b="1" dirty="0">
                <a:solidFill>
                  <a:schemeClr val="bg2"/>
                </a:solidFill>
                <a:latin typeface="Times New Roman" panose="02020603050405020304" pitchFamily="18" charset="0"/>
                <a:sym typeface="Symbol" pitchFamily="2" charset="2"/>
              </a:rPr>
              <a:t> 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B</a:t>
            </a:r>
            <a:r>
              <a:rPr lang="en-US" altLang="zh-CN" sz="2800" b="1" dirty="0">
                <a:solidFill>
                  <a:schemeClr val="bg2"/>
                </a:solidFill>
                <a:latin typeface="Times New Roman" panose="02020603050405020304" pitchFamily="18" charset="0"/>
                <a:sym typeface="Symbol" pitchFamily="2" charset="2"/>
              </a:rPr>
              <a:t>)  </a:t>
            </a:r>
            <a:r>
              <a:rPr lang="en-US" altLang="zh-CN" sz="2800" b="1" i="1" dirty="0" err="1">
                <a:solidFill>
                  <a:schemeClr val="bg2"/>
                </a:solidFill>
                <a:latin typeface="Times New Roman" panose="02020603050405020304" pitchFamily="18" charset="0"/>
                <a:sym typeface="Symbol" pitchFamily="2" charset="2"/>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sym typeface="Symbol" pitchFamily="2" charset="2"/>
              </a:rPr>
              <a:t>A</a:t>
            </a:r>
            <a:r>
              <a:rPr lang="en-US" altLang="zh-CN" sz="2800" dirty="0">
                <a:solidFill>
                  <a:schemeClr val="bg2"/>
                </a:solidFill>
                <a:latin typeface="Times New Roman" panose="02020603050405020304" pitchFamily="18" charset="0"/>
                <a:sym typeface="Symbol" pitchFamily="2" charset="2"/>
              </a:rPr>
              <a:t> </a:t>
            </a:r>
          </a:p>
        </p:txBody>
      </p:sp>
      <p:sp>
        <p:nvSpPr>
          <p:cNvPr id="107523" name="Rectangle 4">
            <a:extLst>
              <a:ext uri="{FF2B5EF4-FFF2-40B4-BE49-F238E27FC236}">
                <a16:creationId xmlns:a16="http://schemas.microsoft.com/office/drawing/2014/main" id="{DE4D87B0-2A71-9142-B602-3855027F503B}"/>
              </a:ext>
            </a:extLst>
          </p:cNvPr>
          <p:cNvSpPr>
            <a:spLocks noGrp="1" noChangeArrowheads="1"/>
          </p:cNvSpPr>
          <p:nvPr>
            <p:ph type="title"/>
          </p:nvPr>
        </p:nvSpPr>
        <p:spPr/>
        <p:txBody>
          <a:bodyPr/>
          <a:lstStyle/>
          <a:p>
            <a:pPr eaLnBrk="1" hangingPunct="1"/>
            <a:r>
              <a:rPr lang="zh-CN" altLang="en-US" b="1">
                <a:latin typeface="Times New Roman" panose="02020603050405020304" pitchFamily="18" charset="0"/>
              </a:rPr>
              <a:t>命题演算法证明</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i="1">
                <a:latin typeface="Times New Roman" panose="02020603050405020304" pitchFamily="18" charset="0"/>
              </a:rPr>
              <a:t>Y</a:t>
            </a:r>
          </a:p>
        </p:txBody>
      </p:sp>
      <p:sp>
        <p:nvSpPr>
          <p:cNvPr id="107524" name="Text Box 5">
            <a:extLst>
              <a:ext uri="{FF2B5EF4-FFF2-40B4-BE49-F238E27FC236}">
                <a16:creationId xmlns:a16="http://schemas.microsoft.com/office/drawing/2014/main" id="{954296A0-C72B-D246-9C0B-48FF1F2289E8}"/>
              </a:ext>
            </a:extLst>
          </p:cNvPr>
          <p:cNvSpPr txBox="1">
            <a:spLocks noChangeArrowheads="1"/>
          </p:cNvSpPr>
          <p:nvPr/>
        </p:nvSpPr>
        <p:spPr bwMode="auto">
          <a:xfrm>
            <a:off x="1331913" y="1636713"/>
            <a:ext cx="4752975" cy="2598737"/>
          </a:xfrm>
          <a:prstGeom prst="rect">
            <a:avLst/>
          </a:prstGeom>
          <a:solidFill>
            <a:srgbClr val="E8F3FC"/>
          </a:solidFill>
          <a:ln w="28575">
            <a:solidFill>
              <a:schemeClr val="bg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sym typeface="Symbol" pitchFamily="2" charset="2"/>
              </a:rPr>
              <a:t>任取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  </a:t>
            </a:r>
          </a:p>
          <a:p>
            <a:pPr eaLnBrk="1" hangingPunct="1">
              <a:lnSpc>
                <a:spcPct val="120000"/>
              </a:lnSpc>
              <a:spcBef>
                <a:spcPct val="0"/>
              </a:spcBef>
              <a:buClrTx/>
              <a:buSzTx/>
              <a:buFontTx/>
              <a:buNone/>
            </a:pP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en-US" altLang="zh-CN" sz="2800" b="1">
                <a:latin typeface="Times New Roman" panose="02020603050405020304" pitchFamily="18" charset="0"/>
                <a:sym typeface="Symbol" pitchFamily="2" charset="2"/>
              </a:rPr>
              <a:t>  …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a:t>
            </a:r>
          </a:p>
          <a:p>
            <a:pPr eaLnBrk="1" hangingPunct="1">
              <a:lnSpc>
                <a:spcPct val="120000"/>
              </a:lnSpc>
              <a:spcBef>
                <a:spcPct val="0"/>
              </a:spcBef>
              <a:buClrTx/>
              <a:buSzTx/>
              <a:buFontTx/>
              <a:buNone/>
            </a:pP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或者 </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 </a:t>
            </a:r>
            <a:r>
              <a:rPr lang="en-US" altLang="zh-CN" sz="2800" b="1" i="1">
                <a:latin typeface="Times New Roman" panose="02020603050405020304" pitchFamily="18" charset="0"/>
                <a:sym typeface="Symbol" pitchFamily="2" charset="2"/>
              </a:rPr>
              <a:t> 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 </a:t>
            </a:r>
            <a:endParaRPr lang="en-US" altLang="zh-CN" sz="28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4">
            <a:extLst>
              <a:ext uri="{FF2B5EF4-FFF2-40B4-BE49-F238E27FC236}">
                <a16:creationId xmlns:a16="http://schemas.microsoft.com/office/drawing/2014/main" id="{7F73494D-AC2B-9C40-ACAB-F3952F378E3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0BC5AA-E0E8-AA4F-A3F9-B939E3A2C551}" type="slidenum">
              <a:rPr altLang="zh-CN" sz="1200" noProof="1" smtClean="0">
                <a:latin typeface="Arial Black" panose="020B0604020202020204" pitchFamily="34" charset="0"/>
              </a:rPr>
              <a:pPr>
                <a:spcBef>
                  <a:spcPct val="0"/>
                </a:spcBef>
                <a:buClrTx/>
                <a:buSzTx/>
                <a:buFontTx/>
                <a:buNone/>
              </a:pPr>
              <a:t>54</a:t>
            </a:fld>
            <a:endParaRPr lang="en-CN" altLang="zh-CN" sz="1200" noProof="1">
              <a:latin typeface="Arial Black" panose="020B0604020202020204" pitchFamily="34" charset="0"/>
            </a:endParaRPr>
          </a:p>
        </p:txBody>
      </p:sp>
      <p:sp>
        <p:nvSpPr>
          <p:cNvPr id="108546" name="Rectangle 2">
            <a:extLst>
              <a:ext uri="{FF2B5EF4-FFF2-40B4-BE49-F238E27FC236}">
                <a16:creationId xmlns:a16="http://schemas.microsoft.com/office/drawing/2014/main" id="{D96CB8FA-ED7F-E34D-B476-209583F2DF21}"/>
              </a:ext>
            </a:extLst>
          </p:cNvPr>
          <p:cNvSpPr>
            <a:spLocks noGrp="1" noChangeArrowheads="1"/>
          </p:cNvSpPr>
          <p:nvPr>
            <p:ph type="title"/>
          </p:nvPr>
        </p:nvSpPr>
        <p:spPr>
          <a:xfrm>
            <a:off x="611188" y="620713"/>
            <a:ext cx="8229600" cy="936625"/>
          </a:xfrm>
        </p:spPr>
        <p:txBody>
          <a:bodyPr/>
          <a:lstStyle/>
          <a:p>
            <a:pPr eaLnBrk="1" hangingPunct="1"/>
            <a:r>
              <a:rPr lang="zh-CN" altLang="en-US" b="1" dirty="0"/>
              <a:t>等式替换（代入）</a:t>
            </a:r>
            <a:r>
              <a:rPr lang="zh-CN" altLang="en-US" b="1" dirty="0">
                <a:latin typeface="Times New Roman" panose="02020603050405020304" pitchFamily="18" charset="0"/>
              </a:rPr>
              <a:t>证明</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p>
        </p:txBody>
      </p:sp>
      <p:sp>
        <p:nvSpPr>
          <p:cNvPr id="108547" name="Rectangle 3">
            <a:extLst>
              <a:ext uri="{FF2B5EF4-FFF2-40B4-BE49-F238E27FC236}">
                <a16:creationId xmlns:a16="http://schemas.microsoft.com/office/drawing/2014/main" id="{49371F8B-BEBA-AD49-9D48-8CE946A22C46}"/>
              </a:ext>
            </a:extLst>
          </p:cNvPr>
          <p:cNvSpPr>
            <a:spLocks noGrp="1" noChangeArrowheads="1"/>
          </p:cNvSpPr>
          <p:nvPr>
            <p:ph idx="1"/>
          </p:nvPr>
        </p:nvSpPr>
        <p:spPr>
          <a:xfrm>
            <a:off x="755650" y="2565400"/>
            <a:ext cx="7761288" cy="3886200"/>
          </a:xfrm>
        </p:spPr>
        <p:txBody>
          <a:bodyPr/>
          <a:lstStyle/>
          <a:p>
            <a:pPr eaLnBrk="1" hangingPunct="1">
              <a:buFont typeface="Wingdings" pitchFamily="2" charset="2"/>
              <a:buNone/>
            </a:pPr>
            <a:r>
              <a:rPr lang="zh-CN" altLang="en-US" sz="2800" b="1" dirty="0">
                <a:solidFill>
                  <a:schemeClr val="bg2"/>
                </a:solidFill>
              </a:rPr>
              <a:t>例</a:t>
            </a:r>
            <a:r>
              <a:rPr lang="en-US" altLang="zh-CN" sz="2800" b="1" dirty="0">
                <a:solidFill>
                  <a:schemeClr val="bg2"/>
                </a:solidFill>
              </a:rPr>
              <a:t>9  </a:t>
            </a:r>
            <a:r>
              <a:rPr lang="zh-CN" altLang="en-US" sz="2800" b="1" dirty="0">
                <a:solidFill>
                  <a:schemeClr val="bg2"/>
                </a:solidFill>
                <a:latin typeface="Times New Roman" panose="02020603050405020304" pitchFamily="18" charset="0"/>
              </a:rPr>
              <a:t>证明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（吸收律）</a:t>
            </a:r>
          </a:p>
          <a:p>
            <a:pPr eaLnBrk="1" hangingPunct="1">
              <a:buFont typeface="Wingdings" pitchFamily="2" charset="2"/>
              <a:buNone/>
            </a:pPr>
            <a:r>
              <a:rPr lang="zh-CN" altLang="en-US" sz="2800" b="1" dirty="0">
                <a:solidFill>
                  <a:schemeClr val="bg2"/>
                </a:solidFill>
              </a:rPr>
              <a:t>证   </a:t>
            </a:r>
            <a:r>
              <a:rPr lang="en-US" altLang="zh-CN" sz="2800" b="1" dirty="0">
                <a:solidFill>
                  <a:schemeClr val="bg2"/>
                </a:solidFill>
              </a:rPr>
              <a:t>(</a:t>
            </a:r>
            <a:r>
              <a:rPr lang="zh-CN" altLang="en-US" sz="2800" b="1" dirty="0">
                <a:solidFill>
                  <a:schemeClr val="bg2"/>
                </a:solidFill>
              </a:rPr>
              <a:t>假设交换律、分配律、同一律、零律成立</a:t>
            </a:r>
            <a:r>
              <a:rPr lang="en-US" altLang="zh-CN" sz="2800" b="1" dirty="0">
                <a:solidFill>
                  <a:schemeClr val="bg2"/>
                </a:solidFill>
              </a:rPr>
              <a:t>)</a:t>
            </a:r>
            <a:endParaRPr lang="en-US" altLang="zh-CN" sz="2800" b="1" i="1" dirty="0">
              <a:solidFill>
                <a:schemeClr val="bg2"/>
              </a:solidFill>
            </a:endParaRPr>
          </a:p>
          <a:p>
            <a:pPr eaLnBrk="1" hangingPunct="1">
              <a:buFont typeface="Wingdings" pitchFamily="2" charset="2"/>
              <a:buNone/>
            </a:pPr>
            <a:r>
              <a:rPr lang="en-US" altLang="zh-CN" sz="2800" b="1" i="1" dirty="0">
                <a:solidFill>
                  <a:schemeClr val="bg2"/>
                </a:solidFill>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p>
          <a:p>
            <a:pPr eaLnBrk="1" hangingPunct="1">
              <a:buFont typeface="Wingdings" pitchFamily="2" charset="2"/>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同一律</a:t>
            </a:r>
          </a:p>
          <a:p>
            <a:pPr eaLnBrk="1" hangingPunct="1">
              <a:buFont typeface="Wingdings" pitchFamily="2" charset="2"/>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分配律</a:t>
            </a:r>
          </a:p>
          <a:p>
            <a:pPr eaLnBrk="1" hangingPunct="1">
              <a:buFont typeface="Wingdings" pitchFamily="2" charset="2"/>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交换律</a:t>
            </a:r>
          </a:p>
          <a:p>
            <a:pPr eaLnBrk="1" hangingPunct="1">
              <a:buFont typeface="Wingdings" pitchFamily="2" charset="2"/>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零律</a:t>
            </a:r>
          </a:p>
          <a:p>
            <a:pPr eaLnBrk="1" hangingPunct="1">
              <a:buFont typeface="Wingdings" pitchFamily="2" charset="2"/>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 </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同一律</a:t>
            </a:r>
          </a:p>
        </p:txBody>
      </p:sp>
      <p:sp>
        <p:nvSpPr>
          <p:cNvPr id="108548" name="Text Box 4">
            <a:extLst>
              <a:ext uri="{FF2B5EF4-FFF2-40B4-BE49-F238E27FC236}">
                <a16:creationId xmlns:a16="http://schemas.microsoft.com/office/drawing/2014/main" id="{9A46512E-9830-0C49-8B73-6E201FD37B32}"/>
              </a:ext>
            </a:extLst>
          </p:cNvPr>
          <p:cNvSpPr txBox="1">
            <a:spLocks noChangeArrowheads="1"/>
          </p:cNvSpPr>
          <p:nvPr/>
        </p:nvSpPr>
        <p:spPr bwMode="auto">
          <a:xfrm>
            <a:off x="539552" y="1700808"/>
            <a:ext cx="7919156" cy="461665"/>
          </a:xfrm>
          <a:prstGeom prst="rect">
            <a:avLst/>
          </a:prstGeom>
          <a:solidFill>
            <a:srgbClr val="E8F3FC"/>
          </a:solidFill>
          <a:ln w="28575">
            <a:solidFill>
              <a:schemeClr val="bg2"/>
            </a:solidFill>
            <a:miter lim="800000"/>
            <a:headEnd/>
            <a:tailEnd/>
          </a:ln>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dirty="0">
                <a:latin typeface="Times New Roman" panose="02020603050405020304" pitchFamily="18" charset="0"/>
              </a:rPr>
              <a:t>用已知的恒等式，不断进行代入化简，最终得到两边相等</a:t>
            </a:r>
            <a:endParaRPr lang="zh-CN" altLang="en-US" sz="2400" dirty="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4">
            <a:extLst>
              <a:ext uri="{FF2B5EF4-FFF2-40B4-BE49-F238E27FC236}">
                <a16:creationId xmlns:a16="http://schemas.microsoft.com/office/drawing/2014/main" id="{A91C48E3-7F5C-6648-82E6-7A82459ED10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92CC97-F380-814D-9E38-080232449204}" type="slidenum">
              <a:rPr altLang="zh-CN" sz="1200" noProof="1" smtClean="0">
                <a:latin typeface="Arial Black" panose="020B0604020202020204" pitchFamily="34" charset="0"/>
              </a:rPr>
              <a:pPr>
                <a:spcBef>
                  <a:spcPct val="0"/>
                </a:spcBef>
                <a:buClrTx/>
                <a:buSzTx/>
                <a:buFontTx/>
                <a:buNone/>
              </a:pPr>
              <a:t>55</a:t>
            </a:fld>
            <a:endParaRPr lang="en-CN" altLang="zh-CN" sz="1200" noProof="1">
              <a:latin typeface="Arial Black" panose="020B0604020202020204" pitchFamily="34" charset="0"/>
            </a:endParaRPr>
          </a:p>
        </p:txBody>
      </p:sp>
      <p:sp>
        <p:nvSpPr>
          <p:cNvPr id="109570" name="Rectangle 2">
            <a:extLst>
              <a:ext uri="{FF2B5EF4-FFF2-40B4-BE49-F238E27FC236}">
                <a16:creationId xmlns:a16="http://schemas.microsoft.com/office/drawing/2014/main" id="{E8493DF2-FA79-364A-ADDC-D6444DC0A420}"/>
              </a:ext>
            </a:extLst>
          </p:cNvPr>
          <p:cNvSpPr>
            <a:spLocks noGrp="1" noChangeArrowheads="1"/>
          </p:cNvSpPr>
          <p:nvPr>
            <p:ph type="title"/>
          </p:nvPr>
        </p:nvSpPr>
        <p:spPr/>
        <p:txBody>
          <a:bodyPr/>
          <a:lstStyle/>
          <a:p>
            <a:pPr eaLnBrk="1" hangingPunct="1"/>
            <a:r>
              <a:rPr lang="zh-CN" altLang="en-US" b="1"/>
              <a:t>反证法</a:t>
            </a:r>
            <a:r>
              <a:rPr lang="zh-CN" altLang="en-US" b="1">
                <a:latin typeface="Times New Roman" panose="02020603050405020304" pitchFamily="18" charset="0"/>
              </a:rPr>
              <a:t>证明</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i="1">
                <a:latin typeface="Times New Roman" panose="02020603050405020304" pitchFamily="18" charset="0"/>
              </a:rPr>
              <a:t>Y</a:t>
            </a:r>
          </a:p>
        </p:txBody>
      </p:sp>
      <p:sp>
        <p:nvSpPr>
          <p:cNvPr id="109571" name="Rectangle 3">
            <a:extLst>
              <a:ext uri="{FF2B5EF4-FFF2-40B4-BE49-F238E27FC236}">
                <a16:creationId xmlns:a16="http://schemas.microsoft.com/office/drawing/2014/main" id="{7C11C2B7-A2A9-4544-907F-7AC42643AB06}"/>
              </a:ext>
            </a:extLst>
          </p:cNvPr>
          <p:cNvSpPr>
            <a:spLocks noGrp="1" noChangeArrowheads="1"/>
          </p:cNvSpPr>
          <p:nvPr>
            <p:ph idx="1"/>
          </p:nvPr>
        </p:nvSpPr>
        <p:spPr>
          <a:xfrm>
            <a:off x="611188" y="3357563"/>
            <a:ext cx="8229600" cy="2808287"/>
          </a:xfrm>
        </p:spPr>
        <p:txBody>
          <a:bodyPr/>
          <a:lstStyle/>
          <a:p>
            <a:pPr eaLnBrk="1" hangingPunct="1">
              <a:buFont typeface="Wingdings" pitchFamily="2" charset="2"/>
              <a:buNone/>
            </a:pPr>
            <a:r>
              <a:rPr lang="zh-CN" altLang="en-US" sz="2800" b="1">
                <a:solidFill>
                  <a:schemeClr val="bg2"/>
                </a:solidFill>
                <a:latin typeface="Times New Roman" panose="02020603050405020304" pitchFamily="18" charset="0"/>
              </a:rPr>
              <a:t>例</a:t>
            </a:r>
            <a:r>
              <a:rPr lang="en-US" altLang="zh-CN" sz="2800" b="1">
                <a:solidFill>
                  <a:schemeClr val="bg2"/>
                </a:solidFill>
                <a:latin typeface="Times New Roman" panose="02020603050405020304" pitchFamily="18" charset="0"/>
              </a:rPr>
              <a:t>10  </a:t>
            </a:r>
            <a:r>
              <a:rPr lang="zh-CN" altLang="en-US" sz="2800" b="1">
                <a:solidFill>
                  <a:schemeClr val="bg2"/>
                </a:solidFill>
              </a:rPr>
              <a:t>证明以下等价条件    </a:t>
            </a:r>
          </a:p>
          <a:p>
            <a:pPr eaLnBrk="1" hangingPunct="1">
              <a:buFont typeface="Wingdings" pitchFamily="2" charset="2"/>
              <a:buNone/>
            </a:pPr>
            <a:r>
              <a:rPr lang="zh-CN" altLang="en-US" sz="2800" b="1">
                <a:solidFill>
                  <a:schemeClr val="bg2"/>
                </a:solidFill>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  </a:t>
            </a:r>
            <a:br>
              <a:rPr lang="en-US" altLang="zh-CN" sz="2800" b="1">
                <a:solidFill>
                  <a:schemeClr val="bg2"/>
                </a:solidFill>
                <a:latin typeface="Times New Roman" panose="02020603050405020304" pitchFamily="18" charset="0"/>
              </a:rPr>
            </a:br>
            <a:r>
              <a:rPr lang="en-US" altLang="zh-CN" sz="2800" b="1">
                <a:solidFill>
                  <a:schemeClr val="bg2"/>
                </a:solidFill>
                <a:latin typeface="Times New Roman" panose="02020603050405020304" pitchFamily="18" charset="0"/>
              </a:rPr>
              <a:t>    (1)               (2)                (3)             (4)  </a:t>
            </a:r>
          </a:p>
          <a:p>
            <a:pPr eaLnBrk="1" hangingPunct="1">
              <a:buFont typeface="Wingdings" pitchFamily="2" charset="2"/>
              <a:buNone/>
            </a:pPr>
            <a:r>
              <a:rPr lang="zh-CN" altLang="en-US" sz="2800" b="1">
                <a:solidFill>
                  <a:schemeClr val="bg2"/>
                </a:solidFill>
                <a:latin typeface="Times New Roman" panose="02020603050405020304" pitchFamily="18" charset="0"/>
              </a:rPr>
              <a:t>证明顺序：</a:t>
            </a:r>
          </a:p>
          <a:p>
            <a:pPr eaLnBrk="1" hangingPunct="1">
              <a:buFont typeface="Wingdings" pitchFamily="2" charset="2"/>
              <a:buNone/>
            </a:pPr>
            <a:r>
              <a:rPr lang="zh-CN" altLang="en-US"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rPr>
              <a:t>(1) </a:t>
            </a:r>
            <a:r>
              <a:rPr lang="en-US" altLang="zh-CN" sz="2800" b="1">
                <a:solidFill>
                  <a:schemeClr val="bg2"/>
                </a:solidFill>
                <a:latin typeface="Times New Roman" panose="02020603050405020304" pitchFamily="18" charset="0"/>
                <a:sym typeface="Symbol" pitchFamily="2" charset="2"/>
              </a:rPr>
              <a:t>(2), (2) (3), (3) (4), (4) (1) </a:t>
            </a:r>
          </a:p>
        </p:txBody>
      </p:sp>
      <p:sp>
        <p:nvSpPr>
          <p:cNvPr id="109572" name="Text Box 4">
            <a:extLst>
              <a:ext uri="{FF2B5EF4-FFF2-40B4-BE49-F238E27FC236}">
                <a16:creationId xmlns:a16="http://schemas.microsoft.com/office/drawing/2014/main" id="{5B5141DA-7765-5948-9877-6359F90CA7F0}"/>
              </a:ext>
            </a:extLst>
          </p:cNvPr>
          <p:cNvSpPr txBox="1">
            <a:spLocks noChangeArrowheads="1"/>
          </p:cNvSpPr>
          <p:nvPr/>
        </p:nvSpPr>
        <p:spPr bwMode="auto">
          <a:xfrm>
            <a:off x="611188" y="1700213"/>
            <a:ext cx="7653337" cy="1146175"/>
          </a:xfrm>
          <a:prstGeom prst="rect">
            <a:avLst/>
          </a:prstGeom>
          <a:solidFill>
            <a:srgbClr val="E8F3FC"/>
          </a:solidFill>
          <a:ln w="28575">
            <a:solidFill>
              <a:schemeClr val="bg2"/>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800" b="1">
                <a:latin typeface="Times New Roman" panose="02020603050405020304" pitchFamily="18" charset="0"/>
              </a:rPr>
              <a:t>假设 </a:t>
            </a:r>
            <a:r>
              <a:rPr lang="en-US" altLang="zh-CN" sz="2800" b="1" i="1">
                <a:latin typeface="Times New Roman" panose="02020603050405020304" pitchFamily="18" charset="0"/>
              </a:rPr>
              <a:t>X=Y </a:t>
            </a:r>
            <a:r>
              <a:rPr lang="zh-CN" altLang="en-US" sz="2800" b="1">
                <a:latin typeface="Times New Roman" panose="02020603050405020304" pitchFamily="18" charset="0"/>
              </a:rPr>
              <a:t>不成立，则存在 </a:t>
            </a:r>
            <a:r>
              <a:rPr lang="en-US" altLang="zh-CN" sz="2800" b="1" i="1">
                <a:latin typeface="Times New Roman" panose="02020603050405020304" pitchFamily="18" charset="0"/>
              </a:rPr>
              <a:t>x </a:t>
            </a:r>
            <a:r>
              <a:rPr lang="zh-CN" altLang="en-US" sz="2800" b="1">
                <a:latin typeface="Times New Roman" panose="02020603050405020304" pitchFamily="18" charset="0"/>
              </a:rPr>
              <a:t>使得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a:t>
            </a:r>
            <a:r>
              <a:rPr lang="zh-CN" altLang="en-US" sz="2800" b="1">
                <a:latin typeface="Times New Roman" panose="02020603050405020304" pitchFamily="18" charset="0"/>
                <a:sym typeface="Symbol" pitchFamily="2" charset="2"/>
              </a:rPr>
              <a:t>且</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zh-CN" altLang="en-US" sz="2800" b="1">
                <a:latin typeface="Times New Roman" panose="02020603050405020304" pitchFamily="18" charset="0"/>
                <a:sym typeface="Symbol" pitchFamily="2" charset="2"/>
              </a:rPr>
              <a:t>，或者</a:t>
            </a:r>
            <a:r>
              <a:rPr lang="zh-CN" altLang="en-US" sz="2800" b="1">
                <a:latin typeface="Times New Roman" panose="02020603050405020304" pitchFamily="18" charset="0"/>
              </a:rPr>
              <a:t>存在 </a:t>
            </a:r>
            <a:r>
              <a:rPr lang="en-US" altLang="zh-CN" sz="2800" b="1" i="1">
                <a:latin typeface="Times New Roman" panose="02020603050405020304" pitchFamily="18" charset="0"/>
              </a:rPr>
              <a:t>x </a:t>
            </a:r>
            <a:r>
              <a:rPr lang="zh-CN" altLang="en-US" sz="2800" b="1">
                <a:latin typeface="Times New Roman" panose="02020603050405020304" pitchFamily="18" charset="0"/>
              </a:rPr>
              <a:t>使得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Y</a:t>
            </a:r>
            <a:r>
              <a:rPr lang="zh-CN" altLang="en-US" sz="2800" b="1">
                <a:latin typeface="Times New Roman" panose="02020603050405020304" pitchFamily="18" charset="0"/>
                <a:sym typeface="Symbol" pitchFamily="2" charset="2"/>
              </a:rPr>
              <a:t>且</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X</a:t>
            </a:r>
            <a:r>
              <a:rPr lang="zh-CN" altLang="en-US" sz="2800" b="1">
                <a:latin typeface="Times New Roman" panose="02020603050405020304" pitchFamily="18" charset="0"/>
                <a:sym typeface="Symbol" pitchFamily="2" charset="2"/>
              </a:rPr>
              <a:t>，然后推出矛盾</a:t>
            </a:r>
            <a:r>
              <a:rPr lang="en-US" altLang="zh-CN" sz="2800" b="1">
                <a:latin typeface="Times New Roman" panose="02020603050405020304" pitchFamily="18" charset="0"/>
                <a:sym typeface="Symbol" pitchFamily="2" charset="2"/>
              </a:rPr>
              <a:t>. </a:t>
            </a:r>
            <a:endParaRPr lang="en-US" altLang="zh-CN" sz="28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4">
            <a:extLst>
              <a:ext uri="{FF2B5EF4-FFF2-40B4-BE49-F238E27FC236}">
                <a16:creationId xmlns:a16="http://schemas.microsoft.com/office/drawing/2014/main" id="{68C8E1B2-6DF2-364D-90F5-70E7D9FDFE6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EEAD08-C2CE-F642-909B-C0CE56E441EE}" type="slidenum">
              <a:rPr altLang="zh-CN" sz="1200" noProof="1" smtClean="0">
                <a:latin typeface="Arial Black" panose="020B0604020202020204" pitchFamily="34" charset="0"/>
              </a:rPr>
              <a:pPr>
                <a:spcBef>
                  <a:spcPct val="0"/>
                </a:spcBef>
                <a:buClrTx/>
                <a:buSzTx/>
                <a:buFontTx/>
                <a:buNone/>
              </a:pPr>
              <a:t>56</a:t>
            </a:fld>
            <a:endParaRPr lang="en-CN" altLang="zh-CN" sz="1200" noProof="1">
              <a:latin typeface="Arial Black" panose="020B0604020202020204" pitchFamily="34" charset="0"/>
            </a:endParaRPr>
          </a:p>
        </p:txBody>
      </p:sp>
      <p:sp>
        <p:nvSpPr>
          <p:cNvPr id="110594" name="Rectangle 3">
            <a:extLst>
              <a:ext uri="{FF2B5EF4-FFF2-40B4-BE49-F238E27FC236}">
                <a16:creationId xmlns:a16="http://schemas.microsoft.com/office/drawing/2014/main" id="{A7079829-6FCF-3A4F-9F95-31A4B1F76AAB}"/>
              </a:ext>
            </a:extLst>
          </p:cNvPr>
          <p:cNvSpPr>
            <a:spLocks noGrp="1" noChangeArrowheads="1"/>
          </p:cNvSpPr>
          <p:nvPr>
            <p:ph idx="1"/>
          </p:nvPr>
        </p:nvSpPr>
        <p:spPr>
          <a:xfrm>
            <a:off x="539750" y="1125538"/>
            <a:ext cx="8207375" cy="2519362"/>
          </a:xfrm>
        </p:spPr>
        <p:txBody>
          <a:bodyPr/>
          <a:lstStyle/>
          <a:p>
            <a:pPr eaLnBrk="1" hangingPunct="1">
              <a:buFont typeface="Wingdings" pitchFamily="2" charset="2"/>
              <a:buNone/>
            </a:pPr>
            <a:r>
              <a:rPr lang="en-US" altLang="zh-CN" sz="2800" b="1">
                <a:solidFill>
                  <a:schemeClr val="bg2"/>
                </a:solidFill>
                <a:latin typeface="Times New Roman" panose="02020603050405020304" pitchFamily="18" charset="0"/>
              </a:rPr>
              <a:t>(1) </a:t>
            </a:r>
            <a:r>
              <a:rPr lang="en-US" altLang="zh-CN" sz="2800" b="1">
                <a:solidFill>
                  <a:schemeClr val="bg2"/>
                </a:solidFill>
                <a:latin typeface="Times New Roman" panose="02020603050405020304" pitchFamily="18" charset="0"/>
                <a:sym typeface="Symbol" pitchFamily="2" charset="2"/>
              </a:rPr>
              <a:t>(2)  </a:t>
            </a:r>
            <a:r>
              <a:rPr lang="zh-CN" altLang="en-US"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a:t>
            </a:r>
            <a:endParaRPr lang="en-US" altLang="zh-CN" sz="2800" b="1">
              <a:solidFill>
                <a:schemeClr val="bg2"/>
              </a:solidFill>
              <a:latin typeface="Times New Roman" panose="02020603050405020304" pitchFamily="18" charset="0"/>
            </a:endParaRPr>
          </a:p>
          <a:p>
            <a:pPr eaLnBrk="1" hangingPunct="1">
              <a:buFont typeface="Wingdings" pitchFamily="2" charset="2"/>
              <a:buNone/>
            </a:pPr>
            <a:r>
              <a:rPr lang="zh-CN" altLang="en-US" sz="2800" b="1">
                <a:solidFill>
                  <a:schemeClr val="bg2"/>
                </a:solidFill>
                <a:latin typeface="Times New Roman" panose="02020603050405020304" pitchFamily="18" charset="0"/>
              </a:rPr>
              <a:t>显然</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zh-CN" altLang="en-US" sz="2800" b="1">
                <a:solidFill>
                  <a:schemeClr val="bg2"/>
                </a:solidFill>
                <a:latin typeface="Times New Roman" panose="02020603050405020304" pitchFamily="18" charset="0"/>
              </a:rPr>
              <a:t>，下面证明</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p>
          <a:p>
            <a:pPr eaLnBrk="1" hangingPunct="1">
              <a:buFont typeface="Wingdings" pitchFamily="2" charset="2"/>
              <a:buNone/>
            </a:pPr>
            <a:r>
              <a:rPr lang="zh-CN" altLang="en-US" sz="2800" b="1">
                <a:solidFill>
                  <a:schemeClr val="bg2"/>
                </a:solidFill>
                <a:latin typeface="Times New Roman" panose="02020603050405020304" pitchFamily="18" charset="0"/>
              </a:rPr>
              <a:t>任取</a:t>
            </a:r>
            <a:r>
              <a:rPr lang="en-US" altLang="zh-CN" sz="2800" b="1" i="1">
                <a:solidFill>
                  <a:schemeClr val="bg2"/>
                </a:solidFill>
                <a:latin typeface="Times New Roman" panose="02020603050405020304" pitchFamily="18" charset="0"/>
              </a:rPr>
              <a:t>x</a:t>
            </a:r>
            <a:r>
              <a:rPr lang="zh-CN" altLang="en-US" sz="2800" b="1">
                <a:solidFill>
                  <a:schemeClr val="bg2"/>
                </a:solidFill>
                <a:latin typeface="Times New Roman" panose="02020603050405020304" pitchFamily="18" charset="0"/>
              </a:rPr>
              <a:t>，</a:t>
            </a:r>
          </a:p>
          <a:p>
            <a:pPr eaLnBrk="1" hangingPunct="1">
              <a:buFont typeface="Wingdings" pitchFamily="2" charset="2"/>
              <a:buNone/>
            </a:pPr>
            <a:r>
              <a:rPr lang="zh-CN" altLang="en-US" sz="2800" b="1">
                <a:solidFill>
                  <a:schemeClr val="bg2"/>
                </a:solidFill>
                <a:latin typeface="Times New Roman" panose="02020603050405020304" pitchFamily="18" charset="0"/>
              </a:rPr>
              <a:t>         </a:t>
            </a:r>
            <a:r>
              <a:rPr lang="zh-CN" altLang="en-US" sz="2800" b="1" i="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p>
          <a:p>
            <a:pPr eaLnBrk="1" hangingPunct="1">
              <a:buFont typeface="Wingdings" pitchFamily="2" charset="2"/>
              <a:buNone/>
            </a:pPr>
            <a:r>
              <a:rPr lang="zh-CN" altLang="en-US" sz="2800" b="1">
                <a:solidFill>
                  <a:schemeClr val="bg2"/>
                </a:solidFill>
                <a:latin typeface="Times New Roman" panose="02020603050405020304" pitchFamily="18" charset="0"/>
              </a:rPr>
              <a:t>因此有</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综合上述（</a:t>
            </a:r>
            <a:r>
              <a:rPr lang="en-US" altLang="zh-CN" sz="2800" b="1">
                <a:solidFill>
                  <a:schemeClr val="bg2"/>
                </a:solidFill>
                <a:latin typeface="Times New Roman" panose="02020603050405020304" pitchFamily="18" charset="0"/>
              </a:rPr>
              <a:t>2</a:t>
            </a:r>
            <a:r>
              <a:rPr lang="zh-CN" altLang="en-US" sz="2800" b="1">
                <a:solidFill>
                  <a:schemeClr val="bg2"/>
                </a:solidFill>
                <a:latin typeface="Times New Roman" panose="02020603050405020304" pitchFamily="18" charset="0"/>
              </a:rPr>
              <a:t>）得证</a:t>
            </a:r>
            <a:r>
              <a:rPr lang="en-US" altLang="zh-CN" sz="2800" b="1">
                <a:solidFill>
                  <a:schemeClr val="bg2"/>
                </a:solidFill>
                <a:latin typeface="Times New Roman" panose="02020603050405020304" pitchFamily="18" charset="0"/>
              </a:rPr>
              <a:t>. </a:t>
            </a:r>
          </a:p>
          <a:p>
            <a:pPr eaLnBrk="1" hangingPunct="1">
              <a:buFont typeface="Wingdings" pitchFamily="2" charset="2"/>
              <a:buNone/>
            </a:pPr>
            <a:endParaRPr lang="en-US" altLang="zh-CN" sz="2800" b="1">
              <a:solidFill>
                <a:schemeClr val="bg2"/>
              </a:solidFill>
              <a:latin typeface="Times New Roman" panose="02020603050405020304" pitchFamily="18" charset="0"/>
            </a:endParaRPr>
          </a:p>
        </p:txBody>
      </p:sp>
      <p:sp>
        <p:nvSpPr>
          <p:cNvPr id="110595" name="Text Box 5">
            <a:extLst>
              <a:ext uri="{FF2B5EF4-FFF2-40B4-BE49-F238E27FC236}">
                <a16:creationId xmlns:a16="http://schemas.microsoft.com/office/drawing/2014/main" id="{E5C16ED5-A02C-9C4E-9EBE-422830BD0AAB}"/>
              </a:ext>
            </a:extLst>
          </p:cNvPr>
          <p:cNvSpPr txBox="1">
            <a:spLocks noChangeArrowheads="1"/>
          </p:cNvSpPr>
          <p:nvPr/>
        </p:nvSpPr>
        <p:spPr bwMode="auto">
          <a:xfrm>
            <a:off x="611188" y="3933825"/>
            <a:ext cx="5554662"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sym typeface="Symbol" pitchFamily="2" charset="2"/>
              </a:rPr>
              <a:t>(2) (3)   </a:t>
            </a:r>
            <a:r>
              <a:rPr lang="zh-CN" altLang="en-US"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 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itchFamily="2"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 </a:t>
            </a:r>
            <a:r>
              <a:rPr lang="zh-CN" altLang="en-US" sz="2800" b="1" dirty="0">
                <a:solidFill>
                  <a:schemeClr val="bg2"/>
                </a:solidFill>
                <a:latin typeface="Times New Roman" panose="02020603050405020304" pitchFamily="18" charset="0"/>
                <a:sym typeface="Symbol" pitchFamily="2" charset="2"/>
              </a:rPr>
              <a:t>）</a:t>
            </a:r>
            <a:endParaRPr lang="en-US" altLang="zh-CN" sz="2800" b="1" dirty="0">
              <a:solidFill>
                <a:schemeClr val="bg2"/>
              </a:solidFill>
              <a:latin typeface="Times New Roman" panose="02020603050405020304" pitchFamily="18" charset="0"/>
            </a:endParaRPr>
          </a:p>
          <a:p>
            <a:pPr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itchFamily="2"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p>
          <a:p>
            <a:pPr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（将</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用</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代入</a:t>
            </a:r>
            <a:r>
              <a:rPr lang="en-US" altLang="zh-CN" sz="2800" b="1" dirty="0">
                <a:solidFill>
                  <a:schemeClr val="bg2"/>
                </a:solidFill>
                <a:latin typeface="Times New Roman" panose="02020603050405020304" pitchFamily="18" charset="0"/>
              </a:rPr>
              <a:t>) </a:t>
            </a:r>
          </a:p>
          <a:p>
            <a:pPr eaLnBrk="1" hangingPunct="1">
              <a:spcBef>
                <a:spcPct val="0"/>
              </a:spcBef>
              <a:buClrTx/>
              <a:buSzTx/>
              <a:buFontTx/>
              <a:buNone/>
            </a:pPr>
            <a:endParaRPr lang="en-US" altLang="zh-CN" sz="2800" dirty="0">
              <a:solidFill>
                <a:schemeClr val="bg2"/>
              </a:solidFill>
              <a:latin typeface="Times New Roman" panose="02020603050405020304" pitchFamily="18" charset="0"/>
            </a:endParaRPr>
          </a:p>
        </p:txBody>
      </p:sp>
      <p:sp>
        <p:nvSpPr>
          <p:cNvPr id="5" name="TextBox 4">
            <a:extLst>
              <a:ext uri="{FF2B5EF4-FFF2-40B4-BE49-F238E27FC236}">
                <a16:creationId xmlns:a16="http://schemas.microsoft.com/office/drawing/2014/main" id="{0742D657-0FFB-9047-B5BB-80249D6EEC5A}"/>
              </a:ext>
            </a:extLst>
          </p:cNvPr>
          <p:cNvSpPr txBox="1"/>
          <p:nvPr/>
        </p:nvSpPr>
        <p:spPr>
          <a:xfrm>
            <a:off x="395536" y="4577318"/>
            <a:ext cx="720080"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Times New Roman" panose="02020603050405020304" pitchFamily="18" charset="0"/>
              </a:rPr>
              <a:t>吸收率</a:t>
            </a:r>
            <a:endParaRPr lang="zh-CN" altLang="en-US"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4">
            <a:extLst>
              <a:ext uri="{FF2B5EF4-FFF2-40B4-BE49-F238E27FC236}">
                <a16:creationId xmlns:a16="http://schemas.microsoft.com/office/drawing/2014/main" id="{A1BB3C5D-0489-044C-8E5C-60FB2600F48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23ABC7-6560-2D4B-880D-55A9D87585ED}" type="slidenum">
              <a:rPr altLang="zh-CN" sz="1200" noProof="1" smtClean="0">
                <a:latin typeface="Arial Black" panose="020B0604020202020204" pitchFamily="34" charset="0"/>
              </a:rPr>
              <a:pPr>
                <a:spcBef>
                  <a:spcPct val="0"/>
                </a:spcBef>
                <a:buClrTx/>
                <a:buSzTx/>
                <a:buFontTx/>
                <a:buNone/>
              </a:pPr>
              <a:t>57</a:t>
            </a:fld>
            <a:endParaRPr lang="en-CN" altLang="zh-CN" sz="1200" noProof="1">
              <a:latin typeface="Arial Black" panose="020B0604020202020204" pitchFamily="34" charset="0"/>
            </a:endParaRPr>
          </a:p>
        </p:txBody>
      </p:sp>
      <p:sp>
        <p:nvSpPr>
          <p:cNvPr id="111618" name="Rectangle 3">
            <a:extLst>
              <a:ext uri="{FF2B5EF4-FFF2-40B4-BE49-F238E27FC236}">
                <a16:creationId xmlns:a16="http://schemas.microsoft.com/office/drawing/2014/main" id="{CD79FBB9-5E61-7F41-80B4-B7EF887E2F80}"/>
              </a:ext>
            </a:extLst>
          </p:cNvPr>
          <p:cNvSpPr>
            <a:spLocks noGrp="1" noChangeArrowheads="1"/>
          </p:cNvSpPr>
          <p:nvPr>
            <p:ph idx="1"/>
          </p:nvPr>
        </p:nvSpPr>
        <p:spPr>
          <a:xfrm>
            <a:off x="735013" y="1268413"/>
            <a:ext cx="7437437" cy="2447925"/>
          </a:xfrm>
        </p:spPr>
        <p:txBody>
          <a:bodyPr/>
          <a:lstStyle/>
          <a:p>
            <a:pPr eaLnBrk="1" hangingPunct="1">
              <a:spcBef>
                <a:spcPct val="0"/>
              </a:spcBef>
              <a:buClrTx/>
              <a:buSzTx/>
              <a:buFontTx/>
              <a:buNone/>
            </a:pPr>
            <a:r>
              <a:rPr lang="en-US" altLang="zh-CN" sz="2800" b="1" dirty="0">
                <a:solidFill>
                  <a:schemeClr val="bg2"/>
                </a:solidFill>
                <a:latin typeface="Times New Roman" panose="02020603050405020304" pitchFamily="18" charset="0"/>
                <a:sym typeface="Symbol" pitchFamily="2" charset="2"/>
              </a:rPr>
              <a:t>(3) (4) </a:t>
            </a:r>
            <a:r>
              <a:rPr lang="zh-CN" altLang="en-US"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 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sym typeface="Symbol" pitchFamily="2" charset="2"/>
              </a:rPr>
              <a:t>）</a:t>
            </a:r>
            <a:endParaRPr lang="en-US" altLang="zh-CN" sz="2800" b="1" dirty="0">
              <a:solidFill>
                <a:schemeClr val="bg2"/>
              </a:solidFill>
              <a:latin typeface="Times New Roman" panose="02020603050405020304" pitchFamily="18" charset="0"/>
              <a:sym typeface="Symbol" pitchFamily="2" charset="2"/>
            </a:endParaRPr>
          </a:p>
          <a:p>
            <a:pPr eaLnBrk="1" hangingPunct="1">
              <a:spcBef>
                <a:spcPct val="0"/>
              </a:spcBef>
              <a:buClrTx/>
              <a:buSzTx/>
              <a:buFontTx/>
              <a:buNone/>
            </a:pPr>
            <a:r>
              <a:rPr lang="zh-CN" altLang="en-US" sz="2800" b="1" dirty="0">
                <a:solidFill>
                  <a:schemeClr val="bg2"/>
                </a:solidFill>
                <a:latin typeface="Times New Roman" panose="02020603050405020304" pitchFamily="18" charset="0"/>
              </a:rPr>
              <a:t>假设</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itchFamily="2" charset="2"/>
              </a:rPr>
              <a:t></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即</a:t>
            </a:r>
            <a:r>
              <a:rPr lang="zh-CN" altLang="en-US" sz="2800" b="1" dirty="0">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A</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，那么</a:t>
            </a:r>
            <a:r>
              <a:rPr lang="en-US" altLang="zh-CN" sz="2800" b="1" i="1" dirty="0" err="1">
                <a:solidFill>
                  <a:schemeClr val="bg2"/>
                </a:solidFill>
                <a:latin typeface="Times New Roman" panose="02020603050405020304" pitchFamily="18" charset="0"/>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且</a:t>
            </a:r>
            <a:r>
              <a:rPr lang="en-US" altLang="zh-CN" sz="2800" b="1" i="1" dirty="0" err="1">
                <a:solidFill>
                  <a:schemeClr val="bg2"/>
                </a:solidFill>
                <a:latin typeface="Times New Roman" panose="02020603050405020304" pitchFamily="18" charset="0"/>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而</a:t>
            </a:r>
          </a:p>
          <a:p>
            <a:pPr eaLnBrk="1" hangingPunct="1">
              <a:buFont typeface="Wingdings" pitchFamily="2" charset="2"/>
              <a:buNone/>
            </a:pPr>
            <a:r>
              <a:rPr lang="zh-CN" altLang="en-US" sz="2800" b="1" dirty="0">
                <a:solidFill>
                  <a:schemeClr val="bg2"/>
                </a:solidFill>
                <a:latin typeface="Times New Roman" panose="02020603050405020304" pitchFamily="18" charset="0"/>
              </a:rPr>
              <a:t>       </a:t>
            </a:r>
            <a:r>
              <a:rPr lang="en-US" altLang="zh-CN" sz="2800" b="1" i="1" dirty="0" err="1">
                <a:solidFill>
                  <a:schemeClr val="bg2"/>
                </a:solidFill>
                <a:latin typeface="Times New Roman" panose="02020603050405020304" pitchFamily="18" charset="0"/>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sym typeface="Symbol" pitchFamily="2" charset="2"/>
              </a:rPr>
              <a:t> </a:t>
            </a:r>
            <a:r>
              <a:rPr lang="en-US" altLang="zh-CN" sz="2800" b="1" i="1" dirty="0" err="1">
                <a:solidFill>
                  <a:schemeClr val="bg2"/>
                </a:solidFill>
                <a:latin typeface="Times New Roman" panose="02020603050405020304" pitchFamily="18" charset="0"/>
              </a:rPr>
              <a:t>x</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A</a:t>
            </a:r>
            <a:r>
              <a:rPr lang="en-US" altLang="zh-CN" sz="2800" b="1" dirty="0" err="1">
                <a:solidFill>
                  <a:schemeClr val="bg2"/>
                </a:solidFill>
                <a:latin typeface="Times New Roman" panose="02020603050405020304" pitchFamily="18" charset="0"/>
                <a:sym typeface="Symbol" pitchFamily="2" charset="2"/>
              </a:rPr>
              <a:t></a:t>
            </a:r>
            <a:r>
              <a:rPr lang="en-US" altLang="zh-CN" sz="2800" b="1" i="1" dirty="0" err="1">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p>
          <a:p>
            <a:pPr eaLnBrk="1" hangingPunct="1">
              <a:buFont typeface="Wingdings" pitchFamily="2" charset="2"/>
              <a:buNone/>
            </a:pPr>
            <a:r>
              <a:rPr lang="zh-CN" altLang="en-US" sz="2800" b="1" dirty="0">
                <a:solidFill>
                  <a:schemeClr val="bg2"/>
                </a:solidFill>
                <a:latin typeface="Times New Roman" panose="02020603050405020304" pitchFamily="18" charset="0"/>
              </a:rPr>
              <a:t>从而与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itchFamily="2"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矛盾</a:t>
            </a:r>
            <a:r>
              <a:rPr lang="en-US" altLang="zh-CN" sz="2800" b="1" dirty="0">
                <a:solidFill>
                  <a:schemeClr val="bg2"/>
                </a:solidFill>
                <a:latin typeface="Times New Roman" panose="02020603050405020304" pitchFamily="18" charset="0"/>
              </a:rPr>
              <a:t>.</a:t>
            </a:r>
          </a:p>
        </p:txBody>
      </p:sp>
      <p:sp>
        <p:nvSpPr>
          <p:cNvPr id="111619" name="Text Box 5">
            <a:extLst>
              <a:ext uri="{FF2B5EF4-FFF2-40B4-BE49-F238E27FC236}">
                <a16:creationId xmlns:a16="http://schemas.microsoft.com/office/drawing/2014/main" id="{84054AD4-9581-0741-BE03-89E1C8857367}"/>
              </a:ext>
            </a:extLst>
          </p:cNvPr>
          <p:cNvSpPr txBox="1">
            <a:spLocks noChangeArrowheads="1"/>
          </p:cNvSpPr>
          <p:nvPr/>
        </p:nvSpPr>
        <p:spPr bwMode="auto">
          <a:xfrm>
            <a:off x="703263" y="3644900"/>
            <a:ext cx="64611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800" b="1">
                <a:solidFill>
                  <a:schemeClr val="bg2"/>
                </a:solidFill>
                <a:latin typeface="Times New Roman" panose="02020603050405020304" pitchFamily="18" charset="0"/>
                <a:sym typeface="Symbol" pitchFamily="2" charset="2"/>
              </a:rPr>
              <a:t>(4) (1)  </a:t>
            </a:r>
            <a:r>
              <a:rPr lang="zh-CN" altLang="en-US"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 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 </a:t>
            </a:r>
            <a:r>
              <a:rPr lang="zh-CN" altLang="en-US" sz="2800" b="1">
                <a:solidFill>
                  <a:schemeClr val="bg2"/>
                </a:solidFill>
                <a:latin typeface="Times New Roman" panose="02020603050405020304" pitchFamily="18" charset="0"/>
                <a:sym typeface="Symbol" pitchFamily="2" charset="2"/>
              </a:rPr>
              <a:t>）</a:t>
            </a:r>
            <a:endParaRPr lang="en-US" altLang="zh-CN" sz="2800" b="1">
              <a:solidFill>
                <a:schemeClr val="bg2"/>
              </a:solidFill>
              <a:latin typeface="Times New Roman" panose="02020603050405020304" pitchFamily="18" charset="0"/>
            </a:endParaRPr>
          </a:p>
          <a:p>
            <a:pPr eaLnBrk="1" hangingPunct="1">
              <a:lnSpc>
                <a:spcPct val="120000"/>
              </a:lnSpc>
              <a:spcBef>
                <a:spcPct val="0"/>
              </a:spcBef>
              <a:buClrTx/>
              <a:buSzTx/>
              <a:buFontTx/>
              <a:buNone/>
            </a:pPr>
            <a:r>
              <a:rPr lang="zh-CN" altLang="en-US" sz="2800" b="1">
                <a:solidFill>
                  <a:schemeClr val="bg2"/>
                </a:solidFill>
                <a:latin typeface="Times New Roman" panose="02020603050405020304" pitchFamily="18" charset="0"/>
              </a:rPr>
              <a:t>假设</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zh-CN" altLang="en-US" sz="2800" b="1">
                <a:solidFill>
                  <a:schemeClr val="bg2"/>
                </a:solidFill>
                <a:latin typeface="Times New Roman" panose="02020603050405020304" pitchFamily="18" charset="0"/>
              </a:rPr>
              <a:t>不成立，那么</a:t>
            </a:r>
            <a:endParaRPr lang="zh-CN" altLang="en-US" sz="2800" b="1">
              <a:solidFill>
                <a:schemeClr val="bg2"/>
              </a:solidFill>
              <a:latin typeface="Times New Roman" panose="02020603050405020304" pitchFamily="18" charset="0"/>
              <a:sym typeface="Symbol" pitchFamily="2" charset="2"/>
            </a:endParaRPr>
          </a:p>
          <a:p>
            <a:pPr eaLnBrk="1" hangingPunct="1">
              <a:lnSpc>
                <a:spcPct val="120000"/>
              </a:lnSpc>
              <a:spcBef>
                <a:spcPct val="0"/>
              </a:spcBef>
              <a:buClrTx/>
              <a:buSzTx/>
              <a:buFontTx/>
              <a:buNone/>
            </a:pPr>
            <a:r>
              <a:rPr lang="zh-CN" altLang="en-US"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A</a:t>
            </a:r>
            <a:r>
              <a:rPr lang="en-US" altLang="zh-CN" sz="2800" b="1" i="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i="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endParaRPr lang="en-US" altLang="zh-CN" sz="2800" b="1">
              <a:solidFill>
                <a:schemeClr val="bg2"/>
              </a:solidFill>
              <a:latin typeface="Times New Roman" panose="02020603050405020304" pitchFamily="18" charset="0"/>
            </a:endParaRPr>
          </a:p>
          <a:p>
            <a:pPr eaLnBrk="1" hangingPunct="1">
              <a:lnSpc>
                <a:spcPct val="120000"/>
              </a:lnSpc>
              <a:spcBef>
                <a:spcPct val="0"/>
              </a:spcBef>
              <a:buClrTx/>
              <a:buSzTx/>
              <a:buFontTx/>
              <a:buNone/>
            </a:pPr>
            <a:r>
              <a:rPr lang="zh-CN" altLang="en-US" sz="2800" b="1">
                <a:solidFill>
                  <a:schemeClr val="bg2"/>
                </a:solidFill>
                <a:latin typeface="Times New Roman" panose="02020603050405020304" pitchFamily="18" charset="0"/>
              </a:rPr>
              <a:t>与条件（</a:t>
            </a:r>
            <a:r>
              <a:rPr lang="en-US" altLang="zh-CN" sz="2800" b="1">
                <a:solidFill>
                  <a:schemeClr val="bg2"/>
                </a:solidFill>
                <a:latin typeface="Times New Roman" panose="02020603050405020304" pitchFamily="18" charset="0"/>
              </a:rPr>
              <a:t>4</a:t>
            </a:r>
            <a:r>
              <a:rPr lang="zh-CN" altLang="en-US" sz="2800" b="1">
                <a:solidFill>
                  <a:schemeClr val="bg2"/>
                </a:solidFill>
                <a:latin typeface="Times New Roman" panose="02020603050405020304" pitchFamily="18" charset="0"/>
              </a:rPr>
              <a:t>）矛盾</a:t>
            </a:r>
            <a:r>
              <a:rPr lang="en-US" altLang="zh-CN" sz="2800" b="1">
                <a:solidFill>
                  <a:schemeClr val="bg2"/>
                </a:solidFill>
                <a:latin typeface="Times New Roman" panose="02020603050405020304" pitchFamily="18" charset="0"/>
              </a:rPr>
              <a:t>. </a:t>
            </a:r>
          </a:p>
          <a:p>
            <a:pPr eaLnBrk="1" hangingPunct="1">
              <a:lnSpc>
                <a:spcPct val="120000"/>
              </a:lnSpc>
              <a:spcBef>
                <a:spcPct val="0"/>
              </a:spcBef>
              <a:buClrTx/>
              <a:buSzTx/>
              <a:buFontTx/>
              <a:buNone/>
            </a:pPr>
            <a:endParaRPr lang="en-US" altLang="zh-CN" sz="2800">
              <a:solidFill>
                <a:schemeClr val="bg2"/>
              </a:solidFill>
              <a:latin typeface="Times New Roman" panose="02020603050405020304" pitchFamily="18" charset="0"/>
            </a:endParaRPr>
          </a:p>
        </p:txBody>
      </p:sp>
      <p:sp>
        <p:nvSpPr>
          <p:cNvPr id="5" name="TextBox 4">
            <a:extLst>
              <a:ext uri="{FF2B5EF4-FFF2-40B4-BE49-F238E27FC236}">
                <a16:creationId xmlns:a16="http://schemas.microsoft.com/office/drawing/2014/main" id="{4E4FE6DE-FF3B-2F48-AD96-E519A86F67BD}"/>
              </a:ext>
            </a:extLst>
          </p:cNvPr>
          <p:cNvSpPr txBox="1"/>
          <p:nvPr/>
        </p:nvSpPr>
        <p:spPr>
          <a:xfrm>
            <a:off x="4432573" y="2255719"/>
            <a:ext cx="720080"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Times New Roman" panose="02020603050405020304" pitchFamily="18" charset="0"/>
              </a:rPr>
              <a:t>反证法</a:t>
            </a:r>
            <a:endParaRPr lang="zh-CN" altLang="en-US"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4">
            <a:extLst>
              <a:ext uri="{FF2B5EF4-FFF2-40B4-BE49-F238E27FC236}">
                <a16:creationId xmlns:a16="http://schemas.microsoft.com/office/drawing/2014/main" id="{1B1ACD73-474B-8540-8E5E-338DFDE9834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1D564F-2409-FD4E-8189-D8558CB20528}" type="slidenum">
              <a:rPr altLang="zh-CN" sz="1200" noProof="1" smtClean="0">
                <a:latin typeface="Arial Black" panose="020B0604020202020204" pitchFamily="34" charset="0"/>
              </a:rPr>
              <a:pPr>
                <a:spcBef>
                  <a:spcPct val="0"/>
                </a:spcBef>
                <a:buClrTx/>
                <a:buSzTx/>
                <a:buFontTx/>
                <a:buNone/>
              </a:pPr>
              <a:t>58</a:t>
            </a:fld>
            <a:endParaRPr lang="en-CN" altLang="zh-CN" sz="1200" noProof="1">
              <a:latin typeface="Arial Black" panose="020B0604020202020204" pitchFamily="34" charset="0"/>
            </a:endParaRPr>
          </a:p>
        </p:txBody>
      </p:sp>
      <p:sp>
        <p:nvSpPr>
          <p:cNvPr id="112642" name="Rectangle 3">
            <a:extLst>
              <a:ext uri="{FF2B5EF4-FFF2-40B4-BE49-F238E27FC236}">
                <a16:creationId xmlns:a16="http://schemas.microsoft.com/office/drawing/2014/main" id="{F94E51D9-4EC2-B643-ACA3-36FBF4C5A118}"/>
              </a:ext>
            </a:extLst>
          </p:cNvPr>
          <p:cNvSpPr>
            <a:spLocks noGrp="1" noChangeArrowheads="1"/>
          </p:cNvSpPr>
          <p:nvPr>
            <p:ph type="title"/>
          </p:nvPr>
        </p:nvSpPr>
        <p:spPr>
          <a:xfrm>
            <a:off x="590550" y="257175"/>
            <a:ext cx="8229600" cy="1371600"/>
          </a:xfrm>
        </p:spPr>
        <p:txBody>
          <a:bodyPr/>
          <a:lstStyle/>
          <a:p>
            <a:pPr eaLnBrk="1" hangingPunct="1"/>
            <a:r>
              <a:rPr lang="zh-CN" altLang="en-US" b="1"/>
              <a:t>集合运算法</a:t>
            </a:r>
            <a:r>
              <a:rPr lang="zh-CN" altLang="en-US" b="1">
                <a:latin typeface="Times New Roman" panose="02020603050405020304" pitchFamily="18" charset="0"/>
              </a:rPr>
              <a:t>证明</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i="1">
                <a:latin typeface="Times New Roman" panose="02020603050405020304" pitchFamily="18" charset="0"/>
              </a:rPr>
              <a:t>Y</a:t>
            </a:r>
          </a:p>
        </p:txBody>
      </p:sp>
      <p:sp>
        <p:nvSpPr>
          <p:cNvPr id="112643" name="Rectangle 4">
            <a:extLst>
              <a:ext uri="{FF2B5EF4-FFF2-40B4-BE49-F238E27FC236}">
                <a16:creationId xmlns:a16="http://schemas.microsoft.com/office/drawing/2014/main" id="{EE269A9F-0259-DF40-A28E-5A86D139F117}"/>
              </a:ext>
            </a:extLst>
          </p:cNvPr>
          <p:cNvSpPr>
            <a:spLocks noGrp="1" noChangeArrowheads="1"/>
          </p:cNvSpPr>
          <p:nvPr>
            <p:ph idx="1"/>
          </p:nvPr>
        </p:nvSpPr>
        <p:spPr>
          <a:xfrm>
            <a:off x="827088" y="3001963"/>
            <a:ext cx="7772400" cy="3652837"/>
          </a:xfrm>
        </p:spPr>
        <p:txBody>
          <a:bodyPr/>
          <a:lstStyle/>
          <a:p>
            <a:pPr eaLnBrk="1" hangingPunct="1">
              <a:lnSpc>
                <a:spcPct val="90000"/>
              </a:lnSpc>
              <a:buFont typeface="Wingdings" pitchFamily="2" charset="2"/>
              <a:buNone/>
            </a:pPr>
            <a:r>
              <a:rPr lang="zh-CN" altLang="en-US" sz="2800" b="1">
                <a:solidFill>
                  <a:schemeClr val="bg2"/>
                </a:solidFill>
                <a:latin typeface="Times New Roman" panose="02020603050405020304" pitchFamily="18" charset="0"/>
                <a:sym typeface="Symbol" pitchFamily="2" charset="2"/>
              </a:rPr>
              <a:t>例</a:t>
            </a:r>
            <a:r>
              <a:rPr lang="en-US" altLang="zh-CN" sz="2800" b="1">
                <a:solidFill>
                  <a:schemeClr val="bg2"/>
                </a:solidFill>
                <a:latin typeface="Times New Roman" panose="02020603050405020304" pitchFamily="18" charset="0"/>
                <a:sym typeface="Symbol" pitchFamily="2" charset="2"/>
              </a:rPr>
              <a:t>11  </a:t>
            </a:r>
            <a:r>
              <a:rPr lang="zh-CN" altLang="en-US" sz="2800" b="1">
                <a:solidFill>
                  <a:schemeClr val="bg2"/>
                </a:solidFill>
                <a:latin typeface="Times New Roman" panose="02020603050405020304" pitchFamily="18" charset="0"/>
                <a:sym typeface="Symbol" pitchFamily="2" charset="2"/>
              </a:rPr>
              <a:t>证明</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rPr>
              <a:t>A=B</a:t>
            </a:r>
          </a:p>
          <a:p>
            <a:pPr eaLnBrk="1" hangingPunct="1">
              <a:lnSpc>
                <a:spcPct val="90000"/>
              </a:lnSpc>
              <a:buFont typeface="Wingdings" pitchFamily="2" charset="2"/>
              <a:buNone/>
            </a:pPr>
            <a:r>
              <a:rPr lang="zh-CN" altLang="en-US" sz="2800" b="1">
                <a:solidFill>
                  <a:schemeClr val="bg2"/>
                </a:solidFill>
                <a:latin typeface="Times New Roman" panose="02020603050405020304" pitchFamily="18" charset="0"/>
                <a:sym typeface="Symbol" pitchFamily="2" charset="2"/>
              </a:rPr>
              <a:t>证 由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和</a:t>
            </a:r>
            <a:r>
              <a:rPr lang="zh-CN" altLang="en-US" sz="2800" b="1" i="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得到</a:t>
            </a:r>
          </a:p>
          <a:p>
            <a:pPr eaLnBrk="1" hangingPunct="1">
              <a:lnSpc>
                <a:spcPct val="90000"/>
              </a:lnSpc>
              <a:buFont typeface="Wingdings" pitchFamily="2" charset="2"/>
              <a:buNone/>
            </a:pPr>
            <a:r>
              <a:rPr lang="zh-CN" altLang="en-US"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a:t>
            </a:r>
          </a:p>
          <a:p>
            <a:pPr eaLnBrk="1" hangingPunct="1">
              <a:lnSpc>
                <a:spcPct val="90000"/>
              </a:lnSpc>
              <a:buFont typeface="Wingdings" pitchFamily="2" charset="2"/>
              <a:buNone/>
            </a:pP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从而有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endParaRPr lang="en-US" altLang="zh-CN" sz="2800" b="1" i="1">
              <a:solidFill>
                <a:schemeClr val="bg2"/>
              </a:solidFill>
              <a:latin typeface="Times New Roman" panose="02020603050405020304" pitchFamily="18" charset="0"/>
            </a:endParaRPr>
          </a:p>
          <a:p>
            <a:pPr eaLnBrk="1" hangingPunct="1">
              <a:lnSpc>
                <a:spcPct val="90000"/>
              </a:lnSpc>
              <a:buFont typeface="Wingdings" pitchFamily="2" charset="2"/>
              <a:buNone/>
            </a:pPr>
            <a:r>
              <a:rPr lang="en-US" altLang="zh-CN" sz="2800" b="1">
                <a:solidFill>
                  <a:schemeClr val="bg2"/>
                </a:solidFill>
                <a:latin typeface="Times New Roman" panose="02020603050405020304" pitchFamily="18" charset="0"/>
              </a:rPr>
              <a:t>     </a:t>
            </a:r>
            <a:r>
              <a:rPr lang="zh-CN" altLang="en-US" sz="2800" b="1">
                <a:solidFill>
                  <a:schemeClr val="bg2"/>
                </a:solidFill>
                <a:latin typeface="Times New Roman" panose="02020603050405020304" pitchFamily="18" charset="0"/>
              </a:rPr>
              <a:t>因此 </a:t>
            </a:r>
          </a:p>
          <a:p>
            <a:pPr eaLnBrk="1" hangingPunct="1">
              <a:lnSpc>
                <a:spcPct val="90000"/>
              </a:lnSpc>
              <a:buFont typeface="Wingdings" pitchFamily="2" charset="2"/>
              <a:buNone/>
            </a:pPr>
            <a:r>
              <a:rPr lang="zh-CN" altLang="en-US"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p>
          <a:p>
            <a:pPr eaLnBrk="1" hangingPunct="1">
              <a:lnSpc>
                <a:spcPct val="90000"/>
              </a:lnSpc>
              <a:buFont typeface="Wingdings" pitchFamily="2" charset="2"/>
              <a:buNone/>
            </a:pPr>
            <a:r>
              <a:rPr lang="en-US" altLang="zh-CN" sz="2800" b="1">
                <a:solidFill>
                  <a:schemeClr val="bg2"/>
                </a:solidFill>
                <a:latin typeface="Times New Roman" panose="02020603050405020304" pitchFamily="18" charset="0"/>
              </a:rPr>
              <a:t> </a:t>
            </a:r>
            <a:r>
              <a:rPr lang="en-US" altLang="zh-CN" sz="2800" b="1">
                <a:solidFill>
                  <a:schemeClr val="bg2"/>
                </a:solidFill>
                <a:latin typeface="Times New Roman" panose="02020603050405020304" pitchFamily="18" charset="0"/>
                <a:sym typeface="Symbol" pitchFamily="2" charset="2"/>
              </a:rPr>
              <a:t></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C</a:t>
            </a:r>
            <a:r>
              <a:rPr lang="en-US" altLang="zh-CN" sz="2800" b="1">
                <a:solidFill>
                  <a:schemeClr val="bg2"/>
                </a:solidFill>
                <a:latin typeface="Times New Roman" panose="02020603050405020304" pitchFamily="18" charset="0"/>
                <a:sym typeface="Symbol" pitchFamily="2" charset="2"/>
              </a:rPr>
              <a:t>) </a:t>
            </a:r>
            <a:r>
              <a:rPr lang="en-US" altLang="zh-CN" sz="2800" b="1" i="1">
                <a:solidFill>
                  <a:schemeClr val="bg2"/>
                </a:solidFill>
                <a:latin typeface="Times New Roman" panose="02020603050405020304" pitchFamily="18" charset="0"/>
                <a:sym typeface="Symbol" pitchFamily="2" charset="2"/>
              </a:rPr>
              <a:t>A</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B</a:t>
            </a:r>
            <a:r>
              <a:rPr lang="en-US" altLang="zh-CN" sz="2800" b="1">
                <a:solidFill>
                  <a:schemeClr val="bg2"/>
                </a:solidFill>
                <a:latin typeface="Times New Roman" panose="02020603050405020304" pitchFamily="18" charset="0"/>
                <a:sym typeface="Symbol" pitchFamily="2" charset="2"/>
              </a:rPr>
              <a:t>  </a:t>
            </a:r>
            <a:r>
              <a:rPr lang="en-US" altLang="zh-CN" sz="2800" b="1" i="1">
                <a:solidFill>
                  <a:schemeClr val="bg2"/>
                </a:solidFill>
                <a:latin typeface="Times New Roman" panose="02020603050405020304" pitchFamily="18" charset="0"/>
                <a:sym typeface="Symbol" pitchFamily="2" charset="2"/>
              </a:rPr>
              <a:t>A=B</a:t>
            </a:r>
            <a:endParaRPr lang="en-US" altLang="zh-CN" sz="2800" b="1" i="1">
              <a:solidFill>
                <a:schemeClr val="bg2"/>
              </a:solidFill>
              <a:latin typeface="Times New Roman" panose="02020603050405020304" pitchFamily="18" charset="0"/>
            </a:endParaRPr>
          </a:p>
        </p:txBody>
      </p:sp>
      <p:sp>
        <p:nvSpPr>
          <p:cNvPr id="112644" name="Text Box 5">
            <a:extLst>
              <a:ext uri="{FF2B5EF4-FFF2-40B4-BE49-F238E27FC236}">
                <a16:creationId xmlns:a16="http://schemas.microsoft.com/office/drawing/2014/main" id="{59CD60D4-8793-0A46-988F-D71AFF0FD171}"/>
              </a:ext>
            </a:extLst>
          </p:cNvPr>
          <p:cNvSpPr txBox="1">
            <a:spLocks noChangeArrowheads="1"/>
          </p:cNvSpPr>
          <p:nvPr/>
        </p:nvSpPr>
        <p:spPr bwMode="auto">
          <a:xfrm>
            <a:off x="900113" y="1509713"/>
            <a:ext cx="7642926" cy="1076961"/>
          </a:xfrm>
          <a:prstGeom prst="rect">
            <a:avLst/>
          </a:prstGeom>
          <a:solidFill>
            <a:srgbClr val="E8F3FC"/>
          </a:solidFill>
          <a:ln w="28575">
            <a:solidFill>
              <a:schemeClr val="bg2"/>
            </a:solidFill>
            <a:miter lim="800000"/>
            <a:headEnd/>
            <a:tailEnd/>
          </a:ln>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800" b="1" dirty="0">
                <a:latin typeface="Times New Roman" panose="02020603050405020304" pitchFamily="18" charset="0"/>
              </a:rPr>
              <a:t>由已知等式通过运算产生新的等式</a:t>
            </a:r>
          </a:p>
          <a:p>
            <a:pPr eaLnBrk="1" hangingPunct="1">
              <a:lnSpc>
                <a:spcPct val="120000"/>
              </a:lnSpc>
              <a:spcBef>
                <a:spcPct val="0"/>
              </a:spcBef>
              <a:buClrTx/>
              <a:buSzTx/>
              <a:buFontTx/>
              <a:buNone/>
            </a:pPr>
            <a:r>
              <a:rPr lang="zh-CN" altLang="en-US" sz="2800" b="1" dirty="0">
                <a:latin typeface="Times New Roman" panose="02020603050405020304" pitchFamily="18" charset="0"/>
              </a:rPr>
              <a:t>例如：</a:t>
            </a:r>
            <a:r>
              <a:rPr lang="en-US" altLang="zh-CN" sz="2800" b="1" i="1" dirty="0">
                <a:latin typeface="Times New Roman" panose="02020603050405020304" pitchFamily="18" charset="0"/>
              </a:rPr>
              <a:t>X=Y </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a:t>
            </a:r>
            <a:r>
              <a:rPr lang="en-US" altLang="zh-CN" sz="2800" b="1" i="1" dirty="0">
                <a:latin typeface="Times New Roman" panose="02020603050405020304" pitchFamily="18" charset="0"/>
                <a:sym typeface="Symbol" pitchFamily="2" charset="2"/>
              </a:rPr>
              <a:t>Y</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 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a:t>
            </a:r>
            <a:r>
              <a:rPr lang="en-US" altLang="zh-CN" sz="2800" b="1" i="1" dirty="0">
                <a:latin typeface="Times New Roman" panose="02020603050405020304" pitchFamily="18" charset="0"/>
                <a:sym typeface="Symbol" pitchFamily="2" charset="2"/>
              </a:rPr>
              <a:t>Y</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rPr>
              <a:t>Z</a:t>
            </a:r>
            <a:r>
              <a:rPr lang="zh-CN" altLang="en-US" sz="2800" b="1" i="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a:t>
            </a:r>
            <a:endParaRPr lang="en-US" altLang="zh-CN" sz="2800"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4">
            <a:extLst>
              <a:ext uri="{FF2B5EF4-FFF2-40B4-BE49-F238E27FC236}">
                <a16:creationId xmlns:a16="http://schemas.microsoft.com/office/drawing/2014/main" id="{2E6C90C1-0093-7149-B2CE-CE0A80734F4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38B127-2BDC-024B-B70A-344DB938F147}" type="slidenum">
              <a:rPr altLang="zh-CN" sz="1200" noProof="1" smtClean="0">
                <a:latin typeface="Arial Black" panose="020B0604020202020204" pitchFamily="34" charset="0"/>
              </a:rPr>
              <a:pPr>
                <a:spcBef>
                  <a:spcPct val="0"/>
                </a:spcBef>
                <a:buClrTx/>
                <a:buSzTx/>
                <a:buFontTx/>
                <a:buNone/>
              </a:pPr>
              <a:t>59</a:t>
            </a:fld>
            <a:endParaRPr lang="en-CN" altLang="zh-CN" sz="1200" noProof="1">
              <a:latin typeface="Arial Black" panose="020B0604020202020204" pitchFamily="34" charset="0"/>
            </a:endParaRPr>
          </a:p>
        </p:txBody>
      </p:sp>
      <p:sp>
        <p:nvSpPr>
          <p:cNvPr id="113666" name="Rectangle 3">
            <a:extLst>
              <a:ext uri="{FF2B5EF4-FFF2-40B4-BE49-F238E27FC236}">
                <a16:creationId xmlns:a16="http://schemas.microsoft.com/office/drawing/2014/main" id="{8E676540-C082-F245-9C6C-A2A3648C71CE}"/>
              </a:ext>
            </a:extLst>
          </p:cNvPr>
          <p:cNvSpPr>
            <a:spLocks noGrp="1" noChangeArrowheads="1"/>
          </p:cNvSpPr>
          <p:nvPr>
            <p:ph idx="1"/>
          </p:nvPr>
        </p:nvSpPr>
        <p:spPr/>
        <p:txBody>
          <a:bodyPr/>
          <a:lstStyle/>
          <a:p>
            <a:pPr eaLnBrk="1" hangingPunct="1">
              <a:spcBef>
                <a:spcPct val="70000"/>
              </a:spcBef>
            </a:pPr>
            <a:r>
              <a:rPr lang="zh-CN" altLang="en-US" b="1"/>
              <a:t>集合的基数与有穷集合</a:t>
            </a:r>
          </a:p>
          <a:p>
            <a:pPr eaLnBrk="1" hangingPunct="1">
              <a:spcBef>
                <a:spcPct val="70000"/>
              </a:spcBef>
            </a:pPr>
            <a:r>
              <a:rPr lang="zh-CN" altLang="en-US" b="1"/>
              <a:t>包含排斥原理（容斥原理）</a:t>
            </a:r>
            <a:endParaRPr lang="en-US" altLang="zh-CN" b="1"/>
          </a:p>
          <a:p>
            <a:pPr eaLnBrk="1" hangingPunct="1">
              <a:spcBef>
                <a:spcPct val="70000"/>
              </a:spcBef>
            </a:pPr>
            <a:r>
              <a:rPr lang="zh-CN" altLang="en-US" b="1"/>
              <a:t>应用实例</a:t>
            </a:r>
          </a:p>
        </p:txBody>
      </p:sp>
      <p:sp>
        <p:nvSpPr>
          <p:cNvPr id="113667" name="Rectangle 4">
            <a:extLst>
              <a:ext uri="{FF2B5EF4-FFF2-40B4-BE49-F238E27FC236}">
                <a16:creationId xmlns:a16="http://schemas.microsoft.com/office/drawing/2014/main" id="{26122CF4-CC3F-3340-AD44-E9ED3AB77D9B}"/>
              </a:ext>
            </a:extLst>
          </p:cNvPr>
          <p:cNvSpPr>
            <a:spLocks noGrp="1" noChangeArrowheads="1"/>
          </p:cNvSpPr>
          <p:nvPr>
            <p:ph type="title"/>
          </p:nvPr>
        </p:nvSpPr>
        <p:spPr/>
        <p:txBody>
          <a:bodyPr/>
          <a:lstStyle/>
          <a:p>
            <a:pPr eaLnBrk="1" hangingPunct="1"/>
            <a:r>
              <a:rPr lang="en-US" altLang="zh-CN" b="1"/>
              <a:t>6.4 </a:t>
            </a:r>
            <a:r>
              <a:rPr lang="zh-CN" altLang="en-US" b="1"/>
              <a:t>集合中元素的计数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D0DB4820-3699-1844-A898-1C60DE7E2F26}"/>
              </a:ext>
            </a:extLst>
          </p:cNvPr>
          <p:cNvSpPr>
            <a:spLocks noGrp="1" noChangeArrowheads="1"/>
          </p:cNvSpPr>
          <p:nvPr>
            <p:ph type="title"/>
          </p:nvPr>
        </p:nvSpPr>
        <p:spPr/>
        <p:txBody>
          <a:bodyPr/>
          <a:lstStyle/>
          <a:p>
            <a:pPr eaLnBrk="1" hangingPunct="1"/>
            <a:r>
              <a:rPr lang="zh-CN" altLang="en-US"/>
              <a:t>学习离散数学的目的</a:t>
            </a:r>
          </a:p>
        </p:txBody>
      </p:sp>
      <p:sp>
        <p:nvSpPr>
          <p:cNvPr id="54275" name="Rectangle 4">
            <a:extLst>
              <a:ext uri="{FF2B5EF4-FFF2-40B4-BE49-F238E27FC236}">
                <a16:creationId xmlns:a16="http://schemas.microsoft.com/office/drawing/2014/main" id="{C2395321-BC8C-1548-8970-E6632D04615D}"/>
              </a:ext>
            </a:extLst>
          </p:cNvPr>
          <p:cNvSpPr>
            <a:spLocks noChangeArrowheads="1"/>
          </p:cNvSpPr>
          <p:nvPr/>
        </p:nvSpPr>
        <p:spPr bwMode="auto">
          <a:xfrm>
            <a:off x="647700" y="1770063"/>
            <a:ext cx="78486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533400" indent="-533400">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FF3300"/>
              </a:buClr>
              <a:buSzTx/>
              <a:buFont typeface="Wingdings" pitchFamily="2" charset="2"/>
              <a:buChar char="§"/>
            </a:pPr>
            <a:r>
              <a:rPr lang="zh-CN" altLang="en-US" sz="2400" dirty="0">
                <a:solidFill>
                  <a:srgbClr val="000000"/>
                </a:solidFill>
              </a:rPr>
              <a:t>掌握离散数学知识，为后续课程的学习</a:t>
            </a:r>
            <a:r>
              <a:rPr lang="zh-CN" altLang="en-US" sz="2400" dirty="0"/>
              <a:t>打</a:t>
            </a:r>
            <a:r>
              <a:rPr lang="zh-CN" altLang="en-US" sz="2400" dirty="0">
                <a:solidFill>
                  <a:srgbClr val="000000"/>
                </a:solidFill>
              </a:rPr>
              <a:t>下坚实的理论</a:t>
            </a:r>
            <a:r>
              <a:rPr lang="zh-CN" altLang="en-US" sz="2400" b="1" dirty="0">
                <a:solidFill>
                  <a:srgbClr val="7070FF"/>
                </a:solidFill>
              </a:rPr>
              <a:t>基础</a:t>
            </a:r>
            <a:r>
              <a:rPr lang="zh-CN" altLang="en-US" sz="2400" dirty="0">
                <a:solidFill>
                  <a:srgbClr val="000000"/>
                </a:solidFill>
              </a:rPr>
              <a:t>；</a:t>
            </a:r>
          </a:p>
          <a:p>
            <a:pPr eaLnBrk="1" hangingPunct="1">
              <a:lnSpc>
                <a:spcPct val="140000"/>
              </a:lnSpc>
              <a:buClr>
                <a:srgbClr val="FF3300"/>
              </a:buClr>
              <a:buSzTx/>
              <a:buFont typeface="Wingdings" pitchFamily="2" charset="2"/>
              <a:buChar char="§"/>
            </a:pPr>
            <a:endParaRPr lang="zh-CN" altLang="en-US" sz="2400" dirty="0">
              <a:solidFill>
                <a:srgbClr val="000000"/>
              </a:solidFill>
            </a:endParaRPr>
          </a:p>
          <a:p>
            <a:pPr eaLnBrk="1" hangingPunct="1">
              <a:lnSpc>
                <a:spcPct val="140000"/>
              </a:lnSpc>
              <a:buClr>
                <a:srgbClr val="FF3300"/>
              </a:buClr>
              <a:buSzTx/>
              <a:buFont typeface="Wingdings" pitchFamily="2" charset="2"/>
              <a:buChar char="§"/>
            </a:pPr>
            <a:r>
              <a:rPr lang="zh-CN" altLang="en-US" sz="2400" dirty="0">
                <a:solidFill>
                  <a:srgbClr val="000000"/>
                </a:solidFill>
              </a:rPr>
              <a:t>通过对这门课程的学习，掌握</a:t>
            </a:r>
            <a:r>
              <a:rPr lang="zh-CN" altLang="en-US" sz="2400" dirty="0"/>
              <a:t>证明</a:t>
            </a:r>
            <a:r>
              <a:rPr lang="zh-CN" altLang="en-US" sz="2400" dirty="0">
                <a:solidFill>
                  <a:srgbClr val="000000"/>
                </a:solidFill>
              </a:rPr>
              <a:t>问题的方法，</a:t>
            </a:r>
            <a:r>
              <a:rPr lang="zh-CN" altLang="en-US" sz="2400" b="1" dirty="0">
                <a:solidFill>
                  <a:srgbClr val="7070FF"/>
                </a:solidFill>
              </a:rPr>
              <a:t>培养抽象思维</a:t>
            </a:r>
            <a:r>
              <a:rPr lang="zh-CN" altLang="en-US" sz="2400" dirty="0">
                <a:solidFill>
                  <a:srgbClr val="000000"/>
                </a:solidFill>
              </a:rPr>
              <a:t>的能力、慎密概括的能力和</a:t>
            </a:r>
            <a:r>
              <a:rPr lang="zh-CN" altLang="en-US" sz="2400" b="1" dirty="0">
                <a:solidFill>
                  <a:srgbClr val="7070FF"/>
                </a:solidFill>
              </a:rPr>
              <a:t>严密逻辑推理</a:t>
            </a:r>
            <a:r>
              <a:rPr lang="zh-CN" altLang="en-US" sz="2400" dirty="0">
                <a:solidFill>
                  <a:srgbClr val="000000"/>
                </a:solidFill>
              </a:rPr>
              <a:t>的</a:t>
            </a:r>
            <a:r>
              <a:rPr lang="zh-CN" altLang="en-US" sz="2400" b="1" dirty="0">
                <a:solidFill>
                  <a:srgbClr val="7070FF"/>
                </a:solidFill>
              </a:rPr>
              <a:t>能力</a:t>
            </a:r>
            <a:r>
              <a:rPr lang="zh-CN" altLang="en-US" sz="2400" dirty="0">
                <a:solidFill>
                  <a:srgbClr val="000000"/>
                </a:solidFill>
              </a:rPr>
              <a:t>。</a:t>
            </a:r>
          </a:p>
        </p:txBody>
      </p:sp>
      <p:sp>
        <p:nvSpPr>
          <p:cNvPr id="54276" name="灯片编号占位符 3">
            <a:extLst>
              <a:ext uri="{FF2B5EF4-FFF2-40B4-BE49-F238E27FC236}">
                <a16:creationId xmlns:a16="http://schemas.microsoft.com/office/drawing/2014/main" id="{C22BC9FA-F8F6-3E49-9CED-8C0917E6734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879092-8445-D54E-A856-A46EE6608EAA}" type="slidenum">
              <a:rPr altLang="zh-CN" sz="1200" noProof="1" smtClean="0">
                <a:latin typeface="Arial Black" panose="020B0604020202020204" pitchFamily="34" charset="0"/>
              </a:rPr>
              <a:pPr>
                <a:spcBef>
                  <a:spcPct val="0"/>
                </a:spcBef>
                <a:buClrTx/>
                <a:buSzTx/>
                <a:buFontTx/>
                <a:buNone/>
              </a:pPr>
              <a:t>6</a:t>
            </a:fld>
            <a:endParaRPr lang="en-CN" altLang="zh-CN" sz="1200" noProof="1">
              <a:latin typeface="Arial Black" panose="020B0604020202020204"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4">
            <a:extLst>
              <a:ext uri="{FF2B5EF4-FFF2-40B4-BE49-F238E27FC236}">
                <a16:creationId xmlns:a16="http://schemas.microsoft.com/office/drawing/2014/main" id="{178186D4-7A9C-6647-983D-6B5C6A559BA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C67751-C0F3-C443-B917-908CBBBFE6C9}" type="slidenum">
              <a:rPr altLang="zh-CN" sz="1200" noProof="1" smtClean="0">
                <a:latin typeface="Arial Black" panose="020B0604020202020204" pitchFamily="34" charset="0"/>
              </a:rPr>
              <a:pPr>
                <a:spcBef>
                  <a:spcPct val="0"/>
                </a:spcBef>
                <a:buClrTx/>
                <a:buSzTx/>
                <a:buFontTx/>
                <a:buNone/>
              </a:pPr>
              <a:t>60</a:t>
            </a:fld>
            <a:endParaRPr lang="en-CN" altLang="zh-CN" sz="1200" noProof="1">
              <a:latin typeface="Arial Black" panose="020B0604020202020204" pitchFamily="34" charset="0"/>
            </a:endParaRPr>
          </a:p>
        </p:txBody>
      </p:sp>
      <p:sp>
        <p:nvSpPr>
          <p:cNvPr id="114690" name="Rectangle 3">
            <a:extLst>
              <a:ext uri="{FF2B5EF4-FFF2-40B4-BE49-F238E27FC236}">
                <a16:creationId xmlns:a16="http://schemas.microsoft.com/office/drawing/2014/main" id="{368C5CA4-6D9A-6747-B5A6-DA6A82234A30}"/>
              </a:ext>
            </a:extLst>
          </p:cNvPr>
          <p:cNvSpPr>
            <a:spLocks noGrp="1" noChangeArrowheads="1"/>
          </p:cNvSpPr>
          <p:nvPr>
            <p:ph idx="1"/>
          </p:nvPr>
        </p:nvSpPr>
        <p:spPr>
          <a:xfrm>
            <a:off x="590550" y="1981200"/>
            <a:ext cx="8229600" cy="3886200"/>
          </a:xfrm>
        </p:spPr>
        <p:txBody>
          <a:bodyPr/>
          <a:lstStyle/>
          <a:p>
            <a:pPr eaLnBrk="1" hangingPunct="1">
              <a:buFont typeface="Wingdings" pitchFamily="2" charset="2"/>
              <a:buNone/>
            </a:pPr>
            <a:r>
              <a:rPr lang="zh-CN" altLang="en-US" sz="2800" b="1">
                <a:latin typeface="Times New Roman" panose="02020603050405020304" pitchFamily="18" charset="0"/>
              </a:rPr>
              <a:t>集合 </a:t>
            </a:r>
            <a:r>
              <a:rPr lang="en-US" altLang="zh-CN" sz="2800" b="1" i="1">
                <a:latin typeface="Times New Roman" panose="02020603050405020304" pitchFamily="18" charset="0"/>
              </a:rPr>
              <a:t>A </a:t>
            </a:r>
            <a:r>
              <a:rPr lang="zh-CN" altLang="en-US" sz="2800" b="1">
                <a:latin typeface="Times New Roman" panose="02020603050405020304" pitchFamily="18" charset="0"/>
              </a:rPr>
              <a:t>的</a:t>
            </a:r>
            <a:r>
              <a:rPr lang="zh-CN" altLang="en-US" sz="2800" b="1">
                <a:solidFill>
                  <a:srgbClr val="FF3300"/>
                </a:solidFill>
                <a:latin typeface="Times New Roman" panose="02020603050405020304" pitchFamily="18" charset="0"/>
              </a:rPr>
              <a:t>基数</a:t>
            </a:r>
            <a:r>
              <a:rPr lang="zh-CN" altLang="en-US" sz="2800" b="1">
                <a:latin typeface="Times New Roman" panose="02020603050405020304" pitchFamily="18" charset="0"/>
              </a:rPr>
              <a:t>：集合</a:t>
            </a:r>
            <a:r>
              <a:rPr lang="en-US" altLang="zh-CN" sz="2800" b="1" i="1">
                <a:latin typeface="Times New Roman" panose="02020603050405020304" pitchFamily="18" charset="0"/>
              </a:rPr>
              <a:t>A</a:t>
            </a:r>
            <a:r>
              <a:rPr lang="zh-CN" altLang="en-US" sz="2800" b="1">
                <a:latin typeface="Times New Roman" panose="02020603050405020304" pitchFamily="18" charset="0"/>
              </a:rPr>
              <a:t>中的元素数，记作 </a:t>
            </a:r>
            <a:r>
              <a:rPr lang="en-US" altLang="zh-CN" sz="2800" b="1">
                <a:latin typeface="Times New Roman" panose="02020603050405020304" pitchFamily="18" charset="0"/>
              </a:rPr>
              <a:t>card</a:t>
            </a:r>
            <a:r>
              <a:rPr lang="en-US" altLang="zh-CN" sz="2800" b="1" i="1">
                <a:latin typeface="Times New Roman" panose="02020603050405020304" pitchFamily="18" charset="0"/>
              </a:rPr>
              <a:t>A</a:t>
            </a:r>
          </a:p>
          <a:p>
            <a:pPr eaLnBrk="1" hangingPunct="1">
              <a:buFont typeface="Wingdings" pitchFamily="2" charset="2"/>
              <a:buNone/>
            </a:pPr>
            <a:r>
              <a:rPr lang="zh-CN" altLang="en-US" sz="2800" b="1">
                <a:solidFill>
                  <a:srgbClr val="FF3300"/>
                </a:solidFill>
                <a:latin typeface="Times New Roman" panose="02020603050405020304" pitchFamily="18" charset="0"/>
              </a:rPr>
              <a:t>有穷集</a:t>
            </a:r>
            <a:r>
              <a:rPr lang="zh-CN" altLang="en-US" sz="2800" b="1">
                <a:latin typeface="Times New Roman" panose="02020603050405020304" pitchFamily="18" charset="0"/>
              </a:rPr>
              <a:t> </a:t>
            </a:r>
            <a:r>
              <a:rPr lang="en-US" altLang="zh-CN" sz="2800" b="1" i="1">
                <a:latin typeface="Times New Roman" panose="02020603050405020304" pitchFamily="18" charset="0"/>
              </a:rPr>
              <a:t>A</a:t>
            </a:r>
            <a:r>
              <a:rPr lang="zh-CN" altLang="en-US" sz="2800" b="1">
                <a:latin typeface="Times New Roman" panose="02020603050405020304" pitchFamily="18" charset="0"/>
              </a:rPr>
              <a:t>： </a:t>
            </a:r>
            <a:r>
              <a:rPr lang="en-US" altLang="zh-CN" sz="2800" b="1">
                <a:latin typeface="Times New Roman" panose="02020603050405020304" pitchFamily="18" charset="0"/>
              </a:rPr>
              <a:t>card</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zh-CN" altLang="en-US" sz="2800" b="1">
                <a:latin typeface="Times New Roman" panose="02020603050405020304" pitchFamily="18" charset="0"/>
              </a:rPr>
              <a:t>，</a:t>
            </a:r>
            <a:r>
              <a:rPr lang="en-US" altLang="zh-CN" sz="2800" b="1" i="1">
                <a:latin typeface="Times New Roman" panose="02020603050405020304" pitchFamily="18" charset="0"/>
              </a:rPr>
              <a:t>n</a:t>
            </a:r>
            <a:r>
              <a:rPr lang="zh-CN" altLang="en-US" sz="2800" b="1">
                <a:latin typeface="Times New Roman" panose="02020603050405020304" pitchFamily="18" charset="0"/>
              </a:rPr>
              <a:t>为自然数</a:t>
            </a:r>
            <a:r>
              <a:rPr lang="en-US" altLang="zh-CN" sz="2800" b="1">
                <a:latin typeface="Times New Roman" panose="02020603050405020304" pitchFamily="18" charset="0"/>
              </a:rPr>
              <a:t>.</a:t>
            </a:r>
          </a:p>
          <a:p>
            <a:pPr eaLnBrk="1" hangingPunct="1">
              <a:buFont typeface="Wingdings" pitchFamily="2" charset="2"/>
              <a:buNone/>
            </a:pPr>
            <a:r>
              <a:rPr lang="zh-CN" altLang="en-US" sz="2800" b="1">
                <a:solidFill>
                  <a:schemeClr val="bg2"/>
                </a:solidFill>
                <a:latin typeface="Times New Roman" panose="02020603050405020304" pitchFamily="18" charset="0"/>
              </a:rPr>
              <a:t>有穷集的实例：</a:t>
            </a:r>
          </a:p>
          <a:p>
            <a:pPr eaLnBrk="1" hangingPunct="1">
              <a:buFont typeface="Wingdings" pitchFamily="2" charset="2"/>
              <a:buNone/>
            </a:pPr>
            <a:r>
              <a:rPr lang="zh-CN" altLang="en-US"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c</a:t>
            </a:r>
            <a:r>
              <a:rPr lang="en-US" altLang="zh-CN" sz="2800" b="1">
                <a:solidFill>
                  <a:schemeClr val="bg2"/>
                </a:solidFill>
                <a:latin typeface="Times New Roman" panose="02020603050405020304" pitchFamily="18" charset="0"/>
              </a:rPr>
              <a:t>}, card</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A</a:t>
            </a:r>
            <a:r>
              <a:rPr lang="en-US" altLang="zh-CN" sz="2800" b="1">
                <a:solidFill>
                  <a:schemeClr val="bg2"/>
                </a:solidFill>
                <a:latin typeface="Times New Roman" panose="02020603050405020304" pitchFamily="18" charset="0"/>
              </a:rPr>
              <a:t>|=3</a:t>
            </a:r>
            <a:r>
              <a:rPr lang="zh-CN" altLang="en-US" sz="2800" b="1">
                <a:solidFill>
                  <a:schemeClr val="bg2"/>
                </a:solidFill>
                <a:latin typeface="Times New Roman" panose="02020603050405020304" pitchFamily="18" charset="0"/>
              </a:rPr>
              <a:t>；</a:t>
            </a:r>
          </a:p>
          <a:p>
            <a:pPr eaLnBrk="1" hangingPunct="1">
              <a:buFont typeface="Wingdings" pitchFamily="2" charset="2"/>
              <a:buNone/>
            </a:pPr>
            <a:r>
              <a:rPr lang="zh-CN" altLang="en-US"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rPr>
              <a:t> | </a:t>
            </a:r>
            <a:r>
              <a:rPr lang="en-US" altLang="zh-CN" sz="2800" b="1" i="1">
                <a:solidFill>
                  <a:schemeClr val="bg2"/>
                </a:solidFill>
                <a:latin typeface="Times New Roman" panose="02020603050405020304" pitchFamily="18" charset="0"/>
              </a:rPr>
              <a:t>x</a:t>
            </a:r>
            <a:r>
              <a:rPr lang="en-US" altLang="zh-CN" sz="2800" b="1" baseline="30000">
                <a:solidFill>
                  <a:schemeClr val="bg2"/>
                </a:solidFill>
                <a:latin typeface="Times New Roman" panose="02020603050405020304" pitchFamily="18" charset="0"/>
              </a:rPr>
              <a:t>2</a:t>
            </a:r>
            <a:r>
              <a:rPr lang="en-US" altLang="zh-CN" sz="2800" b="1">
                <a:solidFill>
                  <a:schemeClr val="bg2"/>
                </a:solidFill>
                <a:latin typeface="Times New Roman" panose="02020603050405020304" pitchFamily="18" charset="0"/>
              </a:rPr>
              <a:t>+1=0, </a:t>
            </a:r>
            <a:r>
              <a:rPr lang="en-US" altLang="zh-CN" sz="2800" b="1" i="1">
                <a:solidFill>
                  <a:schemeClr val="bg2"/>
                </a:solidFill>
                <a:latin typeface="Times New Roman" panose="02020603050405020304" pitchFamily="18" charset="0"/>
              </a:rPr>
              <a:t>x</a:t>
            </a:r>
            <a:r>
              <a:rPr lang="en-US" altLang="zh-CN" sz="2800" b="1">
                <a:solidFill>
                  <a:schemeClr val="bg2"/>
                </a:solidFill>
                <a:latin typeface="Times New Roman" panose="02020603050405020304" pitchFamily="18" charset="0"/>
                <a:sym typeface="Symbol" pitchFamily="2" charset="2"/>
              </a:rPr>
              <a:t></a:t>
            </a:r>
            <a:r>
              <a:rPr lang="en-US" altLang="zh-CN" sz="2800" b="1" i="1">
                <a:solidFill>
                  <a:schemeClr val="bg2"/>
                </a:solidFill>
                <a:latin typeface="Times New Roman" panose="02020603050405020304" pitchFamily="18" charset="0"/>
                <a:sym typeface="Symbol" pitchFamily="2" charset="2"/>
              </a:rPr>
              <a:t>R</a:t>
            </a:r>
            <a:r>
              <a:rPr lang="en-US" altLang="zh-CN" sz="2800" b="1">
                <a:solidFill>
                  <a:schemeClr val="bg2"/>
                </a:solidFill>
                <a:latin typeface="Times New Roman" panose="02020603050405020304" pitchFamily="18" charset="0"/>
              </a:rPr>
              <a:t>}, card</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a:t>
            </a:r>
            <a:r>
              <a:rPr lang="en-US" altLang="zh-CN" sz="2800" b="1" i="1">
                <a:solidFill>
                  <a:schemeClr val="bg2"/>
                </a:solidFill>
                <a:latin typeface="Times New Roman" panose="02020603050405020304" pitchFamily="18" charset="0"/>
              </a:rPr>
              <a:t>B</a:t>
            </a:r>
            <a:r>
              <a:rPr lang="en-US" altLang="zh-CN" sz="2800" b="1">
                <a:solidFill>
                  <a:schemeClr val="bg2"/>
                </a:solidFill>
                <a:latin typeface="Times New Roman" panose="02020603050405020304" pitchFamily="18" charset="0"/>
              </a:rPr>
              <a:t>|=0 </a:t>
            </a:r>
          </a:p>
          <a:p>
            <a:pPr eaLnBrk="1" hangingPunct="1">
              <a:buFont typeface="Wingdings" pitchFamily="2" charset="2"/>
              <a:buNone/>
            </a:pPr>
            <a:r>
              <a:rPr lang="zh-CN" altLang="en-US" sz="2800" b="1">
                <a:latin typeface="Times New Roman" panose="02020603050405020304" pitchFamily="18" charset="0"/>
              </a:rPr>
              <a:t>无穷集的实例：</a:t>
            </a:r>
          </a:p>
          <a:p>
            <a:pPr eaLnBrk="1" hangingPunct="1">
              <a:buFont typeface="Wingdings" pitchFamily="2" charset="2"/>
              <a:buNone/>
            </a:pPr>
            <a:r>
              <a:rPr lang="zh-CN" altLang="en-US" sz="2800" b="1">
                <a:latin typeface="Times New Roman" panose="02020603050405020304" pitchFamily="18" charset="0"/>
              </a:rPr>
              <a:t>      </a:t>
            </a:r>
            <a:r>
              <a:rPr lang="en-US" altLang="zh-CN" sz="2800" b="1" i="1">
                <a:latin typeface="Times New Roman" panose="02020603050405020304" pitchFamily="18" charset="0"/>
              </a:rPr>
              <a:t>N</a:t>
            </a:r>
            <a:r>
              <a:rPr lang="en-US" altLang="zh-CN" sz="2800" b="1">
                <a:latin typeface="Times New Roman" panose="02020603050405020304" pitchFamily="18" charset="0"/>
              </a:rPr>
              <a:t>, </a:t>
            </a:r>
            <a:r>
              <a:rPr lang="en-US" altLang="zh-CN" sz="2800" b="1" i="1">
                <a:latin typeface="Times New Roman" panose="02020603050405020304" pitchFamily="18" charset="0"/>
              </a:rPr>
              <a:t>Z</a:t>
            </a:r>
            <a:r>
              <a:rPr lang="en-US" altLang="zh-CN" sz="2800" b="1">
                <a:latin typeface="Times New Roman" panose="02020603050405020304" pitchFamily="18" charset="0"/>
              </a:rPr>
              <a:t>, </a:t>
            </a:r>
            <a:r>
              <a:rPr lang="en-US" altLang="zh-CN" sz="2800" b="1" i="1">
                <a:latin typeface="Times New Roman" panose="02020603050405020304" pitchFamily="18" charset="0"/>
              </a:rPr>
              <a:t>Q</a:t>
            </a:r>
            <a:r>
              <a:rPr lang="en-US" altLang="zh-CN" sz="2800" b="1">
                <a:latin typeface="Times New Roman" panose="02020603050405020304" pitchFamily="18" charset="0"/>
              </a:rPr>
              <a:t>, </a:t>
            </a:r>
            <a:r>
              <a:rPr lang="en-US" altLang="zh-CN" sz="2800" b="1" i="1">
                <a:latin typeface="Times New Roman" panose="02020603050405020304" pitchFamily="18" charset="0"/>
              </a:rPr>
              <a:t>R</a:t>
            </a:r>
            <a:r>
              <a:rPr lang="en-US" altLang="zh-CN" sz="2800" b="1">
                <a:latin typeface="Times New Roman" panose="02020603050405020304" pitchFamily="18" charset="0"/>
              </a:rPr>
              <a:t>, </a:t>
            </a:r>
            <a:r>
              <a:rPr lang="en-US" altLang="zh-CN" sz="2800" b="1" i="1">
                <a:latin typeface="Times New Roman" panose="02020603050405020304" pitchFamily="18" charset="0"/>
              </a:rPr>
              <a:t>C </a:t>
            </a:r>
            <a:r>
              <a:rPr lang="zh-CN" altLang="en-US" sz="2800" b="1">
                <a:latin typeface="Times New Roman" panose="02020603050405020304" pitchFamily="18" charset="0"/>
              </a:rPr>
              <a:t>等 </a:t>
            </a:r>
          </a:p>
        </p:txBody>
      </p:sp>
      <p:sp>
        <p:nvSpPr>
          <p:cNvPr id="114691" name="Rectangle 4">
            <a:extLst>
              <a:ext uri="{FF2B5EF4-FFF2-40B4-BE49-F238E27FC236}">
                <a16:creationId xmlns:a16="http://schemas.microsoft.com/office/drawing/2014/main" id="{3E30927F-6DB2-B747-9449-EC0596EE0831}"/>
              </a:ext>
            </a:extLst>
          </p:cNvPr>
          <p:cNvSpPr>
            <a:spLocks noGrp="1" noChangeArrowheads="1"/>
          </p:cNvSpPr>
          <p:nvPr>
            <p:ph type="title"/>
          </p:nvPr>
        </p:nvSpPr>
        <p:spPr/>
        <p:txBody>
          <a:bodyPr/>
          <a:lstStyle/>
          <a:p>
            <a:pPr eaLnBrk="1" hangingPunct="1"/>
            <a:r>
              <a:rPr lang="zh-CN" altLang="en-US" b="1"/>
              <a:t>集合的基数与有穷集合</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4">
            <a:extLst>
              <a:ext uri="{FF2B5EF4-FFF2-40B4-BE49-F238E27FC236}">
                <a16:creationId xmlns:a16="http://schemas.microsoft.com/office/drawing/2014/main" id="{50D0B5F1-A6BD-7B49-97D8-E547D37414D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CF23E1-9EC0-1D4B-B2B1-5537106DD3BC}" type="slidenum">
              <a:rPr altLang="zh-CN" sz="1200" noProof="1" smtClean="0">
                <a:latin typeface="Arial Black" panose="020B0604020202020204" pitchFamily="34" charset="0"/>
              </a:rPr>
              <a:pPr>
                <a:spcBef>
                  <a:spcPct val="0"/>
                </a:spcBef>
                <a:buClrTx/>
                <a:buSzTx/>
                <a:buFontTx/>
                <a:buNone/>
              </a:pPr>
              <a:t>61</a:t>
            </a:fld>
            <a:endParaRPr lang="en-CN" altLang="zh-CN" sz="1200" noProof="1">
              <a:latin typeface="Arial Black" panose="020B0604020202020204" pitchFamily="34" charset="0"/>
            </a:endParaRPr>
          </a:p>
        </p:txBody>
      </p:sp>
      <p:sp>
        <p:nvSpPr>
          <p:cNvPr id="62466" name="Rectangle 3">
            <a:extLst>
              <a:ext uri="{FF2B5EF4-FFF2-40B4-BE49-F238E27FC236}">
                <a16:creationId xmlns:a16="http://schemas.microsoft.com/office/drawing/2014/main" id="{7A756BE0-E222-7E49-BBAB-872C43A6F418}"/>
              </a:ext>
            </a:extLst>
          </p:cNvPr>
          <p:cNvSpPr>
            <a:spLocks noGrp="1" noChangeArrowheads="1"/>
          </p:cNvSpPr>
          <p:nvPr>
            <p:ph idx="1"/>
          </p:nvPr>
        </p:nvSpPr>
        <p:spPr>
          <a:xfrm>
            <a:off x="590550" y="1981200"/>
            <a:ext cx="8229600" cy="3886200"/>
          </a:xfrm>
        </p:spPr>
        <p:txBody>
          <a:bodyPr/>
          <a:lstStyle/>
          <a:p>
            <a:pPr marL="0" eaLnBrk="1" hangingPunct="1">
              <a:buFont typeface="Wingdings" pitchFamily="2" charset="2"/>
              <a:buNone/>
            </a:pPr>
            <a:r>
              <a:rPr lang="zh-CN" altLang="en-CN" sz="2800" b="1" dirty="0">
                <a:latin typeface="Times New Roman" panose="02020603050405020304" pitchFamily="18" charset="0"/>
              </a:rPr>
              <a:t>同时</a:t>
            </a:r>
            <a:r>
              <a:rPr lang="zh-CN" altLang="en-US" sz="2800" b="1" dirty="0">
                <a:latin typeface="Times New Roman" panose="02020603050405020304" pitchFamily="18" charset="0"/>
              </a:rPr>
              <a:t>给定了若干集合，集合之间互有相交，如何进行集合之间的运算和计数？</a:t>
            </a:r>
            <a:endParaRPr lang="en-US" altLang="zh-CN" sz="2800" b="1" dirty="0">
              <a:latin typeface="Times New Roman" panose="02020603050405020304" pitchFamily="18" charset="0"/>
            </a:endParaRPr>
          </a:p>
          <a:p>
            <a:pPr marL="171450" indent="-514350" eaLnBrk="1" hangingPunct="1">
              <a:buFont typeface="Wingdings" pitchFamily="2" charset="2"/>
              <a:buAutoNum type="arabicPeriod"/>
            </a:pPr>
            <a:endParaRPr lang="en-US" altLang="zh-CN" sz="2800" b="1" dirty="0">
              <a:latin typeface="Times New Roman" panose="02020603050405020304" pitchFamily="18" charset="0"/>
            </a:endParaRPr>
          </a:p>
          <a:p>
            <a:pPr marL="171450" indent="-514350" eaLnBrk="1" hangingPunct="1">
              <a:buFont typeface="Wingdings" pitchFamily="2" charset="2"/>
              <a:buAutoNum type="arabicPeriod"/>
            </a:pPr>
            <a:r>
              <a:rPr lang="zh-CN" altLang="en-US" sz="2800" b="1" dirty="0">
                <a:latin typeface="Times New Roman" panose="02020603050405020304" pitchFamily="18" charset="0"/>
              </a:rPr>
              <a:t>文氏图法</a:t>
            </a:r>
            <a:endParaRPr lang="en-US" altLang="zh-CN" sz="2800" b="1" dirty="0">
              <a:latin typeface="Times New Roman" panose="02020603050405020304" pitchFamily="18" charset="0"/>
            </a:endParaRPr>
          </a:p>
          <a:p>
            <a:pPr marL="171450" indent="-514350" eaLnBrk="1" hangingPunct="1">
              <a:buFont typeface="Wingdings" pitchFamily="2" charset="2"/>
              <a:buAutoNum type="arabicPeriod"/>
            </a:pPr>
            <a:r>
              <a:rPr lang="zh-CN" altLang="en-US" sz="2800" b="1" dirty="0">
                <a:latin typeface="Times New Roman" panose="02020603050405020304" pitchFamily="18" charset="0"/>
              </a:rPr>
              <a:t>包含排斥原理</a:t>
            </a:r>
            <a:endParaRPr lang="en-US" altLang="zh-CN" sz="2800" b="1" dirty="0">
              <a:latin typeface="Times New Roman" panose="02020603050405020304" pitchFamily="18" charset="0"/>
            </a:endParaRPr>
          </a:p>
          <a:p>
            <a:pPr marL="171450" indent="-514350" eaLnBrk="1" hangingPunct="1">
              <a:buFont typeface="Wingdings" pitchFamily="2" charset="2"/>
              <a:buAutoNum type="arabicPeriod"/>
            </a:pPr>
            <a:endParaRPr lang="zh-CN" altLang="en-US" sz="2800" b="1" dirty="0">
              <a:latin typeface="Times New Roman" panose="02020603050405020304" pitchFamily="18" charset="0"/>
            </a:endParaRPr>
          </a:p>
        </p:txBody>
      </p:sp>
      <p:sp>
        <p:nvSpPr>
          <p:cNvPr id="62467" name="Rectangle 4">
            <a:extLst>
              <a:ext uri="{FF2B5EF4-FFF2-40B4-BE49-F238E27FC236}">
                <a16:creationId xmlns:a16="http://schemas.microsoft.com/office/drawing/2014/main" id="{64BA8315-1F76-F841-8096-535F8F392C3C}"/>
              </a:ext>
            </a:extLst>
          </p:cNvPr>
          <p:cNvSpPr>
            <a:spLocks noGrp="1" noChangeArrowheads="1"/>
          </p:cNvSpPr>
          <p:nvPr>
            <p:ph type="title"/>
          </p:nvPr>
        </p:nvSpPr>
        <p:spPr/>
        <p:txBody>
          <a:bodyPr/>
          <a:lstStyle/>
          <a:p>
            <a:pPr eaLnBrk="1" hangingPunct="1"/>
            <a:r>
              <a:rPr lang="zh-CN" altLang="en-US" b="1" dirty="0"/>
              <a:t>有穷集合的计数</a:t>
            </a:r>
          </a:p>
        </p:txBody>
      </p:sp>
    </p:spTree>
    <p:extLst>
      <p:ext uri="{BB962C8B-B14F-4D97-AF65-F5344CB8AC3E}">
        <p14:creationId xmlns:p14="http://schemas.microsoft.com/office/powerpoint/2010/main" val="38571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a:extLst>
              <a:ext uri="{FF2B5EF4-FFF2-40B4-BE49-F238E27FC236}">
                <a16:creationId xmlns:a16="http://schemas.microsoft.com/office/drawing/2014/main" id="{34272601-AED3-7140-A953-06D9FA38525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1D57AF-40C3-B647-85CB-139E1F998309}" type="slidenum">
              <a:rPr altLang="zh-CN" sz="2200" noProof="1" smtClean="0">
                <a:latin typeface="Arial Black" panose="020B0604020202020204" pitchFamily="34" charset="0"/>
              </a:rPr>
              <a:pPr>
                <a:spcBef>
                  <a:spcPct val="0"/>
                </a:spcBef>
                <a:buClrTx/>
                <a:buSzTx/>
                <a:buFontTx/>
                <a:buNone/>
              </a:pPr>
              <a:t>62</a:t>
            </a:fld>
            <a:endParaRPr lang="en-CN" altLang="zh-CN" sz="2200" noProof="1">
              <a:latin typeface="Arial Black" panose="020B0604020202020204" pitchFamily="34" charset="0"/>
            </a:endParaRPr>
          </a:p>
        </p:txBody>
      </p:sp>
      <p:sp>
        <p:nvSpPr>
          <p:cNvPr id="63490" name="Rectangle 3">
            <a:extLst>
              <a:ext uri="{FF2B5EF4-FFF2-40B4-BE49-F238E27FC236}">
                <a16:creationId xmlns:a16="http://schemas.microsoft.com/office/drawing/2014/main" id="{E0C472AF-6BBD-AA41-9227-A2D57A0CCD3B}"/>
              </a:ext>
            </a:extLst>
          </p:cNvPr>
          <p:cNvSpPr>
            <a:spLocks noGrp="1" noChangeArrowheads="1"/>
          </p:cNvSpPr>
          <p:nvPr>
            <p:ph type="body" sz="half" idx="1"/>
          </p:nvPr>
        </p:nvSpPr>
        <p:spPr>
          <a:xfrm>
            <a:off x="539750" y="692150"/>
            <a:ext cx="7993063" cy="3097213"/>
          </a:xfrm>
        </p:spPr>
        <p:txBody>
          <a:bodyPr/>
          <a:lstStyle/>
          <a:p>
            <a:pPr eaLnBrk="1" hangingPunct="1">
              <a:buNone/>
            </a:pPr>
            <a:r>
              <a:rPr lang="zh-CN" altLang="en-US" b="1" dirty="0"/>
              <a:t>有穷集的计数：文氏图法</a:t>
            </a:r>
            <a:endParaRPr lang="en-US" altLang="zh-CN" sz="2200" b="1" dirty="0">
              <a:latin typeface="Times New Roman" panose="02020603050405020304" pitchFamily="18" charset="0"/>
            </a:endParaRPr>
          </a:p>
          <a:p>
            <a:pPr eaLnBrk="1" hangingPunct="1">
              <a:buFont typeface="Wingdings" pitchFamily="2" charset="2"/>
              <a:buNone/>
            </a:pPr>
            <a:r>
              <a:rPr lang="zh-CN" altLang="en-US" b="1" dirty="0">
                <a:latin typeface="Times New Roman" panose="02020603050405020304" pitchFamily="18" charset="0"/>
              </a:rPr>
              <a:t>例</a:t>
            </a:r>
            <a:r>
              <a:rPr lang="en-US" altLang="zh-CN" b="1" dirty="0">
                <a:latin typeface="Times New Roman" panose="02020603050405020304" pitchFamily="18" charset="0"/>
              </a:rPr>
              <a:t>1</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 24</a:t>
            </a:r>
            <a:r>
              <a:rPr lang="zh-CN" altLang="en-US" sz="2200" b="1" dirty="0">
                <a:latin typeface="Times New Roman" panose="02020603050405020304" pitchFamily="18" charset="0"/>
              </a:rPr>
              <a:t>名科技人员，每人至少会</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门外语</a:t>
            </a:r>
            <a:r>
              <a:rPr lang="en-US" altLang="zh-CN" sz="2200" b="1" dirty="0">
                <a:latin typeface="Times New Roman" panose="02020603050405020304" pitchFamily="18" charset="0"/>
              </a:rPr>
              <a:t>.</a:t>
            </a:r>
          </a:p>
          <a:p>
            <a:pPr eaLnBrk="1" hangingPunct="1">
              <a:buFont typeface="Wingdings" pitchFamily="2" charset="2"/>
              <a:buNone/>
            </a:pPr>
            <a:r>
              <a:rPr lang="zh-CN" altLang="en-US" sz="2200" b="1" dirty="0">
                <a:latin typeface="Times New Roman" panose="02020603050405020304" pitchFamily="18" charset="0"/>
              </a:rPr>
              <a:t>英语：</a:t>
            </a:r>
            <a:r>
              <a:rPr lang="en-US" altLang="zh-CN" sz="2200" b="1" dirty="0">
                <a:latin typeface="Times New Roman" panose="02020603050405020304" pitchFamily="18" charset="0"/>
              </a:rPr>
              <a:t>13</a:t>
            </a:r>
            <a:r>
              <a:rPr lang="zh-CN" altLang="en-US" sz="2200" b="1" dirty="0">
                <a:latin typeface="Times New Roman" panose="02020603050405020304" pitchFamily="18" charset="0"/>
              </a:rPr>
              <a:t>； 日语：</a:t>
            </a:r>
            <a:r>
              <a:rPr lang="en-US" altLang="zh-CN" sz="2200" b="1" dirty="0">
                <a:latin typeface="Times New Roman" panose="02020603050405020304" pitchFamily="18" charset="0"/>
              </a:rPr>
              <a:t>5</a:t>
            </a:r>
            <a:r>
              <a:rPr lang="zh-CN" altLang="en-US" sz="2200" b="1" dirty="0">
                <a:latin typeface="Times New Roman" panose="02020603050405020304" pitchFamily="18" charset="0"/>
              </a:rPr>
              <a:t>； 德语：</a:t>
            </a:r>
            <a:r>
              <a:rPr lang="en-US" altLang="zh-CN" sz="2200" b="1" dirty="0">
                <a:latin typeface="Times New Roman" panose="02020603050405020304" pitchFamily="18" charset="0"/>
              </a:rPr>
              <a:t>10</a:t>
            </a:r>
            <a:r>
              <a:rPr lang="zh-CN" altLang="en-US" sz="2200" b="1" dirty="0">
                <a:latin typeface="Times New Roman" panose="02020603050405020304" pitchFamily="18" charset="0"/>
              </a:rPr>
              <a:t>； 法语：</a:t>
            </a:r>
            <a:r>
              <a:rPr lang="en-US" altLang="zh-CN" sz="2200" b="1" dirty="0">
                <a:latin typeface="Times New Roman" panose="02020603050405020304" pitchFamily="18" charset="0"/>
              </a:rPr>
              <a:t>9</a:t>
            </a:r>
          </a:p>
          <a:p>
            <a:pPr eaLnBrk="1" hangingPunct="1">
              <a:buFont typeface="Wingdings" pitchFamily="2" charset="2"/>
              <a:buNone/>
            </a:pPr>
            <a:r>
              <a:rPr lang="zh-CN" altLang="en-US" sz="2200" b="1" dirty="0">
                <a:latin typeface="Times New Roman" panose="02020603050405020304" pitchFamily="18" charset="0"/>
              </a:rPr>
              <a:t>英日：</a:t>
            </a:r>
            <a:r>
              <a:rPr lang="en-US" altLang="zh-CN" sz="2200" b="1" dirty="0">
                <a:latin typeface="Times New Roman" panose="02020603050405020304" pitchFamily="18" charset="0"/>
              </a:rPr>
              <a:t>2;      </a:t>
            </a:r>
            <a:r>
              <a:rPr lang="zh-CN" altLang="en-US" sz="2200" b="1" dirty="0">
                <a:latin typeface="Times New Roman" panose="02020603050405020304" pitchFamily="18" charset="0"/>
              </a:rPr>
              <a:t>英德：</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 英法：</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   法德：</a:t>
            </a:r>
            <a:r>
              <a:rPr lang="en-US" altLang="zh-CN" sz="2200" b="1" dirty="0">
                <a:latin typeface="Times New Roman" panose="02020603050405020304" pitchFamily="18" charset="0"/>
              </a:rPr>
              <a:t>4</a:t>
            </a:r>
          </a:p>
          <a:p>
            <a:pPr eaLnBrk="1" hangingPunct="1">
              <a:buFont typeface="Wingdings" pitchFamily="2" charset="2"/>
              <a:buNone/>
            </a:pPr>
            <a:r>
              <a:rPr lang="zh-CN" altLang="en-US" sz="2200" b="1" dirty="0">
                <a:latin typeface="Times New Roman" panose="02020603050405020304" pitchFamily="18" charset="0"/>
              </a:rPr>
              <a:t>会日语的不会法语、德语</a:t>
            </a:r>
          </a:p>
          <a:p>
            <a:pPr eaLnBrk="1" hangingPunct="1">
              <a:buFont typeface="Wingdings" pitchFamily="2" charset="2"/>
              <a:buNone/>
            </a:pPr>
            <a:r>
              <a:rPr lang="zh-CN" altLang="en-US" sz="2200" b="1" dirty="0">
                <a:latin typeface="Times New Roman" panose="02020603050405020304" pitchFamily="18" charset="0"/>
              </a:rPr>
              <a:t>求：只会 </a:t>
            </a:r>
            <a:r>
              <a:rPr lang="en-US" altLang="zh-CN" sz="2200" b="1" dirty="0">
                <a:latin typeface="Times New Roman" panose="02020603050405020304" pitchFamily="18" charset="0"/>
              </a:rPr>
              <a:t>1 </a:t>
            </a:r>
            <a:r>
              <a:rPr lang="zh-CN" altLang="en-US" sz="2200" b="1" dirty="0">
                <a:latin typeface="Times New Roman" panose="02020603050405020304" pitchFamily="18" charset="0"/>
              </a:rPr>
              <a:t>种语言人数，会 </a:t>
            </a:r>
            <a:r>
              <a:rPr lang="en-US" altLang="zh-CN" sz="2200" b="1" dirty="0">
                <a:latin typeface="Times New Roman" panose="02020603050405020304" pitchFamily="18" charset="0"/>
              </a:rPr>
              <a:t>3 </a:t>
            </a:r>
            <a:r>
              <a:rPr lang="zh-CN" altLang="en-US" sz="2200" b="1" dirty="0">
                <a:latin typeface="Times New Roman" panose="02020603050405020304" pitchFamily="18" charset="0"/>
              </a:rPr>
              <a:t>种语言人数。</a:t>
            </a:r>
          </a:p>
          <a:p>
            <a:pPr eaLnBrk="1" hangingPunct="1">
              <a:buFont typeface="Wingdings" pitchFamily="2" charset="2"/>
              <a:buNone/>
            </a:pPr>
            <a:endParaRPr lang="en-US" altLang="zh-CN" sz="2200" b="1" dirty="0">
              <a:solidFill>
                <a:schemeClr val="bg2"/>
              </a:solidFill>
              <a:latin typeface="Times New Roman" panose="02020603050405020304" pitchFamily="18" charset="0"/>
            </a:endParaRPr>
          </a:p>
        </p:txBody>
      </p:sp>
      <p:sp>
        <p:nvSpPr>
          <p:cNvPr id="5" name="TextBox 4">
            <a:extLst>
              <a:ext uri="{FF2B5EF4-FFF2-40B4-BE49-F238E27FC236}">
                <a16:creationId xmlns:a16="http://schemas.microsoft.com/office/drawing/2014/main" id="{B855BE35-9168-C444-A0B3-1AADF775090B}"/>
              </a:ext>
            </a:extLst>
          </p:cNvPr>
          <p:cNvSpPr txBox="1"/>
          <p:nvPr/>
        </p:nvSpPr>
        <p:spPr>
          <a:xfrm>
            <a:off x="179512" y="3933056"/>
            <a:ext cx="8784975" cy="1785104"/>
          </a:xfrm>
          <a:prstGeom prst="rect">
            <a:avLst/>
          </a:prstGeom>
          <a:noFill/>
        </p:spPr>
        <p:txBody>
          <a:bodyPr wrap="square" rtlCol="0">
            <a:spAutoFit/>
          </a:bodyPr>
          <a:lstStyle/>
          <a:p>
            <a:pPr marL="342900" indent="-342900">
              <a:buAutoNum type="arabicPeriod"/>
            </a:pPr>
            <a:r>
              <a:rPr lang="zh-CN" altLang="en-US" sz="2200" dirty="0"/>
              <a:t>根据已知条件把对应的文氏图画出来，每一条性质对应一个集合。</a:t>
            </a:r>
            <a:endParaRPr lang="en-US" altLang="zh-CN" sz="2200" dirty="0"/>
          </a:p>
          <a:p>
            <a:pPr marL="342900" indent="-342900">
              <a:buAutoNum type="arabicPeriod"/>
            </a:pPr>
            <a:r>
              <a:rPr lang="zh-CN" altLang="en-US" sz="2200" dirty="0"/>
              <a:t>将已知集合的元素数填入表示该集合的区域内。</a:t>
            </a:r>
            <a:endParaRPr lang="en-US" altLang="zh-CN" sz="2200" dirty="0"/>
          </a:p>
          <a:p>
            <a:pPr marL="342900" indent="-342900">
              <a:buAutoNum type="arabicPeriod"/>
            </a:pPr>
            <a:r>
              <a:rPr lang="zh-CN" altLang="en-US" sz="2200" dirty="0"/>
              <a:t>计算交集部分的元素个数，填入空白区域。</a:t>
            </a:r>
            <a:endParaRPr lang="en-US" altLang="zh-CN" sz="2200" dirty="0"/>
          </a:p>
          <a:p>
            <a:pPr marL="342900" indent="-342900">
              <a:buAutoNum type="arabicPeriod"/>
            </a:pPr>
            <a:r>
              <a:rPr lang="zh-CN" altLang="en-US" sz="2200" dirty="0"/>
              <a:t>如果交集部分是未知的，则可以设为</a:t>
            </a:r>
            <a:r>
              <a:rPr lang="en-US" altLang="zh-CN" sz="2200" dirty="0"/>
              <a:t>x</a:t>
            </a:r>
            <a:r>
              <a:rPr lang="zh-CN" altLang="en-US" sz="2200" dirty="0"/>
              <a:t>，根据已知条件，列出一次方程组。</a:t>
            </a:r>
            <a:endParaRPr lang="en-CN" sz="2200" dirty="0"/>
          </a:p>
        </p:txBody>
      </p:sp>
    </p:spTree>
    <p:extLst>
      <p:ext uri="{BB962C8B-B14F-4D97-AF65-F5344CB8AC3E}">
        <p14:creationId xmlns:p14="http://schemas.microsoft.com/office/powerpoint/2010/main" val="67733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a:extLst>
              <a:ext uri="{FF2B5EF4-FFF2-40B4-BE49-F238E27FC236}">
                <a16:creationId xmlns:a16="http://schemas.microsoft.com/office/drawing/2014/main" id="{34272601-AED3-7140-A953-06D9FA38525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1D57AF-40C3-B647-85CB-139E1F998309}" type="slidenum">
              <a:rPr altLang="zh-CN" sz="1200" noProof="1" smtClean="0">
                <a:latin typeface="Arial Black" panose="020B0604020202020204" pitchFamily="34" charset="0"/>
              </a:rPr>
              <a:pPr>
                <a:spcBef>
                  <a:spcPct val="0"/>
                </a:spcBef>
                <a:buClrTx/>
                <a:buSzTx/>
                <a:buFontTx/>
                <a:buNone/>
              </a:pPr>
              <a:t>63</a:t>
            </a:fld>
            <a:endParaRPr lang="en-CN" altLang="zh-CN" sz="1200" noProof="1">
              <a:latin typeface="Arial Black" panose="020B0604020202020204" pitchFamily="34" charset="0"/>
            </a:endParaRPr>
          </a:p>
        </p:txBody>
      </p:sp>
      <p:sp>
        <p:nvSpPr>
          <p:cNvPr id="63490" name="Rectangle 3">
            <a:extLst>
              <a:ext uri="{FF2B5EF4-FFF2-40B4-BE49-F238E27FC236}">
                <a16:creationId xmlns:a16="http://schemas.microsoft.com/office/drawing/2014/main" id="{E0C472AF-6BBD-AA41-9227-A2D57A0CCD3B}"/>
              </a:ext>
            </a:extLst>
          </p:cNvPr>
          <p:cNvSpPr>
            <a:spLocks noGrp="1" noChangeArrowheads="1"/>
          </p:cNvSpPr>
          <p:nvPr>
            <p:ph type="body" sz="half" idx="1"/>
          </p:nvPr>
        </p:nvSpPr>
        <p:spPr>
          <a:xfrm>
            <a:off x="539750" y="692150"/>
            <a:ext cx="7993063" cy="3097213"/>
          </a:xfrm>
        </p:spPr>
        <p:txBody>
          <a:bodyPr/>
          <a:lstStyle/>
          <a:p>
            <a:pPr eaLnBrk="1" hangingPunct="1">
              <a:buNone/>
            </a:pPr>
            <a:r>
              <a:rPr lang="zh-CN" altLang="en-US" b="1" dirty="0"/>
              <a:t>有穷集的计数：文氏图法</a:t>
            </a:r>
            <a:endParaRPr lang="en-US" altLang="zh-CN" b="1" dirty="0">
              <a:latin typeface="Times New Roman" panose="02020603050405020304" pitchFamily="18" charset="0"/>
            </a:endParaRPr>
          </a:p>
          <a:p>
            <a:pPr eaLnBrk="1" hangingPunct="1">
              <a:buFont typeface="Wingdings" pitchFamily="2" charset="2"/>
              <a:buNone/>
            </a:pPr>
            <a:r>
              <a:rPr lang="zh-CN" altLang="en-US" b="1" dirty="0">
                <a:latin typeface="Times New Roman" panose="02020603050405020304" pitchFamily="18" charset="0"/>
              </a:rPr>
              <a:t>例</a:t>
            </a:r>
            <a:r>
              <a:rPr lang="en-US" altLang="zh-CN" b="1" dirty="0">
                <a:latin typeface="Times New Roman" panose="02020603050405020304" pitchFamily="18" charset="0"/>
              </a:rPr>
              <a:t>1</a:t>
            </a:r>
            <a:r>
              <a:rPr lang="zh-CN" altLang="en-US" sz="2800" b="1" dirty="0">
                <a:latin typeface="Times New Roman" panose="02020603050405020304" pitchFamily="18" charset="0"/>
              </a:rPr>
              <a:t>：</a:t>
            </a:r>
            <a:r>
              <a:rPr lang="en-US" altLang="zh-CN" sz="2200" b="1" dirty="0">
                <a:latin typeface="Times New Roman" panose="02020603050405020304" pitchFamily="18" charset="0"/>
              </a:rPr>
              <a:t>24</a:t>
            </a:r>
            <a:r>
              <a:rPr lang="zh-CN" altLang="en-US" sz="2200" b="1" dirty="0">
                <a:latin typeface="Times New Roman" panose="02020603050405020304" pitchFamily="18" charset="0"/>
              </a:rPr>
              <a:t>名科技人员，每人至少会</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门外语</a:t>
            </a:r>
            <a:r>
              <a:rPr lang="en-US" altLang="zh-CN" sz="2200" b="1" dirty="0">
                <a:latin typeface="Times New Roman" panose="02020603050405020304" pitchFamily="18" charset="0"/>
              </a:rPr>
              <a:t>.</a:t>
            </a:r>
          </a:p>
          <a:p>
            <a:pPr eaLnBrk="1" hangingPunct="1">
              <a:buFont typeface="Wingdings" pitchFamily="2" charset="2"/>
              <a:buNone/>
            </a:pPr>
            <a:r>
              <a:rPr lang="zh-CN" altLang="en-US" sz="2200" b="1" dirty="0">
                <a:latin typeface="Times New Roman" panose="02020603050405020304" pitchFamily="18" charset="0"/>
              </a:rPr>
              <a:t>英语：</a:t>
            </a:r>
            <a:r>
              <a:rPr lang="en-US" altLang="zh-CN" sz="2200" b="1" dirty="0">
                <a:latin typeface="Times New Roman" panose="02020603050405020304" pitchFamily="18" charset="0"/>
              </a:rPr>
              <a:t>13</a:t>
            </a:r>
            <a:r>
              <a:rPr lang="zh-CN" altLang="en-US" sz="2200" b="1" dirty="0">
                <a:latin typeface="Times New Roman" panose="02020603050405020304" pitchFamily="18" charset="0"/>
              </a:rPr>
              <a:t>； 日语：</a:t>
            </a:r>
            <a:r>
              <a:rPr lang="en-US" altLang="zh-CN" sz="2200" b="1" dirty="0">
                <a:latin typeface="Times New Roman" panose="02020603050405020304" pitchFamily="18" charset="0"/>
              </a:rPr>
              <a:t>5</a:t>
            </a:r>
            <a:r>
              <a:rPr lang="zh-CN" altLang="en-US" sz="2200" b="1" dirty="0">
                <a:latin typeface="Times New Roman" panose="02020603050405020304" pitchFamily="18" charset="0"/>
              </a:rPr>
              <a:t>； 德语：</a:t>
            </a:r>
            <a:r>
              <a:rPr lang="en-US" altLang="zh-CN" sz="2200" b="1" dirty="0">
                <a:latin typeface="Times New Roman" panose="02020603050405020304" pitchFamily="18" charset="0"/>
              </a:rPr>
              <a:t>10</a:t>
            </a:r>
            <a:r>
              <a:rPr lang="zh-CN" altLang="en-US" sz="2200" b="1" dirty="0">
                <a:latin typeface="Times New Roman" panose="02020603050405020304" pitchFamily="18" charset="0"/>
              </a:rPr>
              <a:t>； 法语：</a:t>
            </a:r>
            <a:r>
              <a:rPr lang="en-US" altLang="zh-CN" sz="2200" b="1" dirty="0">
                <a:latin typeface="Times New Roman" panose="02020603050405020304" pitchFamily="18" charset="0"/>
              </a:rPr>
              <a:t>9</a:t>
            </a:r>
          </a:p>
          <a:p>
            <a:pPr eaLnBrk="1" hangingPunct="1">
              <a:buFont typeface="Wingdings" pitchFamily="2" charset="2"/>
              <a:buNone/>
            </a:pPr>
            <a:r>
              <a:rPr lang="zh-CN" altLang="en-US" sz="2200" b="1" dirty="0">
                <a:latin typeface="Times New Roman" panose="02020603050405020304" pitchFamily="18" charset="0"/>
              </a:rPr>
              <a:t>英日：</a:t>
            </a:r>
            <a:r>
              <a:rPr lang="en-US" altLang="zh-CN" sz="2200" b="1" dirty="0">
                <a:latin typeface="Times New Roman" panose="02020603050405020304" pitchFamily="18" charset="0"/>
              </a:rPr>
              <a:t>2;      </a:t>
            </a:r>
            <a:r>
              <a:rPr lang="zh-CN" altLang="en-US" sz="2200" b="1" dirty="0">
                <a:latin typeface="Times New Roman" panose="02020603050405020304" pitchFamily="18" charset="0"/>
              </a:rPr>
              <a:t>英德：</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 英法：</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   法德：</a:t>
            </a:r>
            <a:r>
              <a:rPr lang="en-US" altLang="zh-CN" sz="2200" b="1" dirty="0">
                <a:latin typeface="Times New Roman" panose="02020603050405020304" pitchFamily="18" charset="0"/>
              </a:rPr>
              <a:t>4</a:t>
            </a:r>
          </a:p>
          <a:p>
            <a:pPr eaLnBrk="1" hangingPunct="1">
              <a:buFont typeface="Wingdings" pitchFamily="2" charset="2"/>
              <a:buNone/>
            </a:pPr>
            <a:r>
              <a:rPr lang="zh-CN" altLang="en-US" sz="2200" b="1" dirty="0">
                <a:latin typeface="Times New Roman" panose="02020603050405020304" pitchFamily="18" charset="0"/>
              </a:rPr>
              <a:t>会日语的不会法语、德语</a:t>
            </a:r>
          </a:p>
          <a:p>
            <a:pPr eaLnBrk="1" hangingPunct="1">
              <a:buFont typeface="Wingdings" pitchFamily="2" charset="2"/>
              <a:buNone/>
            </a:pPr>
            <a:r>
              <a:rPr lang="zh-CN" altLang="en-US" sz="2200" b="1" dirty="0">
                <a:latin typeface="Times New Roman" panose="02020603050405020304" pitchFamily="18" charset="0"/>
              </a:rPr>
              <a:t>求：只会 </a:t>
            </a:r>
            <a:r>
              <a:rPr lang="en-US" altLang="zh-CN" sz="2200" b="1" dirty="0">
                <a:latin typeface="Times New Roman" panose="02020603050405020304" pitchFamily="18" charset="0"/>
              </a:rPr>
              <a:t>1 </a:t>
            </a:r>
            <a:r>
              <a:rPr lang="zh-CN" altLang="en-US" sz="2200" b="1" dirty="0">
                <a:latin typeface="Times New Roman" panose="02020603050405020304" pitchFamily="18" charset="0"/>
              </a:rPr>
              <a:t>种语言人数，会 </a:t>
            </a:r>
            <a:r>
              <a:rPr lang="en-US" altLang="zh-CN" sz="2200" b="1" dirty="0">
                <a:latin typeface="Times New Roman" panose="02020603050405020304" pitchFamily="18" charset="0"/>
              </a:rPr>
              <a:t>3 </a:t>
            </a:r>
            <a:r>
              <a:rPr lang="zh-CN" altLang="en-US" sz="2200" b="1" dirty="0">
                <a:latin typeface="Times New Roman" panose="02020603050405020304" pitchFamily="18" charset="0"/>
              </a:rPr>
              <a:t>种语言人数</a:t>
            </a:r>
          </a:p>
          <a:p>
            <a:pPr eaLnBrk="1" hangingPunct="1">
              <a:buFont typeface="Wingdings" pitchFamily="2" charset="2"/>
              <a:buNone/>
            </a:pPr>
            <a:endParaRPr lang="en-US" altLang="zh-CN" sz="2400" b="1" dirty="0">
              <a:solidFill>
                <a:schemeClr val="bg2"/>
              </a:solidFill>
              <a:latin typeface="Times New Roman" panose="02020603050405020304" pitchFamily="18" charset="0"/>
            </a:endParaRPr>
          </a:p>
        </p:txBody>
      </p:sp>
      <p:sp>
        <p:nvSpPr>
          <p:cNvPr id="63491" name="Text Box 4">
            <a:extLst>
              <a:ext uri="{FF2B5EF4-FFF2-40B4-BE49-F238E27FC236}">
                <a16:creationId xmlns:a16="http://schemas.microsoft.com/office/drawing/2014/main" id="{5283C11F-0F8B-844D-A4B5-02A016DFB359}"/>
              </a:ext>
            </a:extLst>
          </p:cNvPr>
          <p:cNvSpPr txBox="1">
            <a:spLocks noChangeArrowheads="1"/>
          </p:cNvSpPr>
          <p:nvPr/>
        </p:nvSpPr>
        <p:spPr bwMode="auto">
          <a:xfrm>
            <a:off x="4500563" y="3789363"/>
            <a:ext cx="4186237" cy="22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dirty="0">
                <a:solidFill>
                  <a:schemeClr val="tx2"/>
                </a:solidFill>
                <a:latin typeface="Times New Roman" panose="02020603050405020304" pitchFamily="18" charset="0"/>
              </a:rPr>
              <a:t>令</a:t>
            </a:r>
            <a:r>
              <a:rPr lang="en-US" altLang="zh-CN" sz="2400" dirty="0">
                <a:solidFill>
                  <a:schemeClr val="tx2"/>
                </a:solidFill>
                <a:latin typeface="Times New Roman" panose="02020603050405020304" pitchFamily="18" charset="0"/>
              </a:rPr>
              <a:t>A,</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B,</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C,</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D</a:t>
            </a:r>
            <a:r>
              <a:rPr lang="zh-CN" altLang="en-US" sz="2400" dirty="0">
                <a:solidFill>
                  <a:schemeClr val="tx2"/>
                </a:solidFill>
                <a:latin typeface="Times New Roman" panose="02020603050405020304" pitchFamily="18" charset="0"/>
              </a:rPr>
              <a:t> 分别表示会英，法，德，日语的人的集合。</a:t>
            </a:r>
            <a:endParaRPr lang="en-US" altLang="zh-CN" sz="2400" dirty="0">
              <a:solidFill>
                <a:schemeClr val="tx2"/>
              </a:solidFill>
              <a:latin typeface="Times New Roman" panose="02020603050405020304" pitchFamily="18" charset="0"/>
            </a:endParaRPr>
          </a:p>
          <a:p>
            <a:pPr eaLnBrk="1" hangingPunct="1">
              <a:lnSpc>
                <a:spcPct val="120000"/>
              </a:lnSpc>
              <a:spcBef>
                <a:spcPct val="0"/>
              </a:spcBef>
              <a:buClrTx/>
              <a:buSzTx/>
              <a:buFontTx/>
              <a:buNone/>
            </a:pPr>
            <a:r>
              <a:rPr lang="zh-CN" altLang="en-US" sz="2400" dirty="0">
                <a:solidFill>
                  <a:schemeClr val="tx2"/>
                </a:solidFill>
                <a:latin typeface="Times New Roman" panose="02020603050405020304" pitchFamily="18" charset="0"/>
              </a:rPr>
              <a:t>设同时会</a:t>
            </a:r>
            <a:r>
              <a:rPr lang="en-US" altLang="zh-CN" sz="2400" dirty="0">
                <a:solidFill>
                  <a:schemeClr val="tx2"/>
                </a:solidFill>
                <a:latin typeface="Times New Roman" panose="02020603050405020304" pitchFamily="18" charset="0"/>
              </a:rPr>
              <a:t>3</a:t>
            </a:r>
            <a:r>
              <a:rPr lang="zh-CN" altLang="en-US" sz="2400" dirty="0">
                <a:solidFill>
                  <a:schemeClr val="tx2"/>
                </a:solidFill>
                <a:latin typeface="Times New Roman" panose="02020603050405020304" pitchFamily="18" charset="0"/>
              </a:rPr>
              <a:t>门语言的有</a:t>
            </a:r>
            <a:r>
              <a:rPr lang="en-US" altLang="zh-CN" sz="2400" dirty="0">
                <a:solidFill>
                  <a:schemeClr val="tx2"/>
                </a:solidFill>
                <a:latin typeface="Times New Roman" panose="02020603050405020304" pitchFamily="18" charset="0"/>
              </a:rPr>
              <a:t>x</a:t>
            </a:r>
            <a:r>
              <a:rPr lang="zh-CN" altLang="en-US" sz="2400" dirty="0">
                <a:solidFill>
                  <a:schemeClr val="tx2"/>
                </a:solidFill>
                <a:latin typeface="Times New Roman" panose="02020603050405020304" pitchFamily="18" charset="0"/>
              </a:rPr>
              <a:t>人，只会英，法或德语一种语言的分别为</a:t>
            </a:r>
            <a:r>
              <a:rPr lang="en-US" altLang="zh-CN" sz="2400" dirty="0">
                <a:solidFill>
                  <a:schemeClr val="tx2"/>
                </a:solidFill>
                <a:latin typeface="Times New Roman" panose="02020603050405020304" pitchFamily="18" charset="0"/>
              </a:rPr>
              <a:t>y</a:t>
            </a:r>
            <a:r>
              <a:rPr lang="en-US" altLang="zh-CN" sz="2400" baseline="-25000" dirty="0">
                <a:solidFill>
                  <a:schemeClr val="tx2"/>
                </a:solidFill>
                <a:latin typeface="Times New Roman" panose="02020603050405020304" pitchFamily="18" charset="0"/>
              </a:rPr>
              <a:t>1</a:t>
            </a:r>
            <a:r>
              <a:rPr lang="en-US" altLang="zh-CN" sz="2400" dirty="0">
                <a:solidFill>
                  <a:schemeClr val="tx2"/>
                </a:solidFill>
                <a:latin typeface="Times New Roman" panose="02020603050405020304" pitchFamily="18" charset="0"/>
              </a:rPr>
              <a:t>,</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y</a:t>
            </a:r>
            <a:r>
              <a:rPr lang="en-US" altLang="zh-CN" sz="2400" baseline="-25000" dirty="0">
                <a:solidFill>
                  <a:schemeClr val="tx2"/>
                </a:solidFill>
                <a:latin typeface="Times New Roman" panose="02020603050405020304" pitchFamily="18" charset="0"/>
              </a:rPr>
              <a:t>2</a:t>
            </a:r>
            <a:r>
              <a:rPr lang="zh-CN" altLang="en-US" sz="2400" dirty="0">
                <a:solidFill>
                  <a:schemeClr val="tx2"/>
                </a:solidFill>
                <a:latin typeface="Times New Roman" panose="02020603050405020304" pitchFamily="18" charset="0"/>
              </a:rPr>
              <a:t> 和</a:t>
            </a:r>
            <a:r>
              <a:rPr lang="en-US" altLang="zh-CN" sz="2400" dirty="0">
                <a:solidFill>
                  <a:schemeClr val="tx2"/>
                </a:solidFill>
                <a:latin typeface="Times New Roman" panose="02020603050405020304" pitchFamily="18" charset="0"/>
              </a:rPr>
              <a:t>y</a:t>
            </a:r>
            <a:r>
              <a:rPr lang="en-US" altLang="zh-CN" sz="2400" baseline="-25000" dirty="0">
                <a:solidFill>
                  <a:schemeClr val="tx2"/>
                </a:solidFill>
                <a:latin typeface="Times New Roman" panose="02020603050405020304" pitchFamily="18" charset="0"/>
              </a:rPr>
              <a:t>3</a:t>
            </a:r>
            <a:r>
              <a:rPr lang="zh-CN" altLang="en-US" sz="2400" dirty="0">
                <a:solidFill>
                  <a:schemeClr val="tx2"/>
                </a:solidFill>
                <a:latin typeface="Times New Roman" panose="02020603050405020304" pitchFamily="18" charset="0"/>
              </a:rPr>
              <a:t>人。</a:t>
            </a:r>
            <a:endParaRPr lang="en-US" altLang="zh-CN" sz="2800" dirty="0">
              <a:solidFill>
                <a:schemeClr val="tx2"/>
              </a:solidFill>
              <a:latin typeface="Times New Roman" panose="02020603050405020304" pitchFamily="18" charset="0"/>
            </a:endParaRPr>
          </a:p>
        </p:txBody>
      </p:sp>
      <p:grpSp>
        <p:nvGrpSpPr>
          <p:cNvPr id="3" name="Group 2">
            <a:extLst>
              <a:ext uri="{FF2B5EF4-FFF2-40B4-BE49-F238E27FC236}">
                <a16:creationId xmlns:a16="http://schemas.microsoft.com/office/drawing/2014/main" id="{80AC91FA-AE1A-A24D-B328-3B2CB94ED609}"/>
              </a:ext>
            </a:extLst>
          </p:cNvPr>
          <p:cNvGrpSpPr/>
          <p:nvPr/>
        </p:nvGrpSpPr>
        <p:grpSpPr>
          <a:xfrm>
            <a:off x="755650" y="3528378"/>
            <a:ext cx="3455988" cy="3149245"/>
            <a:chOff x="755650" y="3528378"/>
            <a:chExt cx="3455988" cy="3149245"/>
          </a:xfrm>
        </p:grpSpPr>
        <p:pic>
          <p:nvPicPr>
            <p:cNvPr id="63492" name="Picture 5" descr="图形1">
              <a:extLst>
                <a:ext uri="{FF2B5EF4-FFF2-40B4-BE49-F238E27FC236}">
                  <a16:creationId xmlns:a16="http://schemas.microsoft.com/office/drawing/2014/main" id="{E3140949-42C7-0540-8BD7-6ECF68184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933825"/>
              <a:ext cx="3455988" cy="2303463"/>
            </a:xfrm>
            <a:prstGeom prst="rect">
              <a:avLst/>
            </a:prstGeom>
            <a:solidFill>
              <a:srgbClr val="E8F3F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1C43C86-221D-0E46-8D7A-AA09469B3E00}"/>
                </a:ext>
              </a:extLst>
            </p:cNvPr>
            <p:cNvSpPr txBox="1"/>
            <p:nvPr/>
          </p:nvSpPr>
          <p:spPr>
            <a:xfrm>
              <a:off x="1331640" y="3564493"/>
              <a:ext cx="338554" cy="369332"/>
            </a:xfrm>
            <a:prstGeom prst="rect">
              <a:avLst/>
            </a:prstGeom>
            <a:noFill/>
          </p:spPr>
          <p:txBody>
            <a:bodyPr wrap="none" rtlCol="0">
              <a:spAutoFit/>
            </a:bodyPr>
            <a:lstStyle/>
            <a:p>
              <a:r>
                <a:rPr lang="en-CN" dirty="0"/>
                <a:t>B</a:t>
              </a:r>
            </a:p>
          </p:txBody>
        </p:sp>
        <p:sp>
          <p:nvSpPr>
            <p:cNvPr id="7" name="TextBox 6">
              <a:extLst>
                <a:ext uri="{FF2B5EF4-FFF2-40B4-BE49-F238E27FC236}">
                  <a16:creationId xmlns:a16="http://schemas.microsoft.com/office/drawing/2014/main" id="{330DA350-8AD9-B444-8742-518C2C95246C}"/>
                </a:ext>
              </a:extLst>
            </p:cNvPr>
            <p:cNvSpPr txBox="1"/>
            <p:nvPr/>
          </p:nvSpPr>
          <p:spPr>
            <a:xfrm>
              <a:off x="3279827" y="3564493"/>
              <a:ext cx="351378" cy="369332"/>
            </a:xfrm>
            <a:prstGeom prst="rect">
              <a:avLst/>
            </a:prstGeom>
            <a:noFill/>
          </p:spPr>
          <p:txBody>
            <a:bodyPr wrap="none" rtlCol="0">
              <a:spAutoFit/>
            </a:bodyPr>
            <a:lstStyle/>
            <a:p>
              <a:r>
                <a:rPr lang="en-US" altLang="zh-CN" dirty="0"/>
                <a:t>D</a:t>
              </a:r>
              <a:endParaRPr lang="en-CN" dirty="0"/>
            </a:p>
          </p:txBody>
        </p:sp>
        <p:sp>
          <p:nvSpPr>
            <p:cNvPr id="8" name="TextBox 7">
              <a:extLst>
                <a:ext uri="{FF2B5EF4-FFF2-40B4-BE49-F238E27FC236}">
                  <a16:creationId xmlns:a16="http://schemas.microsoft.com/office/drawing/2014/main" id="{F743A7FE-3E57-7E4B-BFE6-938C00AD5A9A}"/>
                </a:ext>
              </a:extLst>
            </p:cNvPr>
            <p:cNvSpPr txBox="1"/>
            <p:nvPr/>
          </p:nvSpPr>
          <p:spPr>
            <a:xfrm>
              <a:off x="1819290" y="6308291"/>
              <a:ext cx="351378" cy="369332"/>
            </a:xfrm>
            <a:prstGeom prst="rect">
              <a:avLst/>
            </a:prstGeom>
            <a:noFill/>
          </p:spPr>
          <p:txBody>
            <a:bodyPr wrap="none" rtlCol="0">
              <a:spAutoFit/>
            </a:bodyPr>
            <a:lstStyle/>
            <a:p>
              <a:r>
                <a:rPr lang="en-US" altLang="zh-CN" dirty="0"/>
                <a:t>C</a:t>
              </a:r>
              <a:endParaRPr lang="en-CN" dirty="0"/>
            </a:p>
          </p:txBody>
        </p:sp>
        <p:sp>
          <p:nvSpPr>
            <p:cNvPr id="9" name="TextBox 8">
              <a:extLst>
                <a:ext uri="{FF2B5EF4-FFF2-40B4-BE49-F238E27FC236}">
                  <a16:creationId xmlns:a16="http://schemas.microsoft.com/office/drawing/2014/main" id="{80D7A278-738F-3040-AD4B-67DFEA4DB1FD}"/>
                </a:ext>
              </a:extLst>
            </p:cNvPr>
            <p:cNvSpPr txBox="1"/>
            <p:nvPr/>
          </p:nvSpPr>
          <p:spPr>
            <a:xfrm>
              <a:off x="2200998" y="3528378"/>
              <a:ext cx="338554" cy="369332"/>
            </a:xfrm>
            <a:prstGeom prst="rect">
              <a:avLst/>
            </a:prstGeom>
            <a:noFill/>
          </p:spPr>
          <p:txBody>
            <a:bodyPr wrap="none" rtlCol="0">
              <a:spAutoFit/>
            </a:bodyPr>
            <a:lstStyle/>
            <a:p>
              <a:r>
                <a:rPr lang="en-CN" dirty="0"/>
                <a:t>A</a:t>
              </a:r>
            </a:p>
          </p:txBody>
        </p:sp>
      </p:grpSp>
    </p:spTree>
    <p:extLst>
      <p:ext uri="{BB962C8B-B14F-4D97-AF65-F5344CB8AC3E}">
        <p14:creationId xmlns:p14="http://schemas.microsoft.com/office/powerpoint/2010/main" val="11695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checkerboard(across)">
                                      <p:cBhvr>
                                        <p:cTn id="12"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5">
            <a:extLst>
              <a:ext uri="{FF2B5EF4-FFF2-40B4-BE49-F238E27FC236}">
                <a16:creationId xmlns:a16="http://schemas.microsoft.com/office/drawing/2014/main" id="{B3F7F120-CC65-5C42-B6B9-4FCABC535FD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AD88C1-A769-BA49-BAE8-FEC6949BF921}" type="slidenum">
              <a:rPr altLang="zh-CN" sz="1200" noProof="1" smtClean="0">
                <a:latin typeface="Arial Black" panose="020B0604020202020204" pitchFamily="34" charset="0"/>
              </a:rPr>
              <a:pPr>
                <a:spcBef>
                  <a:spcPct val="0"/>
                </a:spcBef>
                <a:buClrTx/>
                <a:buSzTx/>
                <a:buFontTx/>
                <a:buNone/>
              </a:pPr>
              <a:t>64</a:t>
            </a:fld>
            <a:endParaRPr lang="en-CN" altLang="zh-CN" sz="1200" noProof="1">
              <a:latin typeface="Arial Black" panose="020B0604020202020204" pitchFamily="34" charset="0"/>
            </a:endParaRPr>
          </a:p>
        </p:txBody>
      </p:sp>
      <p:sp>
        <p:nvSpPr>
          <p:cNvPr id="115715" name="Text Box 4">
            <a:extLst>
              <a:ext uri="{FF2B5EF4-FFF2-40B4-BE49-F238E27FC236}">
                <a16:creationId xmlns:a16="http://schemas.microsoft.com/office/drawing/2014/main" id="{022BB18C-0336-A044-9AE0-6E1EDFB285A2}"/>
              </a:ext>
            </a:extLst>
          </p:cNvPr>
          <p:cNvSpPr txBox="1">
            <a:spLocks noChangeArrowheads="1"/>
          </p:cNvSpPr>
          <p:nvPr/>
        </p:nvSpPr>
        <p:spPr bwMode="auto">
          <a:xfrm>
            <a:off x="4500563" y="3789363"/>
            <a:ext cx="36718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+2(4-</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1</a:t>
            </a:r>
            <a:r>
              <a:rPr lang="en-US" altLang="zh-CN" sz="2400" b="1">
                <a:solidFill>
                  <a:schemeClr val="tx2"/>
                </a:solidFill>
                <a:latin typeface="Times New Roman" panose="02020603050405020304" pitchFamily="18" charset="0"/>
              </a:rPr>
              <a:t>+2=13</a:t>
            </a:r>
          </a:p>
          <a:p>
            <a:pPr eaLnBrk="1" hangingPunct="1">
              <a:lnSpc>
                <a:spcPct val="120000"/>
              </a:lnSpc>
              <a:spcBef>
                <a:spcPct val="0"/>
              </a:spcBef>
              <a:buClrTx/>
              <a:buSzTx/>
              <a:buFontTx/>
              <a:buNone/>
            </a:pP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+2(4-</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2</a:t>
            </a:r>
            <a:r>
              <a:rPr lang="en-US" altLang="zh-CN" sz="2400" b="1">
                <a:solidFill>
                  <a:schemeClr val="tx2"/>
                </a:solidFill>
                <a:latin typeface="Times New Roman" panose="02020603050405020304" pitchFamily="18" charset="0"/>
              </a:rPr>
              <a:t>=10</a:t>
            </a:r>
          </a:p>
          <a:p>
            <a:pPr eaLnBrk="1" hangingPunct="1">
              <a:lnSpc>
                <a:spcPct val="120000"/>
              </a:lnSpc>
              <a:spcBef>
                <a:spcPct val="0"/>
              </a:spcBef>
              <a:buClrTx/>
              <a:buSzTx/>
              <a:buFontTx/>
              <a:buNone/>
            </a:pP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+2(4-</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3</a:t>
            </a:r>
            <a:r>
              <a:rPr lang="en-US" altLang="zh-CN" sz="2400" b="1">
                <a:solidFill>
                  <a:schemeClr val="tx2"/>
                </a:solidFill>
                <a:latin typeface="Times New Roman" panose="02020603050405020304" pitchFamily="18" charset="0"/>
              </a:rPr>
              <a:t>=9</a:t>
            </a:r>
          </a:p>
          <a:p>
            <a:pPr eaLnBrk="1" hangingPunct="1">
              <a:lnSpc>
                <a:spcPct val="120000"/>
              </a:lnSpc>
              <a:spcBef>
                <a:spcPct val="0"/>
              </a:spcBef>
              <a:buClrTx/>
              <a:buSzTx/>
              <a:buFontTx/>
              <a:buNone/>
            </a:pP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+3(4-</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1</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2</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3</a:t>
            </a:r>
            <a:r>
              <a:rPr lang="en-US" altLang="zh-CN" sz="2400" b="1">
                <a:solidFill>
                  <a:schemeClr val="tx2"/>
                </a:solidFill>
                <a:latin typeface="Times New Roman" panose="02020603050405020304" pitchFamily="18" charset="0"/>
              </a:rPr>
              <a:t>=19</a:t>
            </a:r>
          </a:p>
          <a:p>
            <a:pPr eaLnBrk="1" hangingPunct="1">
              <a:lnSpc>
                <a:spcPct val="120000"/>
              </a:lnSpc>
              <a:spcBef>
                <a:spcPct val="0"/>
              </a:spcBef>
              <a:buClrTx/>
              <a:buSzTx/>
              <a:buFontTx/>
              <a:buNone/>
            </a:pP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=1, </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1</a:t>
            </a:r>
            <a:r>
              <a:rPr lang="en-US" altLang="zh-CN" sz="2400" b="1">
                <a:solidFill>
                  <a:schemeClr val="tx2"/>
                </a:solidFill>
                <a:latin typeface="Times New Roman" panose="02020603050405020304" pitchFamily="18" charset="0"/>
              </a:rPr>
              <a:t>=4, </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2</a:t>
            </a:r>
            <a:r>
              <a:rPr lang="en-US" altLang="zh-CN" sz="2400" b="1">
                <a:solidFill>
                  <a:schemeClr val="tx2"/>
                </a:solidFill>
                <a:latin typeface="Times New Roman" panose="02020603050405020304" pitchFamily="18" charset="0"/>
              </a:rPr>
              <a:t>=3, </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3</a:t>
            </a:r>
            <a:r>
              <a:rPr lang="en-US" altLang="zh-CN" sz="2400" b="1">
                <a:solidFill>
                  <a:schemeClr val="tx2"/>
                </a:solidFill>
                <a:latin typeface="Times New Roman" panose="02020603050405020304" pitchFamily="18" charset="0"/>
              </a:rPr>
              <a:t>=2</a:t>
            </a:r>
            <a:r>
              <a:rPr lang="en-US" altLang="zh-CN" sz="2800" b="1">
                <a:solidFill>
                  <a:schemeClr val="tx2"/>
                </a:solidFill>
                <a:latin typeface="Times New Roman" panose="02020603050405020304" pitchFamily="18" charset="0"/>
              </a:rPr>
              <a:t>   </a:t>
            </a:r>
          </a:p>
        </p:txBody>
      </p:sp>
      <p:pic>
        <p:nvPicPr>
          <p:cNvPr id="115716" name="Picture 5" descr="图形1">
            <a:extLst>
              <a:ext uri="{FF2B5EF4-FFF2-40B4-BE49-F238E27FC236}">
                <a16:creationId xmlns:a16="http://schemas.microsoft.com/office/drawing/2014/main" id="{CDE6538C-A172-184B-863A-0ECC65034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933825"/>
            <a:ext cx="3455988" cy="2303463"/>
          </a:xfrm>
          <a:prstGeom prst="rect">
            <a:avLst/>
          </a:prstGeom>
          <a:solidFill>
            <a:srgbClr val="E8F3F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58E5EA53-FFA8-9049-83CC-3F364CEB2028}"/>
              </a:ext>
            </a:extLst>
          </p:cNvPr>
          <p:cNvSpPr txBox="1">
            <a:spLocks noChangeArrowheads="1"/>
          </p:cNvSpPr>
          <p:nvPr/>
        </p:nvSpPr>
        <p:spPr bwMode="auto">
          <a:xfrm>
            <a:off x="539750" y="692150"/>
            <a:ext cx="7993063"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buFont typeface="Wingdings" pitchFamily="2" charset="2"/>
              <a:buNone/>
            </a:pPr>
            <a:r>
              <a:rPr lang="zh-CN" altLang="en-US" b="1" kern="0"/>
              <a:t>有穷集的计数：文氏图法</a:t>
            </a:r>
            <a:endParaRPr lang="en-US" altLang="zh-CN" b="1" kern="0">
              <a:latin typeface="Times New Roman" panose="02020603050405020304" pitchFamily="18" charset="0"/>
            </a:endParaRPr>
          </a:p>
          <a:p>
            <a:pPr eaLnBrk="1" hangingPunct="1">
              <a:buFont typeface="Wingdings" pitchFamily="2" charset="2"/>
              <a:buNone/>
            </a:pPr>
            <a:r>
              <a:rPr lang="zh-CN" altLang="en-US" b="1" kern="0">
                <a:latin typeface="Times New Roman" panose="02020603050405020304" pitchFamily="18" charset="0"/>
              </a:rPr>
              <a:t>例</a:t>
            </a:r>
            <a:r>
              <a:rPr lang="en-US" altLang="zh-CN" b="1" kern="0">
                <a:latin typeface="Times New Roman" panose="02020603050405020304" pitchFamily="18" charset="0"/>
              </a:rPr>
              <a:t>1</a:t>
            </a:r>
            <a:r>
              <a:rPr lang="zh-CN" altLang="en-US" sz="2800" b="1" kern="0">
                <a:latin typeface="Times New Roman" panose="02020603050405020304" pitchFamily="18" charset="0"/>
              </a:rPr>
              <a:t>：</a:t>
            </a:r>
            <a:r>
              <a:rPr lang="en-US" altLang="zh-CN" sz="2200" b="1" kern="0">
                <a:latin typeface="Times New Roman" panose="02020603050405020304" pitchFamily="18" charset="0"/>
              </a:rPr>
              <a:t>24</a:t>
            </a:r>
            <a:r>
              <a:rPr lang="zh-CN" altLang="en-US" sz="2200" b="1" kern="0">
                <a:latin typeface="Times New Roman" panose="02020603050405020304" pitchFamily="18" charset="0"/>
              </a:rPr>
              <a:t>名科技人员，每人至少会</a:t>
            </a:r>
            <a:r>
              <a:rPr lang="en-US" altLang="zh-CN" sz="2200" b="1" kern="0">
                <a:latin typeface="Times New Roman" panose="02020603050405020304" pitchFamily="18" charset="0"/>
              </a:rPr>
              <a:t>1</a:t>
            </a:r>
            <a:r>
              <a:rPr lang="zh-CN" altLang="en-US" sz="2200" b="1" kern="0">
                <a:latin typeface="Times New Roman" panose="02020603050405020304" pitchFamily="18" charset="0"/>
              </a:rPr>
              <a:t>门外语</a:t>
            </a:r>
            <a:r>
              <a:rPr lang="en-US" altLang="zh-CN" sz="2200" b="1" kern="0">
                <a:latin typeface="Times New Roman" panose="02020603050405020304" pitchFamily="18" charset="0"/>
              </a:rPr>
              <a:t>.</a:t>
            </a:r>
          </a:p>
          <a:p>
            <a:pPr eaLnBrk="1" hangingPunct="1">
              <a:buFont typeface="Wingdings" pitchFamily="2" charset="2"/>
              <a:buNone/>
            </a:pPr>
            <a:r>
              <a:rPr lang="zh-CN" altLang="en-US" sz="2200" b="1" kern="0">
                <a:latin typeface="Times New Roman" panose="02020603050405020304" pitchFamily="18" charset="0"/>
              </a:rPr>
              <a:t>英语：</a:t>
            </a:r>
            <a:r>
              <a:rPr lang="en-US" altLang="zh-CN" sz="2200" b="1" kern="0">
                <a:latin typeface="Times New Roman" panose="02020603050405020304" pitchFamily="18" charset="0"/>
              </a:rPr>
              <a:t>13</a:t>
            </a:r>
            <a:r>
              <a:rPr lang="zh-CN" altLang="en-US" sz="2200" b="1" kern="0">
                <a:latin typeface="Times New Roman" panose="02020603050405020304" pitchFamily="18" charset="0"/>
              </a:rPr>
              <a:t>； 日语：</a:t>
            </a:r>
            <a:r>
              <a:rPr lang="en-US" altLang="zh-CN" sz="2200" b="1" kern="0">
                <a:latin typeface="Times New Roman" panose="02020603050405020304" pitchFamily="18" charset="0"/>
              </a:rPr>
              <a:t>5</a:t>
            </a:r>
            <a:r>
              <a:rPr lang="zh-CN" altLang="en-US" sz="2200" b="1" kern="0">
                <a:latin typeface="Times New Roman" panose="02020603050405020304" pitchFamily="18" charset="0"/>
              </a:rPr>
              <a:t>； 德语：</a:t>
            </a:r>
            <a:r>
              <a:rPr lang="en-US" altLang="zh-CN" sz="2200" b="1" kern="0">
                <a:latin typeface="Times New Roman" panose="02020603050405020304" pitchFamily="18" charset="0"/>
              </a:rPr>
              <a:t>10</a:t>
            </a:r>
            <a:r>
              <a:rPr lang="zh-CN" altLang="en-US" sz="2200" b="1" kern="0">
                <a:latin typeface="Times New Roman" panose="02020603050405020304" pitchFamily="18" charset="0"/>
              </a:rPr>
              <a:t>； 法语：</a:t>
            </a:r>
            <a:r>
              <a:rPr lang="en-US" altLang="zh-CN" sz="2200" b="1" kern="0">
                <a:latin typeface="Times New Roman" panose="02020603050405020304" pitchFamily="18" charset="0"/>
              </a:rPr>
              <a:t>9</a:t>
            </a:r>
          </a:p>
          <a:p>
            <a:pPr eaLnBrk="1" hangingPunct="1">
              <a:buFont typeface="Wingdings" pitchFamily="2" charset="2"/>
              <a:buNone/>
            </a:pPr>
            <a:r>
              <a:rPr lang="zh-CN" altLang="en-US" sz="2200" b="1" kern="0">
                <a:latin typeface="Times New Roman" panose="02020603050405020304" pitchFamily="18" charset="0"/>
              </a:rPr>
              <a:t>英日：</a:t>
            </a:r>
            <a:r>
              <a:rPr lang="en-US" altLang="zh-CN" sz="2200" b="1" kern="0">
                <a:latin typeface="Times New Roman" panose="02020603050405020304" pitchFamily="18" charset="0"/>
              </a:rPr>
              <a:t>2;      </a:t>
            </a:r>
            <a:r>
              <a:rPr lang="zh-CN" altLang="en-US" sz="2200" b="1" kern="0">
                <a:latin typeface="Times New Roman" panose="02020603050405020304" pitchFamily="18" charset="0"/>
              </a:rPr>
              <a:t>英德：</a:t>
            </a:r>
            <a:r>
              <a:rPr lang="en-US" altLang="zh-CN" sz="2200" b="1" kern="0">
                <a:latin typeface="Times New Roman" panose="02020603050405020304" pitchFamily="18" charset="0"/>
              </a:rPr>
              <a:t>4</a:t>
            </a:r>
            <a:r>
              <a:rPr lang="zh-CN" altLang="en-US" sz="2200" b="1" kern="0">
                <a:latin typeface="Times New Roman" panose="02020603050405020304" pitchFamily="18" charset="0"/>
              </a:rPr>
              <a:t>； 英法：</a:t>
            </a:r>
            <a:r>
              <a:rPr lang="en-US" altLang="zh-CN" sz="2200" b="1" kern="0">
                <a:latin typeface="Times New Roman" panose="02020603050405020304" pitchFamily="18" charset="0"/>
              </a:rPr>
              <a:t>4</a:t>
            </a:r>
            <a:r>
              <a:rPr lang="zh-CN" altLang="en-US" sz="2200" b="1" kern="0">
                <a:latin typeface="Times New Roman" panose="02020603050405020304" pitchFamily="18" charset="0"/>
              </a:rPr>
              <a:t>；   法德：</a:t>
            </a:r>
            <a:r>
              <a:rPr lang="en-US" altLang="zh-CN" sz="2200" b="1" kern="0">
                <a:latin typeface="Times New Roman" panose="02020603050405020304" pitchFamily="18" charset="0"/>
              </a:rPr>
              <a:t>4</a:t>
            </a:r>
          </a:p>
          <a:p>
            <a:pPr eaLnBrk="1" hangingPunct="1">
              <a:buFont typeface="Wingdings" pitchFamily="2" charset="2"/>
              <a:buNone/>
            </a:pPr>
            <a:r>
              <a:rPr lang="zh-CN" altLang="en-US" sz="2200" b="1" kern="0">
                <a:latin typeface="Times New Roman" panose="02020603050405020304" pitchFamily="18" charset="0"/>
              </a:rPr>
              <a:t>会日语的不会法语、德语</a:t>
            </a:r>
          </a:p>
          <a:p>
            <a:pPr eaLnBrk="1" hangingPunct="1">
              <a:buFont typeface="Wingdings" pitchFamily="2" charset="2"/>
              <a:buNone/>
            </a:pPr>
            <a:r>
              <a:rPr lang="zh-CN" altLang="en-US" sz="2200" b="1" kern="0">
                <a:latin typeface="Times New Roman" panose="02020603050405020304" pitchFamily="18" charset="0"/>
              </a:rPr>
              <a:t>求：只会 </a:t>
            </a:r>
            <a:r>
              <a:rPr lang="en-US" altLang="zh-CN" sz="2200" b="1" kern="0">
                <a:latin typeface="Times New Roman" panose="02020603050405020304" pitchFamily="18" charset="0"/>
              </a:rPr>
              <a:t>1 </a:t>
            </a:r>
            <a:r>
              <a:rPr lang="zh-CN" altLang="en-US" sz="2200" b="1" kern="0">
                <a:latin typeface="Times New Roman" panose="02020603050405020304" pitchFamily="18" charset="0"/>
              </a:rPr>
              <a:t>种语言人数，会 </a:t>
            </a:r>
            <a:r>
              <a:rPr lang="en-US" altLang="zh-CN" sz="2200" b="1" kern="0">
                <a:latin typeface="Times New Roman" panose="02020603050405020304" pitchFamily="18" charset="0"/>
              </a:rPr>
              <a:t>3 </a:t>
            </a:r>
            <a:r>
              <a:rPr lang="zh-CN" altLang="en-US" sz="2200" b="1" kern="0">
                <a:latin typeface="Times New Roman" panose="02020603050405020304" pitchFamily="18" charset="0"/>
              </a:rPr>
              <a:t>种语言人数</a:t>
            </a:r>
          </a:p>
          <a:p>
            <a:pPr eaLnBrk="1" hangingPunct="1">
              <a:buFont typeface="Wingdings" pitchFamily="2" charset="2"/>
              <a:buNone/>
            </a:pPr>
            <a:endParaRPr lang="en-US" altLang="zh-CN" sz="2400" b="1" kern="0" dirty="0">
              <a:solidFill>
                <a:schemeClr val="bg2"/>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5">
            <a:extLst>
              <a:ext uri="{FF2B5EF4-FFF2-40B4-BE49-F238E27FC236}">
                <a16:creationId xmlns:a16="http://schemas.microsoft.com/office/drawing/2014/main" id="{D544E5E1-F024-024A-A2F3-4AEC6614C1A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759F45-8501-CF41-A40A-186B52EA815E}" type="slidenum">
              <a:rPr altLang="zh-CN" sz="1200" noProof="1" smtClean="0">
                <a:latin typeface="Arial Black" panose="020B0604020202020204" pitchFamily="34" charset="0"/>
              </a:rPr>
              <a:pPr>
                <a:spcBef>
                  <a:spcPct val="0"/>
                </a:spcBef>
                <a:buClrTx/>
                <a:buSzTx/>
                <a:buFontTx/>
                <a:buNone/>
              </a:pPr>
              <a:t>65</a:t>
            </a:fld>
            <a:endParaRPr lang="en-CN" altLang="zh-CN" sz="1200" noProof="1">
              <a:latin typeface="Arial Black" panose="020B0604020202020204" pitchFamily="34" charset="0"/>
            </a:endParaRPr>
          </a:p>
        </p:txBody>
      </p:sp>
      <p:sp>
        <p:nvSpPr>
          <p:cNvPr id="116738" name="Text Box 5">
            <a:extLst>
              <a:ext uri="{FF2B5EF4-FFF2-40B4-BE49-F238E27FC236}">
                <a16:creationId xmlns:a16="http://schemas.microsoft.com/office/drawing/2014/main" id="{9DE2F849-56FE-124D-852D-F427FDC427B5}"/>
              </a:ext>
            </a:extLst>
          </p:cNvPr>
          <p:cNvSpPr txBox="1">
            <a:spLocks noChangeArrowheads="1"/>
          </p:cNvSpPr>
          <p:nvPr/>
        </p:nvSpPr>
        <p:spPr bwMode="auto">
          <a:xfrm>
            <a:off x="755650" y="2924175"/>
            <a:ext cx="7777163"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b="1">
                <a:latin typeface="Times New Roman" panose="02020603050405020304" pitchFamily="18" charset="0"/>
              </a:rPr>
              <a:t>解：</a:t>
            </a:r>
            <a:r>
              <a:rPr lang="en-US" altLang="zh-CN" sz="2800" b="1" i="1">
                <a:latin typeface="Times New Roman" panose="02020603050405020304" pitchFamily="18" charset="0"/>
              </a:rPr>
              <a:t>S</a:t>
            </a:r>
            <a:r>
              <a:rPr lang="en-US" altLang="zh-CN" sz="2800" b="1">
                <a:latin typeface="Times New Roman" panose="02020603050405020304" pitchFamily="18" charset="0"/>
              </a:rPr>
              <a:t> ={ </a:t>
            </a:r>
            <a:r>
              <a:rPr lang="en-US" altLang="zh-CN" sz="2800" b="1" i="1">
                <a:latin typeface="Times New Roman" panose="02020603050405020304" pitchFamily="18" charset="0"/>
              </a:rPr>
              <a:t>x </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Z, 1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1000 },  </a:t>
            </a:r>
          </a:p>
          <a:p>
            <a:pPr eaLnBrk="1" hangingPunct="1">
              <a:lnSpc>
                <a:spcPct val="110000"/>
              </a:lnSpc>
              <a:spcBef>
                <a:spcPct val="0"/>
              </a:spcBef>
              <a:buClrTx/>
              <a:buSzTx/>
              <a:buFontTx/>
              <a:buNone/>
            </a:pP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如下定义 </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的 </a:t>
            </a:r>
            <a:r>
              <a:rPr lang="en-US" altLang="zh-CN" sz="2800" b="1">
                <a:latin typeface="Times New Roman" panose="02020603050405020304" pitchFamily="18" charset="0"/>
                <a:sym typeface="Symbol" pitchFamily="2" charset="2"/>
              </a:rPr>
              <a:t>3 </a:t>
            </a:r>
            <a:r>
              <a:rPr lang="zh-CN" altLang="en-US" sz="2800" b="1">
                <a:latin typeface="Times New Roman" panose="02020603050405020304" pitchFamily="18" charset="0"/>
                <a:sym typeface="Symbol" pitchFamily="2" charset="2"/>
              </a:rPr>
              <a:t>个子集 </a:t>
            </a:r>
            <a:r>
              <a:rPr lang="en-US" altLang="zh-CN" sz="2800" b="1" i="1">
                <a:latin typeface="Times New Roman" panose="02020603050405020304" pitchFamily="18" charset="0"/>
                <a:sym typeface="Symbol" pitchFamily="2" charset="2"/>
              </a:rPr>
              <a:t>A</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B</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C</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A</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5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B</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6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C</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8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endParaRPr lang="en-US" altLang="zh-CN" sz="2800" b="1">
              <a:latin typeface="Times New Roman" panose="02020603050405020304" pitchFamily="18" charset="0"/>
            </a:endParaRPr>
          </a:p>
        </p:txBody>
      </p:sp>
      <p:sp>
        <p:nvSpPr>
          <p:cNvPr id="116739" name="Text Box 11">
            <a:extLst>
              <a:ext uri="{FF2B5EF4-FFF2-40B4-BE49-F238E27FC236}">
                <a16:creationId xmlns:a16="http://schemas.microsoft.com/office/drawing/2014/main" id="{706FEE16-32E8-C94F-BDB6-E5DE27E17F1C}"/>
              </a:ext>
            </a:extLst>
          </p:cNvPr>
          <p:cNvSpPr txBox="1">
            <a:spLocks noChangeArrowheads="1"/>
          </p:cNvSpPr>
          <p:nvPr/>
        </p:nvSpPr>
        <p:spPr bwMode="auto">
          <a:xfrm>
            <a:off x="684213" y="1557338"/>
            <a:ext cx="77041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b="1">
                <a:latin typeface="Times New Roman" panose="02020603050405020304" pitchFamily="18" charset="0"/>
              </a:rPr>
              <a:t>求</a:t>
            </a:r>
            <a:r>
              <a:rPr lang="en-US" altLang="zh-CN" sz="2800" b="1">
                <a:latin typeface="Times New Roman" panose="02020603050405020304" pitchFamily="18" charset="0"/>
              </a:rPr>
              <a:t>1</a:t>
            </a:r>
            <a:r>
              <a:rPr lang="zh-CN" altLang="en-US" sz="2800" b="1">
                <a:latin typeface="Times New Roman" panose="02020603050405020304" pitchFamily="18" charset="0"/>
              </a:rPr>
              <a:t>到</a:t>
            </a:r>
            <a:r>
              <a:rPr lang="en-US" altLang="zh-CN" sz="2800" b="1">
                <a:latin typeface="Times New Roman" panose="02020603050405020304" pitchFamily="18" charset="0"/>
              </a:rPr>
              <a:t>1000</a:t>
            </a:r>
            <a:r>
              <a:rPr lang="zh-CN" altLang="en-US" sz="2800" b="1">
                <a:latin typeface="Times New Roman" panose="02020603050405020304" pitchFamily="18" charset="0"/>
              </a:rPr>
              <a:t>之间（包含</a:t>
            </a:r>
            <a:r>
              <a:rPr lang="en-US" altLang="zh-CN" sz="2800" b="1">
                <a:latin typeface="Times New Roman" panose="02020603050405020304" pitchFamily="18" charset="0"/>
              </a:rPr>
              <a:t>1</a:t>
            </a:r>
            <a:r>
              <a:rPr lang="zh-CN" altLang="en-US" sz="2800" b="1">
                <a:latin typeface="Times New Roman" panose="02020603050405020304" pitchFamily="18" charset="0"/>
              </a:rPr>
              <a:t>和</a:t>
            </a:r>
            <a:r>
              <a:rPr lang="en-US" altLang="zh-CN" sz="2800" b="1">
                <a:latin typeface="Times New Roman" panose="02020603050405020304" pitchFamily="18" charset="0"/>
              </a:rPr>
              <a:t>1000</a:t>
            </a:r>
            <a:r>
              <a:rPr lang="zh-CN" altLang="en-US" sz="2800" b="1">
                <a:latin typeface="Times New Roman" panose="02020603050405020304" pitchFamily="18" charset="0"/>
              </a:rPr>
              <a:t>在内）既不能被 </a:t>
            </a:r>
            <a:r>
              <a:rPr lang="en-US" altLang="zh-CN" sz="2800" b="1">
                <a:latin typeface="Times New Roman" panose="02020603050405020304" pitchFamily="18" charset="0"/>
              </a:rPr>
              <a:t>5 </a:t>
            </a:r>
            <a:r>
              <a:rPr lang="zh-CN" altLang="en-US" sz="2800" b="1">
                <a:latin typeface="Times New Roman" panose="02020603050405020304" pitchFamily="18" charset="0"/>
              </a:rPr>
              <a:t>和</a:t>
            </a:r>
            <a:r>
              <a:rPr lang="en-US" altLang="zh-CN" sz="2800" b="1">
                <a:latin typeface="Times New Roman" panose="02020603050405020304" pitchFamily="18" charset="0"/>
              </a:rPr>
              <a:t>6 </a:t>
            </a:r>
            <a:r>
              <a:rPr lang="zh-CN" altLang="en-US" sz="2800" b="1">
                <a:latin typeface="Times New Roman" panose="02020603050405020304" pitchFamily="18" charset="0"/>
              </a:rPr>
              <a:t>整除，也不能被 </a:t>
            </a:r>
            <a:r>
              <a:rPr lang="en-US" altLang="zh-CN" sz="2800" b="1">
                <a:latin typeface="Times New Roman" panose="02020603050405020304" pitchFamily="18" charset="0"/>
              </a:rPr>
              <a:t>8 </a:t>
            </a:r>
            <a:r>
              <a:rPr lang="zh-CN" altLang="en-US" sz="2800" b="1">
                <a:latin typeface="Times New Roman" panose="02020603050405020304" pitchFamily="18" charset="0"/>
              </a:rPr>
              <a:t>整除的数有多少个？</a:t>
            </a:r>
            <a:endParaRPr lang="zh-CN" altLang="en-US" sz="2800">
              <a:latin typeface="Times New Roman" panose="02020603050405020304" pitchFamily="18" charset="0"/>
            </a:endParaRPr>
          </a:p>
        </p:txBody>
      </p:sp>
      <p:sp>
        <p:nvSpPr>
          <p:cNvPr id="116740" name="矩形 2">
            <a:extLst>
              <a:ext uri="{FF2B5EF4-FFF2-40B4-BE49-F238E27FC236}">
                <a16:creationId xmlns:a16="http://schemas.microsoft.com/office/drawing/2014/main" id="{6F43E0A5-C100-FD48-B762-9C13735BB9D1}"/>
              </a:ext>
            </a:extLst>
          </p:cNvPr>
          <p:cNvSpPr>
            <a:spLocks noChangeArrowheads="1"/>
          </p:cNvSpPr>
          <p:nvPr/>
        </p:nvSpPr>
        <p:spPr bwMode="auto">
          <a:xfrm>
            <a:off x="671513" y="773113"/>
            <a:ext cx="1214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latin typeface="Times New Roman" panose="02020603050405020304" pitchFamily="18" charset="0"/>
              </a:rPr>
              <a:t>例</a:t>
            </a:r>
            <a:r>
              <a:rPr lang="en-US" altLang="zh-CN" b="1">
                <a:latin typeface="Times New Roman" panose="02020603050405020304" pitchFamily="18" charset="0"/>
              </a:rPr>
              <a:t>2 </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a:extLst>
              <a:ext uri="{FF2B5EF4-FFF2-40B4-BE49-F238E27FC236}">
                <a16:creationId xmlns:a16="http://schemas.microsoft.com/office/drawing/2014/main" id="{664EBEFA-2CE2-9844-8EA7-08D43C845BA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F9AD8F-36BC-0E4D-B593-A9509BB6D707}" type="slidenum">
              <a:rPr altLang="zh-CN" sz="1200" noProof="1" smtClean="0">
                <a:latin typeface="Arial Black" panose="020B0604020202020204" pitchFamily="34" charset="0"/>
              </a:rPr>
              <a:pPr>
                <a:spcBef>
                  <a:spcPct val="0"/>
                </a:spcBef>
                <a:buClrTx/>
                <a:buSzTx/>
                <a:buFontTx/>
                <a:buNone/>
              </a:pPr>
              <a:t>66</a:t>
            </a:fld>
            <a:endParaRPr lang="en-CN" altLang="zh-CN" sz="1200" noProof="1">
              <a:latin typeface="Arial Black" panose="020B0604020202020204" pitchFamily="34" charset="0"/>
            </a:endParaRPr>
          </a:p>
        </p:txBody>
      </p:sp>
      <p:sp>
        <p:nvSpPr>
          <p:cNvPr id="65538" name="Text Box 4">
            <a:extLst>
              <a:ext uri="{FF2B5EF4-FFF2-40B4-BE49-F238E27FC236}">
                <a16:creationId xmlns:a16="http://schemas.microsoft.com/office/drawing/2014/main" id="{BFFF5892-15FD-7C48-93B1-064EB76FF8B9}"/>
              </a:ext>
            </a:extLst>
          </p:cNvPr>
          <p:cNvSpPr txBox="1">
            <a:spLocks noChangeArrowheads="1"/>
          </p:cNvSpPr>
          <p:nvPr/>
        </p:nvSpPr>
        <p:spPr bwMode="auto">
          <a:xfrm>
            <a:off x="395536" y="1340768"/>
            <a:ext cx="8077200" cy="31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b="1" dirty="0">
                <a:latin typeface="Times New Roman" panose="02020603050405020304" pitchFamily="18" charset="0"/>
              </a:rPr>
              <a:t>对上述子集计数：</a:t>
            </a:r>
          </a:p>
          <a:p>
            <a:pPr eaLnBrk="1" hangingPunct="1">
              <a:lnSpc>
                <a:spcPct val="120000"/>
              </a:lnSpc>
              <a:spcBef>
                <a:spcPct val="0"/>
              </a:spcBef>
              <a:buClrTx/>
              <a:buSzTx/>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|=1000, </a:t>
            </a:r>
          </a:p>
          <a:p>
            <a:pPr eaLnBrk="1" hangingPunct="1">
              <a:lnSpc>
                <a:spcPct val="120000"/>
              </a:lnSpc>
              <a:spcBef>
                <a:spcPct val="0"/>
              </a:spcBef>
              <a:buClrTx/>
              <a:buSzTx/>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1000/5</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=200,   |</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itchFamily="2" charset="2"/>
              </a:rPr>
              <a:t>1000/6=166</a:t>
            </a:r>
            <a:r>
              <a:rPr lang="zh-CN" altLang="en-US" sz="2400" b="1" dirty="0">
                <a:latin typeface="Times New Roman" panose="02020603050405020304" pitchFamily="18" charset="0"/>
                <a:sym typeface="Symbol" pitchFamily="2" charset="2"/>
              </a:rPr>
              <a:t>， </a:t>
            </a:r>
          </a:p>
          <a:p>
            <a:pPr eaLnBrk="1" hangingPunct="1">
              <a:lnSpc>
                <a:spcPct val="120000"/>
              </a:lnSpc>
              <a:spcBef>
                <a:spcPct val="0"/>
              </a:spcBef>
              <a:buClrTx/>
              <a:buSzTx/>
              <a:buFontTx/>
              <a:buNone/>
            </a:pPr>
            <a:r>
              <a:rPr lang="zh-CN" altLang="en-US"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C</a:t>
            </a:r>
            <a:r>
              <a:rPr lang="en-US" altLang="zh-CN"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rPr>
              <a:t>1000/8</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=125,</a:t>
            </a:r>
            <a:r>
              <a:rPr lang="en-US" altLang="zh-CN" sz="2400" dirty="0">
                <a:latin typeface="Times New Roman" panose="02020603050405020304" pitchFamily="18" charset="0"/>
              </a:rPr>
              <a:t>   </a:t>
            </a:r>
          </a:p>
          <a:p>
            <a:pPr eaLnBrk="1" hangingPunct="1">
              <a:lnSpc>
                <a:spcPct val="120000"/>
              </a:lnSpc>
              <a:spcBef>
                <a:spcPct val="0"/>
              </a:spcBef>
              <a:buClrTx/>
              <a:buSzTx/>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B</a:t>
            </a:r>
            <a:r>
              <a:rPr lang="en-US" altLang="zh-CN"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rPr>
              <a:t>1000/30</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=33,   |</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C</a:t>
            </a:r>
            <a:r>
              <a:rPr lang="en-US" altLang="zh-CN" sz="2400" b="1" dirty="0">
                <a:latin typeface="Times New Roman" panose="02020603050405020304" pitchFamily="18" charset="0"/>
                <a:sym typeface="Symbol" pitchFamily="2" charset="2"/>
              </a:rPr>
              <a:t>| = </a:t>
            </a:r>
            <a:r>
              <a:rPr lang="en-US" altLang="zh-CN" sz="2400" b="1" dirty="0">
                <a:latin typeface="Times New Roman" panose="02020603050405020304" pitchFamily="18" charset="0"/>
              </a:rPr>
              <a:t>1000/40</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=25,  </a:t>
            </a:r>
          </a:p>
          <a:p>
            <a:pPr eaLnBrk="1" hangingPunct="1">
              <a:lnSpc>
                <a:spcPct val="120000"/>
              </a:lnSpc>
              <a:spcBef>
                <a:spcPct val="0"/>
              </a:spcBef>
              <a:buClrTx/>
              <a:buSzTx/>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C</a:t>
            </a:r>
            <a:r>
              <a:rPr lang="en-US" altLang="zh-CN"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rPr>
              <a:t>1000/24</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=41,   </a:t>
            </a:r>
          </a:p>
          <a:p>
            <a:pPr eaLnBrk="1" hangingPunct="1">
              <a:lnSpc>
                <a:spcPct val="120000"/>
              </a:lnSpc>
              <a:spcBef>
                <a:spcPct val="0"/>
              </a:spcBef>
              <a:buClrTx/>
              <a:buSzTx/>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B</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C</a:t>
            </a:r>
            <a:r>
              <a:rPr lang="en-US" altLang="zh-CN" sz="2400" b="1" dirty="0">
                <a:latin typeface="Times New Roman" panose="02020603050405020304" pitchFamily="18" charset="0"/>
                <a:sym typeface="Symbol" pitchFamily="2" charset="2"/>
              </a:rPr>
              <a:t>| = </a:t>
            </a:r>
            <a:r>
              <a:rPr lang="en-US" altLang="zh-CN" sz="2400" b="1" dirty="0">
                <a:latin typeface="Times New Roman" panose="02020603050405020304" pitchFamily="18" charset="0"/>
              </a:rPr>
              <a:t>1000/120</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rPr>
              <a:t> =8,  </a:t>
            </a:r>
            <a:endParaRPr lang="en-US" altLang="zh-CN" sz="2400" dirty="0">
              <a:latin typeface="Times New Roman" panose="02020603050405020304" pitchFamily="18" charset="0"/>
            </a:endParaRPr>
          </a:p>
        </p:txBody>
      </p:sp>
      <p:sp>
        <p:nvSpPr>
          <p:cNvPr id="65539" name="Text Box 7">
            <a:extLst>
              <a:ext uri="{FF2B5EF4-FFF2-40B4-BE49-F238E27FC236}">
                <a16:creationId xmlns:a16="http://schemas.microsoft.com/office/drawing/2014/main" id="{255BAF3A-61D8-EC44-8C96-947858C296C1}"/>
              </a:ext>
            </a:extLst>
          </p:cNvPr>
          <p:cNvSpPr txBox="1">
            <a:spLocks noChangeArrowheads="1"/>
          </p:cNvSpPr>
          <p:nvPr/>
        </p:nvSpPr>
        <p:spPr bwMode="auto">
          <a:xfrm>
            <a:off x="755650" y="692150"/>
            <a:ext cx="2060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t>例</a:t>
            </a:r>
            <a:r>
              <a:rPr lang="en-US" altLang="zh-CN" b="1"/>
              <a:t>2</a:t>
            </a:r>
            <a:r>
              <a:rPr lang="zh-CN" altLang="en-US" b="1"/>
              <a:t>（续）</a:t>
            </a:r>
          </a:p>
        </p:txBody>
      </p:sp>
      <p:pic>
        <p:nvPicPr>
          <p:cNvPr id="5" name="Picture 5" descr="tu3">
            <a:extLst>
              <a:ext uri="{FF2B5EF4-FFF2-40B4-BE49-F238E27FC236}">
                <a16:creationId xmlns:a16="http://schemas.microsoft.com/office/drawing/2014/main" id="{BF164D3E-CE6E-4C48-9CB1-21681DF6E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53"/>
          <a:stretch>
            <a:fillRect/>
          </a:stretch>
        </p:blipFill>
        <p:spPr bwMode="auto">
          <a:xfrm>
            <a:off x="4788025" y="3728531"/>
            <a:ext cx="3528392" cy="3052754"/>
          </a:xfrm>
          <a:prstGeom prst="rect">
            <a:avLst/>
          </a:prstGeom>
          <a:solidFill>
            <a:srgbClr val="E8F3F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ABAD333-8787-674A-9E98-B1068D54D28B}"/>
              </a:ext>
            </a:extLst>
          </p:cNvPr>
          <p:cNvSpPr txBox="1"/>
          <p:nvPr/>
        </p:nvSpPr>
        <p:spPr>
          <a:xfrm>
            <a:off x="395536" y="5407645"/>
            <a:ext cx="4493538" cy="461665"/>
          </a:xfrm>
          <a:prstGeom prst="rect">
            <a:avLst/>
          </a:prstGeom>
          <a:noFill/>
        </p:spPr>
        <p:txBody>
          <a:bodyPr wrap="none" rtlCol="0">
            <a:spAutoFit/>
          </a:bodyPr>
          <a:lstStyle/>
          <a:p>
            <a:r>
              <a:rPr lang="en-US" sz="2400" dirty="0" err="1">
                <a:solidFill>
                  <a:srgbClr val="FF0000"/>
                </a:solidFill>
              </a:rPr>
              <a:t>当表达性质的集合个数较多时</a:t>
            </a:r>
            <a:r>
              <a:rPr lang="zh-CN" altLang="en-US" sz="2400" dirty="0">
                <a:solidFill>
                  <a:srgbClr val="FF0000"/>
                </a:solidFill>
              </a:rPr>
              <a:t>？</a:t>
            </a:r>
            <a:endParaRPr lang="en-CN" sz="2400" dirty="0">
              <a:solidFill>
                <a:srgbClr val="FF0000"/>
              </a:solidFill>
            </a:endParaRPr>
          </a:p>
        </p:txBody>
      </p:sp>
    </p:spTree>
    <p:extLst>
      <p:ext uri="{BB962C8B-B14F-4D97-AF65-F5344CB8AC3E}">
        <p14:creationId xmlns:p14="http://schemas.microsoft.com/office/powerpoint/2010/main" val="36458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2">
            <a:extLst>
              <a:ext uri="{FF2B5EF4-FFF2-40B4-BE49-F238E27FC236}">
                <a16:creationId xmlns:a16="http://schemas.microsoft.com/office/drawing/2014/main" id="{3F1EE0E4-FA4B-2845-A6ED-135FDE1786B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91E338-A13B-4247-8300-C22BBA0500B1}" type="slidenum">
              <a:rPr altLang="zh-CN" sz="1200" noProof="1" smtClean="0">
                <a:latin typeface="Arial Black" panose="020B0604020202020204" pitchFamily="34" charset="0"/>
              </a:rPr>
              <a:pPr>
                <a:spcBef>
                  <a:spcPct val="0"/>
                </a:spcBef>
                <a:buClrTx/>
                <a:buSzTx/>
                <a:buFontTx/>
                <a:buNone/>
              </a:pPr>
              <a:t>67</a:t>
            </a:fld>
            <a:endParaRPr lang="en-CN" altLang="zh-CN" sz="1200" noProof="1">
              <a:latin typeface="Arial Black" panose="020B0604020202020204" pitchFamily="34" charset="0"/>
            </a:endParaRPr>
          </a:p>
        </p:txBody>
      </p:sp>
      <p:sp>
        <p:nvSpPr>
          <p:cNvPr id="67586" name="Rectangle 2">
            <a:extLst>
              <a:ext uri="{FF2B5EF4-FFF2-40B4-BE49-F238E27FC236}">
                <a16:creationId xmlns:a16="http://schemas.microsoft.com/office/drawing/2014/main" id="{F4805C5F-C267-6442-BF9A-8461255F4E4B}"/>
              </a:ext>
            </a:extLst>
          </p:cNvPr>
          <p:cNvSpPr>
            <a:spLocks noGrp="1" noChangeArrowheads="1"/>
          </p:cNvSpPr>
          <p:nvPr>
            <p:ph type="title" idx="4294967295"/>
          </p:nvPr>
        </p:nvSpPr>
        <p:spPr>
          <a:xfrm>
            <a:off x="446088" y="476250"/>
            <a:ext cx="8229600" cy="1371600"/>
          </a:xfrm>
        </p:spPr>
        <p:txBody>
          <a:bodyPr/>
          <a:lstStyle/>
          <a:p>
            <a:pPr eaLnBrk="1" hangingPunct="1"/>
            <a:r>
              <a:rPr lang="zh-CN" altLang="en-US" b="1" dirty="0"/>
              <a:t>有穷集的计数：包含排斥原理</a:t>
            </a:r>
          </a:p>
        </p:txBody>
      </p:sp>
      <p:sp>
        <p:nvSpPr>
          <p:cNvPr id="67587" name="Text Box 4">
            <a:extLst>
              <a:ext uri="{FF2B5EF4-FFF2-40B4-BE49-F238E27FC236}">
                <a16:creationId xmlns:a16="http://schemas.microsoft.com/office/drawing/2014/main" id="{20C9DC88-0B03-8C4F-9A2C-8F7267A973D5}"/>
              </a:ext>
            </a:extLst>
          </p:cNvPr>
          <p:cNvSpPr txBox="1">
            <a:spLocks noChangeArrowheads="1"/>
          </p:cNvSpPr>
          <p:nvPr/>
        </p:nvSpPr>
        <p:spPr bwMode="auto">
          <a:xfrm>
            <a:off x="539750" y="1989138"/>
            <a:ext cx="7993063"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3300"/>
                </a:solidFill>
                <a:latin typeface="Times New Roman" panose="02020603050405020304" pitchFamily="18" charset="0"/>
              </a:rPr>
              <a:t>定理  </a:t>
            </a:r>
            <a:r>
              <a:rPr lang="zh-CN" altLang="en-US" sz="2800" b="1">
                <a:latin typeface="Times New Roman" panose="02020603050405020304" pitchFamily="18" charset="0"/>
              </a:rPr>
              <a:t>设 </a:t>
            </a:r>
            <a:r>
              <a:rPr lang="en-US" altLang="zh-CN" sz="2800" b="1" i="1">
                <a:latin typeface="Times New Roman" panose="02020603050405020304" pitchFamily="18" charset="0"/>
              </a:rPr>
              <a:t>S </a:t>
            </a:r>
            <a:r>
              <a:rPr lang="zh-CN" altLang="en-US" sz="2800" b="1">
                <a:latin typeface="Times New Roman" panose="02020603050405020304" pitchFamily="18" charset="0"/>
              </a:rPr>
              <a:t>为有穷集，</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m</a:t>
            </a:r>
            <a:r>
              <a:rPr lang="en-US" altLang="zh-CN" sz="2800" b="1" i="1">
                <a:latin typeface="Times New Roman" panose="02020603050405020304" pitchFamily="18" charset="0"/>
              </a:rPr>
              <a:t> </a:t>
            </a:r>
            <a:r>
              <a:rPr lang="zh-CN" altLang="en-US" sz="2800" b="1">
                <a:latin typeface="Times New Roman" panose="02020603050405020304" pitchFamily="18" charset="0"/>
              </a:rPr>
              <a:t>是 </a:t>
            </a:r>
            <a:r>
              <a:rPr lang="en-US" altLang="zh-CN" sz="2800" b="1" i="1">
                <a:latin typeface="Times New Roman" panose="02020603050405020304" pitchFamily="18" charset="0"/>
              </a:rPr>
              <a:t>m </a:t>
            </a:r>
            <a:r>
              <a:rPr lang="zh-CN" altLang="en-US" sz="2800" b="1">
                <a:latin typeface="Times New Roman" panose="02020603050405020304" pitchFamily="18" charset="0"/>
              </a:rPr>
              <a:t>种性质，</a:t>
            </a:r>
          </a:p>
          <a:p>
            <a:pPr eaLnBrk="1" hangingPunct="1">
              <a:lnSpc>
                <a:spcPct val="120000"/>
              </a:lnSpc>
              <a:spcBef>
                <a:spcPct val="0"/>
              </a:spcBef>
              <a:buClrTx/>
              <a:buSzTx/>
              <a:buFontTx/>
              <a:buNone/>
            </a:pP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i </a:t>
            </a:r>
            <a:r>
              <a:rPr lang="zh-CN" altLang="en-US" sz="2800" b="1">
                <a:latin typeface="Times New Roman" panose="02020603050405020304" pitchFamily="18" charset="0"/>
              </a:rPr>
              <a:t>是 </a:t>
            </a:r>
            <a:r>
              <a:rPr lang="en-US" altLang="zh-CN" sz="2800" b="1" i="1">
                <a:latin typeface="Times New Roman" panose="02020603050405020304" pitchFamily="18" charset="0"/>
              </a:rPr>
              <a:t>S</a:t>
            </a:r>
            <a:r>
              <a:rPr lang="en-US" altLang="zh-CN" sz="2800" b="1">
                <a:latin typeface="Times New Roman" panose="02020603050405020304" pitchFamily="18" charset="0"/>
              </a:rPr>
              <a:t> </a:t>
            </a:r>
            <a:r>
              <a:rPr lang="zh-CN" altLang="en-US" sz="2800" b="1">
                <a:latin typeface="Times New Roman" panose="02020603050405020304" pitchFamily="18" charset="0"/>
              </a:rPr>
              <a:t>中具有性质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i</a:t>
            </a:r>
            <a:r>
              <a:rPr lang="en-US" altLang="zh-CN" sz="2800" b="1" i="1">
                <a:latin typeface="Times New Roman" panose="02020603050405020304" pitchFamily="18" charset="0"/>
              </a:rPr>
              <a:t> </a:t>
            </a:r>
            <a:r>
              <a:rPr lang="zh-CN" altLang="en-US" sz="2800" b="1">
                <a:latin typeface="Times New Roman" panose="02020603050405020304" pitchFamily="18" charset="0"/>
              </a:rPr>
              <a:t>的元素构成的子集，</a:t>
            </a:r>
            <a:r>
              <a:rPr lang="en-US" altLang="zh-CN" sz="2800" b="1" i="1">
                <a:latin typeface="Times New Roman" panose="02020603050405020304" pitchFamily="18" charset="0"/>
              </a:rPr>
              <a:t>i</a:t>
            </a:r>
            <a:r>
              <a:rPr lang="en-US" altLang="zh-CN" sz="2800" b="1">
                <a:latin typeface="Times New Roman" panose="02020603050405020304" pitchFamily="18" charset="0"/>
              </a:rPr>
              <a:t>=1, 2,</a:t>
            </a:r>
          </a:p>
          <a:p>
            <a:pPr eaLnBrk="1" hangingPunct="1">
              <a:lnSpc>
                <a:spcPct val="120000"/>
              </a:lnSpc>
              <a:spcBef>
                <a:spcPct val="0"/>
              </a:spcBef>
              <a:buClrTx/>
              <a:buSzTx/>
              <a:buFontTx/>
              <a:buNone/>
            </a:pPr>
            <a:r>
              <a:rPr lang="en-US" altLang="zh-CN" sz="2800" b="1">
                <a:latin typeface="Times New Roman" panose="02020603050405020304" pitchFamily="18" charset="0"/>
              </a:rPr>
              <a:t> …, </a:t>
            </a:r>
            <a:r>
              <a:rPr lang="en-US" altLang="zh-CN" sz="2800" b="1" i="1">
                <a:latin typeface="Times New Roman" panose="02020603050405020304" pitchFamily="18" charset="0"/>
              </a:rPr>
              <a:t>m</a:t>
            </a:r>
            <a:r>
              <a:rPr lang="en-US" altLang="zh-CN" sz="2800" b="1">
                <a:latin typeface="Times New Roman" panose="02020603050405020304" pitchFamily="18" charset="0"/>
              </a:rPr>
              <a:t>.</a:t>
            </a:r>
            <a:r>
              <a:rPr lang="zh-CN" altLang="en-US" sz="2800" b="1">
                <a:latin typeface="Times New Roman" panose="02020603050405020304" pitchFamily="18" charset="0"/>
              </a:rPr>
              <a:t>则 </a:t>
            </a:r>
            <a:r>
              <a:rPr lang="en-US" altLang="zh-CN" sz="2800" b="1" i="1">
                <a:latin typeface="Times New Roman" panose="02020603050405020304" pitchFamily="18" charset="0"/>
              </a:rPr>
              <a:t>S</a:t>
            </a:r>
            <a:r>
              <a:rPr lang="en-US" altLang="zh-CN" sz="2800" b="1">
                <a:latin typeface="Times New Roman" panose="02020603050405020304" pitchFamily="18" charset="0"/>
              </a:rPr>
              <a:t> </a:t>
            </a:r>
            <a:r>
              <a:rPr lang="zh-CN" altLang="en-US" sz="2800" b="1">
                <a:latin typeface="Times New Roman" panose="02020603050405020304" pitchFamily="18" charset="0"/>
              </a:rPr>
              <a:t>中不具有性质 </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m </a:t>
            </a:r>
            <a:r>
              <a:rPr lang="zh-CN" altLang="en-US" sz="2800" b="1">
                <a:latin typeface="Times New Roman" panose="02020603050405020304" pitchFamily="18" charset="0"/>
              </a:rPr>
              <a:t>的元素数为</a:t>
            </a:r>
            <a:endParaRPr lang="zh-CN" altLang="en-US" sz="2800" b="1"/>
          </a:p>
        </p:txBody>
      </p:sp>
      <p:sp>
        <p:nvSpPr>
          <p:cNvPr id="67588" name="Rectangle 6">
            <a:extLst>
              <a:ext uri="{FF2B5EF4-FFF2-40B4-BE49-F238E27FC236}">
                <a16:creationId xmlns:a16="http://schemas.microsoft.com/office/drawing/2014/main" id="{3EFC80FD-0327-CD4A-8770-E242B53EDA6C}"/>
              </a:ext>
            </a:extLst>
          </p:cNvPr>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7589" name="Object 5">
            <a:extLst>
              <a:ext uri="{FF2B5EF4-FFF2-40B4-BE49-F238E27FC236}">
                <a16:creationId xmlns:a16="http://schemas.microsoft.com/office/drawing/2014/main" id="{1DBA7FE0-75CB-A344-B575-70D8A7E483A2}"/>
              </a:ext>
            </a:extLst>
          </p:cNvPr>
          <p:cNvGraphicFramePr>
            <a:graphicFrameLocks/>
          </p:cNvGraphicFramePr>
          <p:nvPr/>
        </p:nvGraphicFramePr>
        <p:xfrm>
          <a:off x="827088" y="3933825"/>
          <a:ext cx="7316787" cy="2001838"/>
        </p:xfrm>
        <a:graphic>
          <a:graphicData uri="http://schemas.openxmlformats.org/presentationml/2006/ole">
            <mc:AlternateContent xmlns:mc="http://schemas.openxmlformats.org/markup-compatibility/2006">
              <mc:Choice xmlns:v="urn:schemas-microsoft-com:vml" Requires="v">
                <p:oleObj spid="_x0000_s193740" r:id="rId4" imgW="77825600" imgH="21361400" progId="Equation.3">
                  <p:embed/>
                </p:oleObj>
              </mc:Choice>
              <mc:Fallback>
                <p:oleObj r:id="rId4" imgW="77825600" imgH="21361400" progId="Equation.3">
                  <p:embed/>
                  <p:pic>
                    <p:nvPicPr>
                      <p:cNvPr id="67589" name="Object 5">
                        <a:extLst>
                          <a:ext uri="{FF2B5EF4-FFF2-40B4-BE49-F238E27FC236}">
                            <a16:creationId xmlns:a16="http://schemas.microsoft.com/office/drawing/2014/main" id="{1DBA7FE0-75CB-A344-B575-70D8A7E483A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933825"/>
                        <a:ext cx="7316787"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0" name="Rectangle 8">
            <a:extLst>
              <a:ext uri="{FF2B5EF4-FFF2-40B4-BE49-F238E27FC236}">
                <a16:creationId xmlns:a16="http://schemas.microsoft.com/office/drawing/2014/main" id="{95DC4519-7E47-ED46-9997-AF4BC5D49141}"/>
              </a:ext>
            </a:extLst>
          </p:cNvPr>
          <p:cNvSpPr>
            <a:spLocks noChangeArrowheads="1"/>
          </p:cNvSpPr>
          <p:nvPr/>
        </p:nvSpPr>
        <p:spPr bwMode="auto">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96108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checkerboard(across)">
                                      <p:cBhvr>
                                        <p:cTn id="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4">
            <a:extLst>
              <a:ext uri="{FF2B5EF4-FFF2-40B4-BE49-F238E27FC236}">
                <a16:creationId xmlns:a16="http://schemas.microsoft.com/office/drawing/2014/main" id="{7C34F8AD-442E-1348-8275-40C9E202E79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A55C50-CD9A-034C-AB27-AFD38E3E5408}" type="slidenum">
              <a:rPr altLang="zh-CN" sz="1200" noProof="1" smtClean="0">
                <a:latin typeface="Arial Black" panose="020B0604020202020204" pitchFamily="34" charset="0"/>
              </a:rPr>
              <a:pPr>
                <a:spcBef>
                  <a:spcPct val="0"/>
                </a:spcBef>
                <a:buClrTx/>
                <a:buSzTx/>
                <a:buFontTx/>
                <a:buNone/>
              </a:pPr>
              <a:t>68</a:t>
            </a:fld>
            <a:endParaRPr lang="en-CN" altLang="zh-CN" sz="1200" noProof="1">
              <a:latin typeface="Arial Black" panose="020B0604020202020204" pitchFamily="34" charset="0"/>
            </a:endParaRPr>
          </a:p>
        </p:txBody>
      </p:sp>
      <p:sp>
        <p:nvSpPr>
          <p:cNvPr id="68610" name="Rectangle 2">
            <a:extLst>
              <a:ext uri="{FF2B5EF4-FFF2-40B4-BE49-F238E27FC236}">
                <a16:creationId xmlns:a16="http://schemas.microsoft.com/office/drawing/2014/main" id="{E27086FA-B6B7-1D48-ACD4-A5737C2C9DD8}"/>
              </a:ext>
            </a:extLst>
          </p:cNvPr>
          <p:cNvSpPr>
            <a:spLocks noGrp="1" noChangeArrowheads="1"/>
          </p:cNvSpPr>
          <p:nvPr>
            <p:ph type="title"/>
          </p:nvPr>
        </p:nvSpPr>
        <p:spPr>
          <a:xfrm>
            <a:off x="539750" y="260350"/>
            <a:ext cx="8229600" cy="1371600"/>
          </a:xfrm>
        </p:spPr>
        <p:txBody>
          <a:bodyPr/>
          <a:lstStyle/>
          <a:p>
            <a:pPr eaLnBrk="1" hangingPunct="1"/>
            <a:r>
              <a:rPr lang="zh-CN" altLang="en-US" b="1"/>
              <a:t>证明</a:t>
            </a:r>
          </a:p>
        </p:txBody>
      </p:sp>
      <p:sp>
        <p:nvSpPr>
          <p:cNvPr id="68611" name="Rectangle 4">
            <a:extLst>
              <a:ext uri="{FF2B5EF4-FFF2-40B4-BE49-F238E27FC236}">
                <a16:creationId xmlns:a16="http://schemas.microsoft.com/office/drawing/2014/main" id="{DECD0967-F72A-854B-8BB3-166C5EEDA281}"/>
              </a:ext>
            </a:extLst>
          </p:cNvPr>
          <p:cNvSpPr>
            <a:spLocks noChangeArrowheads="1"/>
          </p:cNvSpPr>
          <p:nvPr/>
        </p:nvSpPr>
        <p:spPr bwMode="auto">
          <a:xfrm>
            <a:off x="684213" y="2636838"/>
            <a:ext cx="7704137"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800" b="1" dirty="0">
                <a:latin typeface="Times New Roman" panose="02020603050405020304" pitchFamily="18" charset="0"/>
              </a:rPr>
              <a:t>证  设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不具有性质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P</a:t>
            </a:r>
            <a:r>
              <a:rPr lang="en-US" altLang="zh-CN" sz="2800" b="1" i="1" baseline="-25000" dirty="0">
                <a:latin typeface="Times New Roman" panose="02020603050405020304" pitchFamily="18" charset="0"/>
              </a:rPr>
              <a:t>m </a:t>
            </a:r>
            <a:r>
              <a:rPr lang="en-US" altLang="zh-CN" sz="2800" b="1" dirty="0">
                <a:latin typeface="Times New Roman" panose="02020603050405020304" pitchFamily="18" charset="0"/>
              </a:rPr>
              <a:t>, </a:t>
            </a:r>
          </a:p>
          <a:p>
            <a:pPr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sym typeface="Symbol" pitchFamily="2" charset="2"/>
              </a:rPr>
              <a:t>A</a:t>
            </a:r>
            <a:r>
              <a:rPr lang="en-US" altLang="zh-CN" sz="2800" b="1" i="1" baseline="-25000" dirty="0" err="1">
                <a:latin typeface="Times New Roman" panose="02020603050405020304" pitchFamily="18" charset="0"/>
                <a:sym typeface="Symbol" pitchFamily="2" charset="2"/>
              </a:rPr>
              <a:t>i</a:t>
            </a:r>
            <a:r>
              <a:rPr lang="en-US" altLang="zh-CN" sz="2800" b="1" i="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 </a:t>
            </a:r>
            <a:r>
              <a:rPr lang="en-US" altLang="zh-CN" sz="2800" b="1" i="1" dirty="0" err="1">
                <a:latin typeface="Times New Roman" panose="02020603050405020304" pitchFamily="18" charset="0"/>
                <a:sym typeface="Symbol" pitchFamily="2" charset="2"/>
              </a:rPr>
              <a:t>i</a:t>
            </a:r>
            <a:r>
              <a:rPr lang="en-US" altLang="zh-CN" sz="2800" b="1" dirty="0">
                <a:latin typeface="Times New Roman" panose="02020603050405020304" pitchFamily="18" charset="0"/>
                <a:sym typeface="Symbol" pitchFamily="2" charset="2"/>
              </a:rPr>
              <a:t> = 1, 2, … , </a:t>
            </a:r>
            <a:r>
              <a:rPr lang="en-US" altLang="zh-CN" sz="2800" b="1" i="1" dirty="0">
                <a:latin typeface="Times New Roman" panose="02020603050405020304" pitchFamily="18" charset="0"/>
                <a:sym typeface="Symbol" pitchFamily="2" charset="2"/>
              </a:rPr>
              <a:t>m</a:t>
            </a:r>
            <a:r>
              <a:rPr lang="en-US" altLang="zh-CN" sz="2800" b="1" dirty="0">
                <a:latin typeface="Times New Roman" panose="02020603050405020304" pitchFamily="18" charset="0"/>
                <a:sym typeface="Symbol" pitchFamily="2" charset="2"/>
              </a:rPr>
              <a:t> </a:t>
            </a:r>
          </a:p>
          <a:p>
            <a:pPr eaLnBrk="1" hangingPunct="1">
              <a:lnSpc>
                <a:spcPct val="120000"/>
              </a:lnSpc>
              <a:spcBef>
                <a:spcPct val="0"/>
              </a:spcBef>
              <a:buClrTx/>
              <a:buSzTx/>
              <a:buFontTx/>
              <a:buNone/>
            </a:pPr>
            <a:r>
              <a:rPr lang="en-US" altLang="zh-CN" sz="2800" b="1" dirty="0">
                <a:latin typeface="Times New Roman" panose="02020603050405020304" pitchFamily="18" charset="0"/>
                <a:sym typeface="Symbol" pitchFamily="2" charset="2"/>
              </a:rPr>
              <a:t>          </a:t>
            </a:r>
            <a:r>
              <a:rPr lang="en-US" altLang="zh-CN" sz="2800" b="1" i="1" dirty="0" err="1">
                <a:latin typeface="Times New Roman" panose="02020603050405020304" pitchFamily="18" charset="0"/>
              </a:rPr>
              <a:t>x</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sym typeface="Symbol" pitchFamily="2" charset="2"/>
              </a:rPr>
              <a:t>A</a:t>
            </a:r>
            <a:r>
              <a:rPr lang="en-US" altLang="zh-CN" sz="2800" b="1" i="1" baseline="-25000" dirty="0" err="1">
                <a:latin typeface="Times New Roman" panose="02020603050405020304" pitchFamily="18" charset="0"/>
                <a:sym typeface="Symbol" pitchFamily="2" charset="2"/>
              </a:rPr>
              <a:t>i</a:t>
            </a:r>
            <a:r>
              <a:rPr lang="en-US" altLang="zh-CN" sz="2800" b="1" dirty="0" err="1">
                <a:latin typeface="Times New Roman" panose="02020603050405020304" pitchFamily="18" charset="0"/>
                <a:sym typeface="Symbol" pitchFamily="2" charset="2"/>
              </a:rPr>
              <a:t></a:t>
            </a:r>
            <a:r>
              <a:rPr lang="en-US" altLang="zh-CN" sz="2800" b="1" i="1" dirty="0" err="1">
                <a:latin typeface="Times New Roman" panose="02020603050405020304" pitchFamily="18" charset="0"/>
                <a:sym typeface="Symbol" pitchFamily="2" charset="2"/>
              </a:rPr>
              <a:t>A</a:t>
            </a:r>
            <a:r>
              <a:rPr lang="en-US" altLang="zh-CN" sz="2800" b="1" i="1" baseline="-25000" dirty="0" err="1">
                <a:latin typeface="Times New Roman" panose="02020603050405020304" pitchFamily="18" charset="0"/>
                <a:sym typeface="Symbol" pitchFamily="2" charset="2"/>
              </a:rPr>
              <a:t>j</a:t>
            </a:r>
            <a:r>
              <a:rPr lang="en-US" altLang="zh-CN" sz="2800" b="1" i="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 1 </a:t>
            </a:r>
            <a:r>
              <a:rPr lang="en-US" altLang="zh-CN" sz="2800" b="1" i="1" dirty="0" err="1">
                <a:latin typeface="Times New Roman" panose="02020603050405020304" pitchFamily="18" charset="0"/>
                <a:sym typeface="Symbol" pitchFamily="2" charset="2"/>
              </a:rPr>
              <a:t>i</a:t>
            </a:r>
            <a:r>
              <a:rPr lang="en-US" altLang="zh-CN" sz="2800" b="1" i="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&lt; </a:t>
            </a:r>
            <a:r>
              <a:rPr lang="en-US" altLang="zh-CN" sz="2800" b="1" i="1" dirty="0">
                <a:latin typeface="Times New Roman" panose="02020603050405020304" pitchFamily="18" charset="0"/>
                <a:sym typeface="Symbol" pitchFamily="2" charset="2"/>
              </a:rPr>
              <a:t>j </a:t>
            </a:r>
            <a:r>
              <a:rPr lang="en-US" altLang="zh-CN" sz="2800" b="1" dirty="0">
                <a:latin typeface="Times New Roman" panose="02020603050405020304" pitchFamily="18" charset="0"/>
                <a:sym typeface="Symbol" pitchFamily="2" charset="2"/>
              </a:rPr>
              <a:t> </a:t>
            </a:r>
            <a:r>
              <a:rPr lang="en-US" altLang="zh-CN" sz="2800" b="1" i="1" dirty="0">
                <a:latin typeface="Times New Roman" panose="02020603050405020304" pitchFamily="18" charset="0"/>
                <a:sym typeface="Symbol" pitchFamily="2" charset="2"/>
              </a:rPr>
              <a:t>m</a:t>
            </a:r>
            <a:r>
              <a:rPr lang="en-US" altLang="zh-CN" sz="2800" b="1" dirty="0">
                <a:latin typeface="Times New Roman" panose="02020603050405020304" pitchFamily="18" charset="0"/>
                <a:sym typeface="Symbol" pitchFamily="2" charset="2"/>
              </a:rPr>
              <a:t>  </a:t>
            </a:r>
          </a:p>
          <a:p>
            <a:pPr eaLnBrk="1" hangingPunct="1">
              <a:lnSpc>
                <a:spcPct val="120000"/>
              </a:lnSpc>
              <a:spcBef>
                <a:spcPct val="0"/>
              </a:spcBef>
              <a:buClrTx/>
              <a:buSzTx/>
              <a:buFontTx/>
              <a:buNone/>
            </a:pPr>
            <a:r>
              <a:rPr lang="en-US" altLang="zh-CN" sz="2800" b="1" dirty="0">
                <a:latin typeface="Times New Roman" panose="02020603050405020304" pitchFamily="18" charset="0"/>
                <a:sym typeface="Symbol" pitchFamily="2" charset="2"/>
              </a:rPr>
              <a:t>          … </a:t>
            </a:r>
          </a:p>
          <a:p>
            <a:pPr eaLnBrk="1" hangingPunct="1">
              <a:lnSpc>
                <a:spcPct val="120000"/>
              </a:lnSpc>
              <a:spcBef>
                <a:spcPct val="0"/>
              </a:spcBef>
              <a:buClrTx/>
              <a:buSzTx/>
              <a:buFontTx/>
              <a:buNone/>
            </a:pPr>
            <a:r>
              <a:rPr lang="en-US" altLang="zh-CN" sz="2800" b="1" dirty="0">
                <a:latin typeface="Times New Roman" panose="02020603050405020304" pitchFamily="18" charset="0"/>
                <a:sym typeface="Symbol" pitchFamily="2" charset="2"/>
              </a:rPr>
              <a:t>          </a:t>
            </a:r>
            <a:r>
              <a:rPr lang="en-US" altLang="zh-CN" sz="2800" b="1" i="1" dirty="0">
                <a:latin typeface="Times New Roman" panose="02020603050405020304" pitchFamily="18" charset="0"/>
                <a:sym typeface="Symbol" pitchFamily="2" charset="2"/>
              </a:rPr>
              <a:t>x</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A</a:t>
            </a:r>
            <a:r>
              <a:rPr lang="en-US" altLang="zh-CN" sz="2800" b="1" baseline="-25000" dirty="0">
                <a:latin typeface="Times New Roman" panose="02020603050405020304" pitchFamily="18" charset="0"/>
                <a:sym typeface="Symbol" pitchFamily="2" charset="2"/>
              </a:rPr>
              <a:t>1</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A</a:t>
            </a:r>
            <a:r>
              <a:rPr lang="en-US" altLang="zh-CN" sz="2800" b="1" baseline="-25000" dirty="0">
                <a:latin typeface="Times New Roman" panose="02020603050405020304" pitchFamily="18" charset="0"/>
                <a:sym typeface="Symbol" pitchFamily="2" charset="2"/>
              </a:rPr>
              <a:t>2</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A</a:t>
            </a:r>
            <a:r>
              <a:rPr lang="en-US" altLang="zh-CN" sz="2800" b="1" i="1" baseline="-25000" dirty="0">
                <a:latin typeface="Times New Roman" panose="02020603050405020304" pitchFamily="18" charset="0"/>
                <a:sym typeface="Symbol" pitchFamily="2" charset="2"/>
              </a:rPr>
              <a:t>m</a:t>
            </a:r>
            <a:r>
              <a:rPr lang="en-US" altLang="zh-CN" sz="2800" b="1" i="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  </a:t>
            </a:r>
          </a:p>
          <a:p>
            <a:pPr eaLnBrk="1" hangingPunct="1">
              <a:lnSpc>
                <a:spcPct val="120000"/>
              </a:lnSpc>
              <a:spcBef>
                <a:spcPct val="0"/>
              </a:spcBef>
              <a:buClrTx/>
              <a:buSzTx/>
              <a:buFontTx/>
              <a:buNone/>
            </a:pPr>
            <a:r>
              <a:rPr lang="en-US" altLang="zh-CN" sz="2800" b="1" i="1" dirty="0">
                <a:latin typeface="Times New Roman" panose="02020603050405020304" pitchFamily="18" charset="0"/>
                <a:sym typeface="Symbol" pitchFamily="2" charset="2"/>
              </a:rPr>
              <a:t>      x </a:t>
            </a:r>
            <a:r>
              <a:rPr lang="zh-CN" altLang="en-US" sz="2800" b="1" dirty="0">
                <a:latin typeface="Times New Roman" panose="02020603050405020304" pitchFamily="18" charset="0"/>
                <a:sym typeface="Symbol" pitchFamily="2" charset="2"/>
              </a:rPr>
              <a:t>对右边计数贡献为</a:t>
            </a:r>
          </a:p>
          <a:p>
            <a:pPr eaLnBrk="1" hangingPunct="1">
              <a:lnSpc>
                <a:spcPct val="120000"/>
              </a:lnSpc>
              <a:spcBef>
                <a:spcPct val="0"/>
              </a:spcBef>
              <a:buClrTx/>
              <a:buSzTx/>
              <a:buFontTx/>
              <a:buNone/>
            </a:pPr>
            <a:r>
              <a:rPr lang="zh-CN" altLang="en-US" sz="2800" b="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1  0 + 0  0 + … + (1)</a:t>
            </a:r>
            <a:r>
              <a:rPr lang="en-US" altLang="zh-CN" sz="2800" b="1" i="1" baseline="30000" dirty="0">
                <a:latin typeface="Times New Roman" panose="02020603050405020304" pitchFamily="18" charset="0"/>
                <a:sym typeface="Symbol" pitchFamily="2" charset="2"/>
              </a:rPr>
              <a:t>m</a:t>
            </a:r>
            <a:r>
              <a:rPr lang="en-US" altLang="zh-CN" sz="2800" b="1" i="1" dirty="0">
                <a:latin typeface="Times New Roman" panose="02020603050405020304" pitchFamily="18" charset="0"/>
                <a:sym typeface="Symbol" pitchFamily="2" charset="2"/>
              </a:rPr>
              <a:t> · </a:t>
            </a:r>
            <a:r>
              <a:rPr lang="en-US" altLang="zh-CN" sz="2800" b="1" dirty="0">
                <a:latin typeface="Times New Roman" panose="02020603050405020304" pitchFamily="18" charset="0"/>
                <a:sym typeface="Symbol" pitchFamily="2" charset="2"/>
              </a:rPr>
              <a:t>0 = 1  </a:t>
            </a:r>
          </a:p>
        </p:txBody>
      </p:sp>
      <p:sp>
        <p:nvSpPr>
          <p:cNvPr id="68612" name="Text Box 5">
            <a:extLst>
              <a:ext uri="{FF2B5EF4-FFF2-40B4-BE49-F238E27FC236}">
                <a16:creationId xmlns:a16="http://schemas.microsoft.com/office/drawing/2014/main" id="{847A05C2-5FC9-3F46-BF8C-5B3AC0EAFC5C}"/>
              </a:ext>
            </a:extLst>
          </p:cNvPr>
          <p:cNvSpPr txBox="1">
            <a:spLocks noChangeArrowheads="1"/>
          </p:cNvSpPr>
          <p:nvPr/>
        </p:nvSpPr>
        <p:spPr bwMode="auto">
          <a:xfrm>
            <a:off x="684213" y="1484313"/>
            <a:ext cx="7724775" cy="1075103"/>
          </a:xfrm>
          <a:prstGeom prst="rect">
            <a:avLst/>
          </a:prstGeom>
          <a:solidFill>
            <a:srgbClr val="D9FFFF"/>
          </a:solidFill>
          <a:ln w="28575">
            <a:solidFill>
              <a:srgbClr val="003399"/>
            </a:solidFill>
            <a:miter lim="800000"/>
            <a:headEnd/>
            <a:tailEnd/>
          </a:ln>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800" b="1" dirty="0"/>
              <a:t>证明要点：任何元素</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x</a:t>
            </a:r>
            <a:r>
              <a:rPr lang="zh-CN" altLang="en-US" sz="2800" b="1" dirty="0"/>
              <a:t>，如果不具有任何性质，则对等式右边计数贡献为１</a:t>
            </a:r>
            <a:endParaRPr lang="zh-CN" altLang="en-US" sz="2800" dirty="0"/>
          </a:p>
        </p:txBody>
      </p:sp>
      <p:graphicFrame>
        <p:nvGraphicFramePr>
          <p:cNvPr id="6" name="Object 5">
            <a:extLst>
              <a:ext uri="{FF2B5EF4-FFF2-40B4-BE49-F238E27FC236}">
                <a16:creationId xmlns:a16="http://schemas.microsoft.com/office/drawing/2014/main" id="{70C71EF4-3FFF-A94E-9BEB-621650B79AF9}"/>
              </a:ext>
            </a:extLst>
          </p:cNvPr>
          <p:cNvGraphicFramePr>
            <a:graphicFrameLocks/>
          </p:cNvGraphicFramePr>
          <p:nvPr/>
        </p:nvGraphicFramePr>
        <p:xfrm>
          <a:off x="3580718" y="260648"/>
          <a:ext cx="5185072" cy="1151359"/>
        </p:xfrm>
        <a:graphic>
          <a:graphicData uri="http://schemas.openxmlformats.org/presentationml/2006/ole">
            <mc:AlternateContent xmlns:mc="http://schemas.openxmlformats.org/markup-compatibility/2006">
              <mc:Choice xmlns:v="urn:schemas-microsoft-com:vml" Requires="v">
                <p:oleObj spid="_x0000_s194764" r:id="rId3" imgW="77825600" imgH="21361400" progId="Equation.3">
                  <p:embed/>
                </p:oleObj>
              </mc:Choice>
              <mc:Fallback>
                <p:oleObj r:id="rId3" imgW="77825600" imgH="21361400" progId="Equation.3">
                  <p:embed/>
                  <p:pic>
                    <p:nvPicPr>
                      <p:cNvPr id="6" name="Object 5">
                        <a:extLst>
                          <a:ext uri="{FF2B5EF4-FFF2-40B4-BE49-F238E27FC236}">
                            <a16:creationId xmlns:a16="http://schemas.microsoft.com/office/drawing/2014/main" id="{70C71EF4-3FFF-A94E-9BEB-621650B79AF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718" y="260648"/>
                        <a:ext cx="5185072" cy="1151359"/>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3468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5" name="Group 16">
            <a:extLst>
              <a:ext uri="{FF2B5EF4-FFF2-40B4-BE49-F238E27FC236}">
                <a16:creationId xmlns:a16="http://schemas.microsoft.com/office/drawing/2014/main" id="{B84CF107-AEAD-1442-8228-5BDA8BC82043}"/>
              </a:ext>
            </a:extLst>
          </p:cNvPr>
          <p:cNvGrpSpPr>
            <a:grpSpLocks/>
          </p:cNvGrpSpPr>
          <p:nvPr/>
        </p:nvGrpSpPr>
        <p:grpSpPr bwMode="auto">
          <a:xfrm>
            <a:off x="657225" y="2198687"/>
            <a:ext cx="6677025" cy="4187825"/>
            <a:chOff x="459" y="1546"/>
            <a:chExt cx="4206" cy="2638"/>
          </a:xfrm>
        </p:grpSpPr>
        <p:sp>
          <p:nvSpPr>
            <p:cNvPr id="69637" name="Text Box 15">
              <a:extLst>
                <a:ext uri="{FF2B5EF4-FFF2-40B4-BE49-F238E27FC236}">
                  <a16:creationId xmlns:a16="http://schemas.microsoft.com/office/drawing/2014/main" id="{5D6FEE33-F505-FA45-9F32-76F805B4BDA8}"/>
                </a:ext>
              </a:extLst>
            </p:cNvPr>
            <p:cNvSpPr txBox="1">
              <a:spLocks noChangeArrowheads="1"/>
            </p:cNvSpPr>
            <p:nvPr/>
          </p:nvSpPr>
          <p:spPr bwMode="auto">
            <a:xfrm>
              <a:off x="474" y="1546"/>
              <a:ext cx="3404" cy="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dirty="0">
                  <a:latin typeface="Times New Roman" panose="02020603050405020304" pitchFamily="18" charset="0"/>
                  <a:sym typeface="Symbol" pitchFamily="2" charset="2"/>
                </a:rPr>
                <a:t>设 </a:t>
              </a:r>
              <a:r>
                <a:rPr lang="en-US" altLang="zh-CN" sz="2400" b="1" i="1" dirty="0">
                  <a:latin typeface="Times New Roman" panose="02020603050405020304" pitchFamily="18" charset="0"/>
                  <a:sym typeface="Symbol" pitchFamily="2" charset="2"/>
                </a:rPr>
                <a:t>x</a:t>
              </a:r>
              <a:r>
                <a:rPr lang="zh-CN" altLang="en-US" sz="2400" b="1" dirty="0">
                  <a:latin typeface="Times New Roman" panose="02020603050405020304" pitchFamily="18" charset="0"/>
                  <a:sym typeface="Symbol" pitchFamily="2" charset="2"/>
                </a:rPr>
                <a:t>具有 </a:t>
              </a:r>
              <a:r>
                <a:rPr lang="en-US" altLang="zh-CN" sz="2400" b="1" i="1" dirty="0">
                  <a:latin typeface="Times New Roman" panose="02020603050405020304" pitchFamily="18" charset="0"/>
                  <a:sym typeface="Symbol" pitchFamily="2" charset="2"/>
                </a:rPr>
                <a:t>n </a:t>
              </a:r>
              <a:r>
                <a:rPr lang="zh-CN" altLang="en-US" sz="2400" b="1" dirty="0">
                  <a:latin typeface="Times New Roman" panose="02020603050405020304" pitchFamily="18" charset="0"/>
                  <a:sym typeface="Symbol" pitchFamily="2" charset="2"/>
                </a:rPr>
                <a:t>条性质，</a:t>
              </a:r>
              <a:r>
                <a:rPr lang="en-US" altLang="zh-CN" sz="2400" b="1" dirty="0">
                  <a:latin typeface="Times New Roman" panose="02020603050405020304" pitchFamily="18" charset="0"/>
                  <a:sym typeface="Symbol" pitchFamily="2" charset="2"/>
                </a:rPr>
                <a:t>1</a:t>
              </a:r>
              <a:r>
                <a:rPr lang="en-US" altLang="zh-CN" sz="2400" b="1" i="1" dirty="0">
                  <a:latin typeface="Times New Roman" panose="02020603050405020304" pitchFamily="18" charset="0"/>
                  <a:sym typeface="Symbol" pitchFamily="2" charset="2"/>
                </a:rPr>
                <a:t>n</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m</a:t>
              </a:r>
              <a:r>
                <a:rPr lang="en-US" altLang="zh-CN" sz="2400" b="1" dirty="0">
                  <a:latin typeface="Times New Roman" panose="02020603050405020304" pitchFamily="18" charset="0"/>
                  <a:sym typeface="Symbol" pitchFamily="2" charset="2"/>
                </a:rPr>
                <a:t> </a:t>
              </a:r>
            </a:p>
            <a:p>
              <a:pPr eaLnBrk="1" hangingPunct="1">
                <a:lnSpc>
                  <a:spcPct val="130000"/>
                </a:lnSpc>
                <a:spcBef>
                  <a:spcPct val="0"/>
                </a:spcBef>
                <a:buClrTx/>
                <a:buSzTx/>
                <a:buFontTx/>
                <a:buNone/>
              </a:pP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x</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对 </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S</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贡献为 </a:t>
              </a:r>
              <a:r>
                <a:rPr lang="en-US" altLang="zh-CN" sz="2400" b="1" dirty="0">
                  <a:latin typeface="Times New Roman" panose="02020603050405020304" pitchFamily="18" charset="0"/>
                  <a:sym typeface="Symbol" pitchFamily="2" charset="2"/>
                </a:rPr>
                <a:t>1</a:t>
              </a:r>
            </a:p>
            <a:p>
              <a:pPr eaLnBrk="1" hangingPunct="1">
                <a:lnSpc>
                  <a:spcPct val="130000"/>
                </a:lnSpc>
                <a:spcBef>
                  <a:spcPct val="0"/>
                </a:spcBef>
                <a:buClrTx/>
                <a:buSzTx/>
                <a:buFontTx/>
                <a:buNone/>
              </a:pP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x</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对           贡献为  </a:t>
              </a:r>
            </a:p>
            <a:p>
              <a:pPr eaLnBrk="1" hangingPunct="1">
                <a:lnSpc>
                  <a:spcPct val="130000"/>
                </a:lnSpc>
                <a:spcBef>
                  <a:spcPct val="0"/>
                </a:spcBef>
                <a:buClrTx/>
                <a:buSzTx/>
                <a:buFontTx/>
                <a:buNone/>
              </a:pPr>
              <a:r>
                <a:rPr lang="zh-CN" altLang="en-US"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x </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对                    贡献为      </a:t>
              </a:r>
            </a:p>
            <a:p>
              <a:pPr eaLnBrk="1" hangingPunct="1">
                <a:lnSpc>
                  <a:spcPct val="130000"/>
                </a:lnSpc>
                <a:spcBef>
                  <a:spcPct val="0"/>
                </a:spcBef>
                <a:buClrTx/>
                <a:buSzTx/>
                <a:buFontTx/>
                <a:buNone/>
              </a:pPr>
              <a:r>
                <a:rPr lang="zh-CN" altLang="en-US"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sym typeface="Symbol" pitchFamily="2" charset="2"/>
                </a:rPr>
                <a:t>….  </a:t>
              </a:r>
            </a:p>
            <a:p>
              <a:pPr eaLnBrk="1" hangingPunct="1">
                <a:lnSpc>
                  <a:spcPct val="130000"/>
                </a:lnSpc>
                <a:spcBef>
                  <a:spcPct val="0"/>
                </a:spcBef>
                <a:buClrTx/>
                <a:buSzTx/>
                <a:buFontTx/>
                <a:buNone/>
              </a:pP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 x</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对 </a:t>
              </a: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A</a:t>
              </a:r>
              <a:r>
                <a:rPr lang="en-US" altLang="zh-CN" sz="2400" b="1" baseline="-25000" dirty="0">
                  <a:latin typeface="Times New Roman" panose="02020603050405020304" pitchFamily="18" charset="0"/>
                  <a:sym typeface="Symbol" pitchFamily="2" charset="2"/>
                </a:rPr>
                <a:t>1</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A</a:t>
              </a:r>
              <a:r>
                <a:rPr lang="en-US" altLang="zh-CN" sz="2400" b="1" baseline="-25000" dirty="0">
                  <a:latin typeface="Times New Roman" panose="02020603050405020304" pitchFamily="18" charset="0"/>
                  <a:sym typeface="Symbol" pitchFamily="2" charset="2"/>
                </a:rPr>
                <a:t>2</a:t>
              </a:r>
              <a:r>
                <a:rPr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sym typeface="Symbol" pitchFamily="2" charset="2"/>
                </a:rPr>
                <a:t>A</a:t>
              </a:r>
              <a:r>
                <a:rPr lang="en-US" altLang="zh-CN" sz="2400" b="1" i="1" baseline="-25000" dirty="0">
                  <a:latin typeface="Times New Roman" panose="02020603050405020304" pitchFamily="18" charset="0"/>
                  <a:sym typeface="Symbol" pitchFamily="2" charset="2"/>
                </a:rPr>
                <a:t>m</a:t>
              </a:r>
              <a:r>
                <a:rPr lang="en-US" altLang="zh-CN" sz="2400" b="1" dirty="0">
                  <a:latin typeface="Times New Roman" panose="02020603050405020304" pitchFamily="18" charset="0"/>
                  <a:sym typeface="Symbol" pitchFamily="2" charset="2"/>
                </a:rPr>
                <a:t>| </a:t>
              </a:r>
              <a:r>
                <a:rPr lang="zh-CN" altLang="en-US" sz="2400" b="1" dirty="0">
                  <a:latin typeface="Times New Roman" panose="02020603050405020304" pitchFamily="18" charset="0"/>
                  <a:sym typeface="Symbol" pitchFamily="2" charset="2"/>
                </a:rPr>
                <a:t>贡献为       </a:t>
              </a:r>
            </a:p>
            <a:p>
              <a:pPr eaLnBrk="1" hangingPunct="1">
                <a:lnSpc>
                  <a:spcPct val="130000"/>
                </a:lnSpc>
                <a:spcBef>
                  <a:spcPct val="0"/>
                </a:spcBef>
                <a:buClrTx/>
                <a:buSzTx/>
                <a:buFontTx/>
                <a:buNone/>
              </a:pPr>
              <a:r>
                <a:rPr lang="zh-CN" altLang="en-US"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x </a:t>
              </a:r>
              <a:r>
                <a:rPr lang="zh-CN" altLang="en-US" sz="2400" b="1" dirty="0">
                  <a:latin typeface="Times New Roman" panose="02020603050405020304" pitchFamily="18" charset="0"/>
                  <a:sym typeface="Symbol" pitchFamily="2" charset="2"/>
                </a:rPr>
                <a:t>对右边计数贡献为</a:t>
              </a:r>
            </a:p>
            <a:p>
              <a:pPr eaLnBrk="1" hangingPunct="1">
                <a:spcBef>
                  <a:spcPct val="0"/>
                </a:spcBef>
                <a:buClrTx/>
                <a:buSzTx/>
                <a:buFontTx/>
                <a:buNone/>
              </a:pPr>
              <a:endParaRPr lang="en-US" altLang="zh-CN" sz="2400" dirty="0">
                <a:latin typeface="Times New Roman" panose="02020603050405020304" pitchFamily="18" charset="0"/>
              </a:endParaRPr>
            </a:p>
          </p:txBody>
        </p:sp>
        <p:grpSp>
          <p:nvGrpSpPr>
            <p:cNvPr id="69636" name="Group 13">
              <a:extLst>
                <a:ext uri="{FF2B5EF4-FFF2-40B4-BE49-F238E27FC236}">
                  <a16:creationId xmlns:a16="http://schemas.microsoft.com/office/drawing/2014/main" id="{5C462D44-24E5-7E44-8308-302FB2EC84D9}"/>
                </a:ext>
              </a:extLst>
            </p:cNvPr>
            <p:cNvGrpSpPr>
              <a:grpSpLocks/>
            </p:cNvGrpSpPr>
            <p:nvPr/>
          </p:nvGrpSpPr>
          <p:grpSpPr bwMode="auto">
            <a:xfrm>
              <a:off x="459" y="2094"/>
              <a:ext cx="4206" cy="2090"/>
              <a:chOff x="187" y="2004"/>
              <a:chExt cx="4206" cy="2090"/>
            </a:xfrm>
          </p:grpSpPr>
          <p:graphicFrame>
            <p:nvGraphicFramePr>
              <p:cNvPr id="69638" name="Object 4">
                <a:extLst>
                  <a:ext uri="{FF2B5EF4-FFF2-40B4-BE49-F238E27FC236}">
                    <a16:creationId xmlns:a16="http://schemas.microsoft.com/office/drawing/2014/main" id="{7902D117-DC6B-CA43-9B71-3B02909F3976}"/>
                  </a:ext>
                </a:extLst>
              </p:cNvPr>
              <p:cNvGraphicFramePr>
                <a:graphicFrameLocks/>
              </p:cNvGraphicFramePr>
              <p:nvPr/>
            </p:nvGraphicFramePr>
            <p:xfrm>
              <a:off x="1156" y="2004"/>
              <a:ext cx="454" cy="442"/>
            </p:xfrm>
            <a:graphic>
              <a:graphicData uri="http://schemas.openxmlformats.org/presentationml/2006/ole">
                <mc:AlternateContent xmlns:mc="http://schemas.openxmlformats.org/markup-compatibility/2006">
                  <mc:Choice xmlns:v="urn:schemas-microsoft-com:vml" Requires="v">
                    <p:oleObj spid="_x0000_s216462" r:id="rId4" imgW="10820400" imgH="9944100" progId="Equation.3">
                      <p:embed/>
                    </p:oleObj>
                  </mc:Choice>
                  <mc:Fallback>
                    <p:oleObj r:id="rId4" imgW="10820400" imgH="9944100" progId="Equation.3">
                      <p:embed/>
                      <p:pic>
                        <p:nvPicPr>
                          <p:cNvPr id="69638" name="Object 4">
                            <a:extLst>
                              <a:ext uri="{FF2B5EF4-FFF2-40B4-BE49-F238E27FC236}">
                                <a16:creationId xmlns:a16="http://schemas.microsoft.com/office/drawing/2014/main" id="{7902D117-DC6B-CA43-9B71-3B02909F397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2004"/>
                            <a:ext cx="454" cy="442"/>
                          </a:xfrm>
                          <a:prstGeom prst="rect">
                            <a:avLst/>
                          </a:prstGeom>
                          <a:noFill/>
                          <a:ln>
                            <a:noFill/>
                          </a:ln>
                        </p:spPr>
                      </p:pic>
                    </p:oleObj>
                  </mc:Fallback>
                </mc:AlternateContent>
              </a:graphicData>
            </a:graphic>
          </p:graphicFrame>
          <p:grpSp>
            <p:nvGrpSpPr>
              <p:cNvPr id="69639" name="Group 12">
                <a:extLst>
                  <a:ext uri="{FF2B5EF4-FFF2-40B4-BE49-F238E27FC236}">
                    <a16:creationId xmlns:a16="http://schemas.microsoft.com/office/drawing/2014/main" id="{A243FF6B-7AEF-1C40-9219-F97F06BFBA8E}"/>
                  </a:ext>
                </a:extLst>
              </p:cNvPr>
              <p:cNvGrpSpPr>
                <a:grpSpLocks/>
              </p:cNvGrpSpPr>
              <p:nvPr/>
            </p:nvGrpSpPr>
            <p:grpSpPr bwMode="auto">
              <a:xfrm>
                <a:off x="187" y="2049"/>
                <a:ext cx="4206" cy="2045"/>
                <a:chOff x="187" y="2049"/>
                <a:chExt cx="4206" cy="2045"/>
              </a:xfrm>
            </p:grpSpPr>
            <p:graphicFrame>
              <p:nvGraphicFramePr>
                <p:cNvPr id="69640" name="Object 6">
                  <a:extLst>
                    <a:ext uri="{FF2B5EF4-FFF2-40B4-BE49-F238E27FC236}">
                      <a16:creationId xmlns:a16="http://schemas.microsoft.com/office/drawing/2014/main" id="{6B7E65AB-01DB-0240-8710-D3729E0CEBEF}"/>
                    </a:ext>
                  </a:extLst>
                </p:cNvPr>
                <p:cNvGraphicFramePr>
                  <a:graphicFrameLocks/>
                </p:cNvGraphicFramePr>
                <p:nvPr/>
              </p:nvGraphicFramePr>
              <p:xfrm>
                <a:off x="1156" y="2412"/>
                <a:ext cx="907" cy="363"/>
              </p:xfrm>
              <a:graphic>
                <a:graphicData uri="http://schemas.openxmlformats.org/presentationml/2006/ole">
                  <mc:AlternateContent xmlns:mc="http://schemas.openxmlformats.org/markup-compatibility/2006">
                    <mc:Choice xmlns:v="urn:schemas-microsoft-com:vml" Requires="v">
                      <p:oleObj spid="_x0000_s216463" r:id="rId6" imgW="20485100" imgH="8483600" progId="Equation.3">
                        <p:embed/>
                      </p:oleObj>
                    </mc:Choice>
                    <mc:Fallback>
                      <p:oleObj r:id="rId6" imgW="20485100" imgH="8483600" progId="Equation.3">
                        <p:embed/>
                        <p:pic>
                          <p:nvPicPr>
                            <p:cNvPr id="69640" name="Object 6">
                              <a:extLst>
                                <a:ext uri="{FF2B5EF4-FFF2-40B4-BE49-F238E27FC236}">
                                  <a16:creationId xmlns:a16="http://schemas.microsoft.com/office/drawing/2014/main" id="{6B7E65AB-01DB-0240-8710-D3729E0CEBE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 y="2412"/>
                              <a:ext cx="907" cy="363"/>
                            </a:xfrm>
                            <a:prstGeom prst="rect">
                              <a:avLst/>
                            </a:prstGeom>
                            <a:noFill/>
                            <a:ln>
                              <a:noFill/>
                            </a:ln>
                          </p:spPr>
                        </p:pic>
                      </p:oleObj>
                    </mc:Fallback>
                  </mc:AlternateContent>
                </a:graphicData>
              </a:graphic>
            </p:graphicFrame>
            <p:graphicFrame>
              <p:nvGraphicFramePr>
                <p:cNvPr id="69641" name="Object 8">
                  <a:extLst>
                    <a:ext uri="{FF2B5EF4-FFF2-40B4-BE49-F238E27FC236}">
                      <a16:creationId xmlns:a16="http://schemas.microsoft.com/office/drawing/2014/main" id="{B30DBA67-1E93-AD4C-A15A-8C8CEB27E4FD}"/>
                    </a:ext>
                  </a:extLst>
                </p:cNvPr>
                <p:cNvGraphicFramePr>
                  <a:graphicFrameLocks/>
                </p:cNvGraphicFramePr>
                <p:nvPr/>
              </p:nvGraphicFramePr>
              <p:xfrm>
                <a:off x="2290" y="2049"/>
                <a:ext cx="323" cy="363"/>
              </p:xfrm>
              <a:graphic>
                <a:graphicData uri="http://schemas.openxmlformats.org/presentationml/2006/ole">
                  <mc:AlternateContent xmlns:mc="http://schemas.openxmlformats.org/markup-compatibility/2006">
                    <mc:Choice xmlns:v="urn:schemas-microsoft-com:vml" Requires="v">
                      <p:oleObj spid="_x0000_s216464" r:id="rId8" imgW="4686300" imgH="5270500" progId="Equation.3">
                        <p:embed/>
                      </p:oleObj>
                    </mc:Choice>
                    <mc:Fallback>
                      <p:oleObj r:id="rId8" imgW="4686300" imgH="5270500" progId="Equation.3">
                        <p:embed/>
                        <p:pic>
                          <p:nvPicPr>
                            <p:cNvPr id="69641" name="Object 8">
                              <a:extLst>
                                <a:ext uri="{FF2B5EF4-FFF2-40B4-BE49-F238E27FC236}">
                                  <a16:creationId xmlns:a16="http://schemas.microsoft.com/office/drawing/2014/main" id="{B30DBA67-1E93-AD4C-A15A-8C8CEB27E4FD}"/>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 y="2049"/>
                              <a:ext cx="32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42" name="Object 9">
                  <a:extLst>
                    <a:ext uri="{FF2B5EF4-FFF2-40B4-BE49-F238E27FC236}">
                      <a16:creationId xmlns:a16="http://schemas.microsoft.com/office/drawing/2014/main" id="{1B1410D1-9843-8747-8A63-12B9ECEE745A}"/>
                    </a:ext>
                  </a:extLst>
                </p:cNvPr>
                <p:cNvGraphicFramePr>
                  <a:graphicFrameLocks/>
                </p:cNvGraphicFramePr>
                <p:nvPr/>
              </p:nvGraphicFramePr>
              <p:xfrm>
                <a:off x="2784" y="2322"/>
                <a:ext cx="323" cy="363"/>
              </p:xfrm>
              <a:graphic>
                <a:graphicData uri="http://schemas.openxmlformats.org/presentationml/2006/ole">
                  <mc:AlternateContent xmlns:mc="http://schemas.openxmlformats.org/markup-compatibility/2006">
                    <mc:Choice xmlns:v="urn:schemas-microsoft-com:vml" Requires="v">
                      <p:oleObj spid="_x0000_s216465" r:id="rId10" imgW="4686300" imgH="5270500" progId="Equation.3">
                        <p:embed/>
                      </p:oleObj>
                    </mc:Choice>
                    <mc:Fallback>
                      <p:oleObj r:id="rId10" imgW="4686300" imgH="5270500" progId="Equation.3">
                        <p:embed/>
                        <p:pic>
                          <p:nvPicPr>
                            <p:cNvPr id="69642" name="Object 9">
                              <a:extLst>
                                <a:ext uri="{FF2B5EF4-FFF2-40B4-BE49-F238E27FC236}">
                                  <a16:creationId xmlns:a16="http://schemas.microsoft.com/office/drawing/2014/main" id="{1B1410D1-9843-8747-8A63-12B9ECEE745A}"/>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4" y="2322"/>
                              <a:ext cx="32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43" name="Object 10">
                  <a:extLst>
                    <a:ext uri="{FF2B5EF4-FFF2-40B4-BE49-F238E27FC236}">
                      <a16:creationId xmlns:a16="http://schemas.microsoft.com/office/drawing/2014/main" id="{CFFE2A7B-3E88-244C-A009-AA22A8E7E50D}"/>
                    </a:ext>
                  </a:extLst>
                </p:cNvPr>
                <p:cNvGraphicFramePr>
                  <a:graphicFrameLocks/>
                </p:cNvGraphicFramePr>
                <p:nvPr/>
              </p:nvGraphicFramePr>
              <p:xfrm>
                <a:off x="3197" y="2957"/>
                <a:ext cx="363" cy="363"/>
              </p:xfrm>
              <a:graphic>
                <a:graphicData uri="http://schemas.openxmlformats.org/presentationml/2006/ole">
                  <mc:AlternateContent xmlns:mc="http://schemas.openxmlformats.org/markup-compatibility/2006">
                    <mc:Choice xmlns:v="urn:schemas-microsoft-com:vml" Requires="v">
                      <p:oleObj spid="_x0000_s216466" r:id="rId12" imgW="5270500" imgH="5270500" progId="Equation.3">
                        <p:embed/>
                      </p:oleObj>
                    </mc:Choice>
                    <mc:Fallback>
                      <p:oleObj r:id="rId12" imgW="5270500" imgH="5270500" progId="Equation.3">
                        <p:embed/>
                        <p:pic>
                          <p:nvPicPr>
                            <p:cNvPr id="69643" name="Object 10">
                              <a:extLst>
                                <a:ext uri="{FF2B5EF4-FFF2-40B4-BE49-F238E27FC236}">
                                  <a16:creationId xmlns:a16="http://schemas.microsoft.com/office/drawing/2014/main" id="{CFFE2A7B-3E88-244C-A009-AA22A8E7E50D}"/>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7" y="2957"/>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44" name="Object 11">
                  <a:extLst>
                    <a:ext uri="{FF2B5EF4-FFF2-40B4-BE49-F238E27FC236}">
                      <a16:creationId xmlns:a16="http://schemas.microsoft.com/office/drawing/2014/main" id="{2A4059B8-0621-1248-9233-28B77990ED7D}"/>
                    </a:ext>
                  </a:extLst>
                </p:cNvPr>
                <p:cNvGraphicFramePr>
                  <a:graphicFrameLocks/>
                </p:cNvGraphicFramePr>
                <p:nvPr/>
              </p:nvGraphicFramePr>
              <p:xfrm>
                <a:off x="187" y="3501"/>
                <a:ext cx="4206" cy="593"/>
              </p:xfrm>
              <a:graphic>
                <a:graphicData uri="http://schemas.openxmlformats.org/presentationml/2006/ole">
                  <mc:AlternateContent xmlns:mc="http://schemas.openxmlformats.org/markup-compatibility/2006">
                    <mc:Choice xmlns:v="urn:schemas-microsoft-com:vml" Requires="v">
                      <p:oleObj spid="_x0000_s216467" r:id="rId14" imgW="72555100" imgH="10236200" progId="Equation.3">
                        <p:embed/>
                      </p:oleObj>
                    </mc:Choice>
                    <mc:Fallback>
                      <p:oleObj r:id="rId14" imgW="72555100" imgH="10236200" progId="Equation.3">
                        <p:embed/>
                        <p:pic>
                          <p:nvPicPr>
                            <p:cNvPr id="69644" name="Object 11">
                              <a:extLst>
                                <a:ext uri="{FF2B5EF4-FFF2-40B4-BE49-F238E27FC236}">
                                  <a16:creationId xmlns:a16="http://schemas.microsoft.com/office/drawing/2014/main" id="{2A4059B8-0621-1248-9233-28B77990ED7D}"/>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 y="3501"/>
                              <a:ext cx="4206"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sp>
        <p:nvSpPr>
          <p:cNvPr id="69633" name="灯片编号占位符 6">
            <a:extLst>
              <a:ext uri="{FF2B5EF4-FFF2-40B4-BE49-F238E27FC236}">
                <a16:creationId xmlns:a16="http://schemas.microsoft.com/office/drawing/2014/main" id="{56D70DED-6BC2-A34F-B64E-80FC1FAC465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7CC1F1-0CEA-6746-AE29-1F6A7471FF2A}" type="slidenum">
              <a:rPr altLang="zh-CN" sz="1200" noProof="1" smtClean="0">
                <a:latin typeface="Arial Black" panose="020B0604020202020204" pitchFamily="34" charset="0"/>
              </a:rPr>
              <a:pPr>
                <a:spcBef>
                  <a:spcPct val="0"/>
                </a:spcBef>
                <a:buClrTx/>
                <a:buSzTx/>
                <a:buFontTx/>
                <a:buNone/>
              </a:pPr>
              <a:t>69</a:t>
            </a:fld>
            <a:endParaRPr lang="en-CN" altLang="zh-CN" sz="1200" noProof="1">
              <a:latin typeface="Arial Black" panose="020B0604020202020204" pitchFamily="34" charset="0"/>
            </a:endParaRPr>
          </a:p>
        </p:txBody>
      </p:sp>
      <p:sp>
        <p:nvSpPr>
          <p:cNvPr id="69634" name="Rectangle 2">
            <a:extLst>
              <a:ext uri="{FF2B5EF4-FFF2-40B4-BE49-F238E27FC236}">
                <a16:creationId xmlns:a16="http://schemas.microsoft.com/office/drawing/2014/main" id="{5F092965-9885-4C4D-AEBF-140CC86E4525}"/>
              </a:ext>
            </a:extLst>
          </p:cNvPr>
          <p:cNvSpPr>
            <a:spLocks noGrp="1" noChangeArrowheads="1"/>
          </p:cNvSpPr>
          <p:nvPr>
            <p:ph type="title"/>
          </p:nvPr>
        </p:nvSpPr>
        <p:spPr>
          <a:xfrm>
            <a:off x="468313" y="260350"/>
            <a:ext cx="8229600" cy="1371600"/>
          </a:xfrm>
        </p:spPr>
        <p:txBody>
          <a:bodyPr/>
          <a:lstStyle/>
          <a:p>
            <a:pPr eaLnBrk="1" hangingPunct="1"/>
            <a:r>
              <a:rPr lang="zh-CN" altLang="en-US" b="1"/>
              <a:t>证明（续）</a:t>
            </a:r>
          </a:p>
        </p:txBody>
      </p:sp>
      <mc:AlternateContent xmlns:mc="http://schemas.openxmlformats.org/markup-compatibility/2006" xmlns:a14="http://schemas.microsoft.com/office/drawing/2010/main">
        <mc:Choice Requires="a14">
          <p:sp>
            <p:nvSpPr>
              <p:cNvPr id="14" name="Text Box 5">
                <a:extLst>
                  <a:ext uri="{FF2B5EF4-FFF2-40B4-BE49-F238E27FC236}">
                    <a16:creationId xmlns:a16="http://schemas.microsoft.com/office/drawing/2014/main" id="{23BAEC53-A4C2-2E45-A069-895E62559A8E}"/>
                  </a:ext>
                </a:extLst>
              </p:cNvPr>
              <p:cNvSpPr txBox="1">
                <a:spLocks noChangeArrowheads="1"/>
              </p:cNvSpPr>
              <p:nvPr/>
            </p:nvSpPr>
            <p:spPr bwMode="auto">
              <a:xfrm>
                <a:off x="539552" y="1340768"/>
                <a:ext cx="8136135" cy="934679"/>
              </a:xfrm>
              <a:prstGeom prst="rect">
                <a:avLst/>
              </a:prstGeom>
              <a:solidFill>
                <a:srgbClr val="D9FFFF"/>
              </a:solidFill>
              <a:ln w="28575">
                <a:solidFill>
                  <a:srgbClr val="003399"/>
                </a:solidFill>
                <a:miter lim="800000"/>
                <a:headEnd/>
                <a:tailEnd/>
              </a:ln>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b="1" dirty="0"/>
                  <a:t>证明要点：任何元素</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x</a:t>
                </a:r>
                <a:r>
                  <a:rPr lang="zh-CN" altLang="en-US" sz="2400" b="1" dirty="0"/>
                  <a:t>，如果具有</a:t>
                </a:r>
                <a14:m>
                  <m:oMath xmlns:m="http://schemas.openxmlformats.org/officeDocument/2006/math">
                    <m:r>
                      <a:rPr lang="zh-CN" altLang="en-US" sz="2400" b="1" i="1" smtClean="0">
                        <a:latin typeface="Cambria Math" panose="02040503050406030204" pitchFamily="18" charset="0"/>
                      </a:rPr>
                      <m:t>≥</m:t>
                    </m:r>
                    <m:r>
                      <a:rPr lang="en-US" altLang="zh-CN" sz="2400" b="1" i="1" smtClean="0">
                        <a:latin typeface="Cambria Math" panose="02040503050406030204" pitchFamily="18" charset="0"/>
                      </a:rPr>
                      <m:t>𝟏</m:t>
                    </m:r>
                  </m:oMath>
                </a14:m>
                <a:r>
                  <a:rPr lang="zh-CN" altLang="en-US" sz="2400" b="1" dirty="0"/>
                  <a:t>条性质，则对等式右边计数贡献为</a:t>
                </a:r>
                <a:r>
                  <a:rPr lang="en-US" altLang="zh-CN" sz="2400" b="1" dirty="0"/>
                  <a:t>0</a:t>
                </a:r>
                <a:endParaRPr lang="zh-CN" altLang="en-US" sz="2400" dirty="0"/>
              </a:p>
            </p:txBody>
          </p:sp>
        </mc:Choice>
        <mc:Fallback xmlns="">
          <p:sp>
            <p:nvSpPr>
              <p:cNvPr id="14" name="Text Box 5">
                <a:extLst>
                  <a:ext uri="{FF2B5EF4-FFF2-40B4-BE49-F238E27FC236}">
                    <a16:creationId xmlns:a16="http://schemas.microsoft.com/office/drawing/2014/main" id="{23BAEC53-A4C2-2E45-A069-895E62559A8E}"/>
                  </a:ext>
                </a:extLst>
              </p:cNvPr>
              <p:cNvSpPr txBox="1">
                <a:spLocks noRot="1" noChangeAspect="1" noMove="1" noResize="1" noEditPoints="1" noAdjustHandles="1" noChangeArrowheads="1" noChangeShapeType="1" noTextEdit="1"/>
              </p:cNvSpPr>
              <p:nvPr/>
            </p:nvSpPr>
            <p:spPr bwMode="auto">
              <a:xfrm>
                <a:off x="539552" y="1340768"/>
                <a:ext cx="8136135" cy="934679"/>
              </a:xfrm>
              <a:prstGeom prst="rect">
                <a:avLst/>
              </a:prstGeom>
              <a:blipFill>
                <a:blip r:embed="rId16"/>
                <a:stretch>
                  <a:fillRect l="-932" t="-2597" b="-11688"/>
                </a:stretch>
              </a:blipFill>
              <a:ln w="28575">
                <a:solidFill>
                  <a:srgbClr val="003399"/>
                </a:solidFill>
                <a:miter lim="800000"/>
                <a:headEnd/>
                <a:tailEnd/>
              </a:ln>
            </p:spPr>
            <p:txBody>
              <a:bodyPr/>
              <a:lstStyle/>
              <a:p>
                <a:r>
                  <a:rPr lang="en-CN">
                    <a:noFill/>
                  </a:rPr>
                  <a:t> </a:t>
                </a:r>
              </a:p>
            </p:txBody>
          </p:sp>
        </mc:Fallback>
      </mc:AlternateContent>
      <p:graphicFrame>
        <p:nvGraphicFramePr>
          <p:cNvPr id="15" name="Object 14">
            <a:extLst>
              <a:ext uri="{FF2B5EF4-FFF2-40B4-BE49-F238E27FC236}">
                <a16:creationId xmlns:a16="http://schemas.microsoft.com/office/drawing/2014/main" id="{19136FFD-3E4F-5649-B3FE-5188D8113732}"/>
              </a:ext>
            </a:extLst>
          </p:cNvPr>
          <p:cNvGraphicFramePr>
            <a:graphicFrameLocks/>
          </p:cNvGraphicFramePr>
          <p:nvPr/>
        </p:nvGraphicFramePr>
        <p:xfrm>
          <a:off x="3538823" y="147798"/>
          <a:ext cx="5185072" cy="1151359"/>
        </p:xfrm>
        <a:graphic>
          <a:graphicData uri="http://schemas.openxmlformats.org/presentationml/2006/ole">
            <mc:AlternateContent xmlns:mc="http://schemas.openxmlformats.org/markup-compatibility/2006">
              <mc:Choice xmlns:v="urn:schemas-microsoft-com:vml" Requires="v">
                <p:oleObj spid="_x0000_s216468" r:id="rId17" imgW="77825600" imgH="21361400" progId="Equation.3">
                  <p:embed/>
                </p:oleObj>
              </mc:Choice>
              <mc:Fallback>
                <p:oleObj r:id="rId17" imgW="77825600" imgH="21361400" progId="Equation.3">
                  <p:embed/>
                  <p:pic>
                    <p:nvPicPr>
                      <p:cNvPr id="15" name="Object 14">
                        <a:extLst>
                          <a:ext uri="{FF2B5EF4-FFF2-40B4-BE49-F238E27FC236}">
                            <a16:creationId xmlns:a16="http://schemas.microsoft.com/office/drawing/2014/main" id="{19136FFD-3E4F-5649-B3FE-5188D8113732}"/>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38823" y="147798"/>
                        <a:ext cx="5185072" cy="1151359"/>
                      </a:xfrm>
                      <a:prstGeom prst="rect">
                        <a:avLst/>
                      </a:prstGeom>
                      <a:solidFill>
                        <a:schemeClr val="bg1"/>
                      </a:solidFill>
                      <a:ln>
                        <a:noFill/>
                      </a:ln>
                    </p:spPr>
                  </p:pic>
                </p:oleObj>
              </mc:Fallback>
            </mc:AlternateContent>
          </a:graphicData>
        </a:graphic>
      </p:graphicFrame>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0FF6948-67DB-1445-A3A6-7D115625CF62}"/>
                  </a:ext>
                </a:extLst>
              </p:cNvPr>
              <p:cNvSpPr txBox="1"/>
              <p:nvPr/>
            </p:nvSpPr>
            <p:spPr>
              <a:xfrm>
                <a:off x="107504" y="6386513"/>
                <a:ext cx="8136135" cy="369332"/>
              </a:xfrm>
              <a:prstGeom prst="rect">
                <a:avLst/>
              </a:prstGeom>
              <a:solidFill>
                <a:schemeClr val="bg1"/>
              </a:solidFill>
              <a:ln w="19050">
                <a:solidFill>
                  <a:srgbClr val="00B050"/>
                </a:solidFill>
              </a:ln>
            </p:spPr>
            <p:txBody>
              <a:bodyPr wrap="square" lIns="0" rIns="0" rtlCol="0">
                <a:spAutoFit/>
              </a:bodyPr>
              <a:lstStyle/>
              <a:p>
                <a:r>
                  <a:rPr lang="zh-CN" altLang="en-US" b="1" dirty="0">
                    <a:solidFill>
                      <a:srgbClr val="FF0000"/>
                    </a:solidFill>
                    <a:latin typeface="Times New Roman" panose="02020603050405020304" pitchFamily="18" charset="0"/>
                  </a:rPr>
                  <a:t>二项式定理</a:t>
                </a:r>
                <a:r>
                  <a:rPr lang="zh-CN" altLang="en-US" b="1" dirty="0">
                    <a:solidFill>
                      <a:srgbClr val="FF0000"/>
                    </a:solidFill>
                    <a:latin typeface="Times New Roman" panose="02020603050405020304" pitchFamily="18" charset="0"/>
                    <a:sym typeface="Wingdings" pitchFamily="2" charset="2"/>
                  </a:rPr>
                  <a:t>：</a:t>
                </a:r>
                <a:r>
                  <a:rPr lang="en-CN" dirty="0">
                    <a:solidFill>
                      <a:srgbClr val="FF0000"/>
                    </a:solidFill>
                  </a:rPr>
                  <a:t>(x+y)</a:t>
                </a:r>
                <a:r>
                  <a:rPr lang="en-CN" baseline="30000" dirty="0">
                    <a:solidFill>
                      <a:srgbClr val="FF0000"/>
                    </a:solidFill>
                  </a:rPr>
                  <a:t>n</a:t>
                </a:r>
                <a:r>
                  <a:rPr lang="en-CN" dirty="0">
                    <a:solidFill>
                      <a:srgbClr val="FF0000"/>
                    </a:solidFill>
                  </a:rPr>
                  <a:t>=</a:t>
                </a:r>
                <a14:m>
                  <m:oMath xmlns:m="http://schemas.openxmlformats.org/officeDocument/2006/math">
                    <m:sSubSup>
                      <m:sSubSupPr>
                        <m:ctrlPr>
                          <a:rPr lang="en-CN"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𝑛</m:t>
                        </m:r>
                      </m:sub>
                      <m:sup>
                        <m:r>
                          <a:rPr lang="en-US" i="1">
                            <a:solidFill>
                              <a:srgbClr val="FF0000"/>
                            </a:solidFill>
                            <a:latin typeface="Cambria Math" panose="02040503050406030204" pitchFamily="18" charset="0"/>
                          </a:rPr>
                          <m:t>0</m:t>
                        </m:r>
                      </m:sup>
                    </m:sSubSup>
                    <m:r>
                      <a:rPr lang="en-US" i="1">
                        <a:solidFill>
                          <a:srgbClr val="FF0000"/>
                        </a:solidFill>
                        <a:latin typeface="Cambria Math" panose="02040503050406030204" pitchFamily="18" charset="0"/>
                      </a:rPr>
                      <m:t>𝑥</m:t>
                    </m:r>
                    <m:r>
                      <a:rPr lang="en-US" i="1" baseline="30000">
                        <a:solidFill>
                          <a:srgbClr val="FF0000"/>
                        </a:solidFill>
                        <a:latin typeface="Cambria Math" panose="02040503050406030204" pitchFamily="18" charset="0"/>
                      </a:rPr>
                      <m:t>𝑛</m:t>
                    </m:r>
                    <m:r>
                      <a:rPr lang="en-US" i="1">
                        <a:solidFill>
                          <a:srgbClr val="FF0000"/>
                        </a:solidFill>
                        <a:latin typeface="Cambria Math" panose="02040503050406030204" pitchFamily="18" charset="0"/>
                      </a:rPr>
                      <m:t>𝑦</m:t>
                    </m:r>
                    <m:r>
                      <a:rPr lang="en-US" i="1" baseline="3000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sSubSup>
                      <m:sSubSupPr>
                        <m:ctrlPr>
                          <a:rPr lang="en-CN"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𝑛</m:t>
                        </m:r>
                      </m:sub>
                      <m:sup>
                        <m:r>
                          <a:rPr lang="en-US" i="1">
                            <a:solidFill>
                              <a:srgbClr val="FF0000"/>
                            </a:solidFill>
                            <a:latin typeface="Cambria Math" panose="02040503050406030204" pitchFamily="18" charset="0"/>
                          </a:rPr>
                          <m:t>1</m:t>
                        </m:r>
                      </m:sup>
                    </m:sSub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𝑥</m:t>
                        </m:r>
                      </m:e>
                      <m:sup>
                        <m:r>
                          <a:rPr lang="en-US" i="1">
                            <a:solidFill>
                              <a:srgbClr val="FF0000"/>
                            </a:solidFill>
                            <a:latin typeface="Cambria Math" panose="02040503050406030204" pitchFamily="18" charset="0"/>
                          </a:rPr>
                          <m:t>𝑛</m:t>
                        </m:r>
                        <m:r>
                          <a:rPr lang="en-US" i="1">
                            <a:solidFill>
                              <a:srgbClr val="FF0000"/>
                            </a:solidFill>
                            <a:latin typeface="Cambria Math" panose="02040503050406030204" pitchFamily="18" charset="0"/>
                          </a:rPr>
                          <m:t>−1</m:t>
                        </m:r>
                      </m:sup>
                    </m:s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𝑦</m:t>
                        </m:r>
                      </m:e>
                      <m:sup>
                        <m:r>
                          <a:rPr lang="en-US" i="1">
                            <a:solidFill>
                              <a:srgbClr val="FF0000"/>
                            </a:solidFill>
                            <a:latin typeface="Cambria Math" panose="02040503050406030204" pitchFamily="18" charset="0"/>
                          </a:rPr>
                          <m:t>1</m:t>
                        </m:r>
                      </m:sup>
                    </m:sSup>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m:t>
                    </m:r>
                    <m:sSubSup>
                      <m:sSubSupPr>
                        <m:ctrlPr>
                          <a:rPr lang="en-CN"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𝑛</m:t>
                        </m:r>
                      </m:sub>
                      <m:sup>
                        <m:r>
                          <a:rPr lang="en-US" i="1">
                            <a:solidFill>
                              <a:srgbClr val="FF0000"/>
                            </a:solidFill>
                            <a:latin typeface="Cambria Math" panose="02040503050406030204" pitchFamily="18" charset="0"/>
                          </a:rPr>
                          <m:t>1</m:t>
                        </m:r>
                      </m:sup>
                    </m:sSub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𝑥</m:t>
                        </m:r>
                      </m:e>
                      <m:sup>
                        <m:r>
                          <a:rPr lang="en-US" i="1">
                            <a:solidFill>
                              <a:srgbClr val="FF0000"/>
                            </a:solidFill>
                            <a:latin typeface="Cambria Math" panose="02040503050406030204" pitchFamily="18" charset="0"/>
                          </a:rPr>
                          <m:t>𝑛</m:t>
                        </m:r>
                        <m:r>
                          <a:rPr lang="en-US" i="1">
                            <a:solidFill>
                              <a:srgbClr val="FF0000"/>
                            </a:solidFill>
                            <a:latin typeface="Cambria Math" panose="02040503050406030204" pitchFamily="18" charset="0"/>
                          </a:rPr>
                          <m:t>−2</m:t>
                        </m:r>
                      </m:sup>
                    </m:s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𝑦</m:t>
                        </m:r>
                      </m:e>
                      <m:sup>
                        <m:r>
                          <a:rPr lang="en-US" i="1">
                            <a:solidFill>
                              <a:srgbClr val="FF0000"/>
                            </a:solidFill>
                            <a:latin typeface="Cambria Math" panose="02040503050406030204" pitchFamily="18" charset="0"/>
                          </a:rPr>
                          <m:t>2</m:t>
                        </m:r>
                      </m:sup>
                    </m:sSup>
                    <m:r>
                      <a:rPr lang="en-US" i="1">
                        <a:solidFill>
                          <a:srgbClr val="FF0000"/>
                        </a:solidFill>
                        <a:latin typeface="Cambria Math" panose="02040503050406030204" pitchFamily="18" charset="0"/>
                      </a:rPr>
                      <m:t>+…+</m:t>
                    </m:r>
                    <m:sSubSup>
                      <m:sSubSupPr>
                        <m:ctrlPr>
                          <a:rPr lang="en-CN"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𝑛</m:t>
                        </m:r>
                      </m:sub>
                      <m:sup>
                        <m:r>
                          <a:rPr lang="en-US" i="1">
                            <a:solidFill>
                              <a:srgbClr val="FF0000"/>
                            </a:solidFill>
                            <a:latin typeface="Cambria Math" panose="02040503050406030204" pitchFamily="18" charset="0"/>
                          </a:rPr>
                          <m:t>𝑛</m:t>
                        </m:r>
                      </m:sup>
                    </m:sSub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𝑥</m:t>
                        </m:r>
                      </m:e>
                      <m:sup>
                        <m:r>
                          <a:rPr lang="en-US" i="1">
                            <a:solidFill>
                              <a:srgbClr val="FF0000"/>
                            </a:solidFill>
                            <a:latin typeface="Cambria Math" panose="02040503050406030204" pitchFamily="18" charset="0"/>
                          </a:rPr>
                          <m:t>0</m:t>
                        </m:r>
                      </m:sup>
                    </m:sSup>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𝑦</m:t>
                        </m:r>
                      </m:e>
                      <m:sup>
                        <m:r>
                          <a:rPr lang="en-US" i="1">
                            <a:solidFill>
                              <a:srgbClr val="FF0000"/>
                            </a:solidFill>
                            <a:latin typeface="Cambria Math" panose="02040503050406030204" pitchFamily="18" charset="0"/>
                          </a:rPr>
                          <m:t>𝑛</m:t>
                        </m:r>
                      </m:sup>
                    </m:sSup>
                  </m:oMath>
                </a14:m>
                <a:r>
                  <a:rPr lang="en-US" altLang="zh-CN" dirty="0">
                    <a:solidFill>
                      <a:srgbClr val="FF0000"/>
                    </a:solidFill>
                  </a:rPr>
                  <a:t>,</a:t>
                </a:r>
                <a:r>
                  <a:rPr lang="zh-CN" altLang="en-US" dirty="0">
                    <a:solidFill>
                      <a:srgbClr val="FF0000"/>
                    </a:solidFill>
                  </a:rPr>
                  <a:t> 当</a:t>
                </a:r>
                <a:r>
                  <a:rPr lang="en-US" dirty="0">
                    <a:solidFill>
                      <a:srgbClr val="FF0000"/>
                    </a:solidFill>
                  </a:rPr>
                  <a:t>x=1, y=-1</a:t>
                </a:r>
                <a:endParaRPr lang="en-CN" dirty="0">
                  <a:solidFill>
                    <a:srgbClr val="FF0000"/>
                  </a:solidFill>
                </a:endParaRPr>
              </a:p>
            </p:txBody>
          </p:sp>
        </mc:Choice>
        <mc:Fallback>
          <p:sp>
            <p:nvSpPr>
              <p:cNvPr id="16" name="TextBox 15">
                <a:extLst>
                  <a:ext uri="{FF2B5EF4-FFF2-40B4-BE49-F238E27FC236}">
                    <a16:creationId xmlns:a16="http://schemas.microsoft.com/office/drawing/2014/main" id="{70FF6948-67DB-1445-A3A6-7D115625CF62}"/>
                  </a:ext>
                </a:extLst>
              </p:cNvPr>
              <p:cNvSpPr txBox="1">
                <a:spLocks noRot="1" noChangeAspect="1" noMove="1" noResize="1" noEditPoints="1" noAdjustHandles="1" noChangeArrowheads="1" noChangeShapeType="1" noTextEdit="1"/>
              </p:cNvSpPr>
              <p:nvPr/>
            </p:nvSpPr>
            <p:spPr>
              <a:xfrm>
                <a:off x="107504" y="6386513"/>
                <a:ext cx="8136135" cy="369332"/>
              </a:xfrm>
              <a:prstGeom prst="rect">
                <a:avLst/>
              </a:prstGeom>
              <a:blipFill>
                <a:blip r:embed="rId19"/>
                <a:stretch>
                  <a:fillRect l="-1713" t="-9677" r="-467" b="-22581"/>
                </a:stretch>
              </a:blipFill>
              <a:ln w="19050">
                <a:solidFill>
                  <a:srgbClr val="00B050"/>
                </a:solidFill>
              </a:ln>
            </p:spPr>
            <p:txBody>
              <a:bodyPr/>
              <a:lstStyle/>
              <a:p>
                <a:r>
                  <a:rPr lang="en-CN">
                    <a:noFill/>
                  </a:rPr>
                  <a:t> </a:t>
                </a:r>
              </a:p>
            </p:txBody>
          </p:sp>
        </mc:Fallback>
      </mc:AlternateContent>
    </p:spTree>
    <p:extLst>
      <p:ext uri="{BB962C8B-B14F-4D97-AF65-F5344CB8AC3E}">
        <p14:creationId xmlns:p14="http://schemas.microsoft.com/office/powerpoint/2010/main" val="103015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9635"/>
                                        </p:tgtEl>
                                        <p:attrNameLst>
                                          <p:attrName>style.visibility</p:attrName>
                                        </p:attrNameLst>
                                      </p:cBhvr>
                                      <p:to>
                                        <p:strVal val="visible"/>
                                      </p:to>
                                    </p:set>
                                    <p:animEffect transition="in" filter="checkerboard(across)">
                                      <p:cBhvr>
                                        <p:cTn id="15" dur="500"/>
                                        <p:tgtEl>
                                          <p:spTgt spid="6963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D27D993-692B-454C-B028-48E7D98BF9CC}"/>
              </a:ext>
            </a:extLst>
          </p:cNvPr>
          <p:cNvSpPr>
            <a:spLocks noGrp="1" noChangeArrowheads="1"/>
          </p:cNvSpPr>
          <p:nvPr>
            <p:ph type="title"/>
          </p:nvPr>
        </p:nvSpPr>
        <p:spPr/>
        <p:txBody>
          <a:bodyPr/>
          <a:lstStyle/>
          <a:p>
            <a:pPr eaLnBrk="1" hangingPunct="1"/>
            <a:r>
              <a:rPr lang="zh-CN" altLang="en-US"/>
              <a:t>教材和参考书</a:t>
            </a:r>
          </a:p>
        </p:txBody>
      </p:sp>
      <p:sp>
        <p:nvSpPr>
          <p:cNvPr id="55299" name="Rectangle 3">
            <a:extLst>
              <a:ext uri="{FF2B5EF4-FFF2-40B4-BE49-F238E27FC236}">
                <a16:creationId xmlns:a16="http://schemas.microsoft.com/office/drawing/2014/main" id="{04F8B719-7C09-254C-93E9-CB9BD9C98E88}"/>
              </a:ext>
            </a:extLst>
          </p:cNvPr>
          <p:cNvSpPr>
            <a:spLocks noGrp="1" noChangeArrowheads="1"/>
          </p:cNvSpPr>
          <p:nvPr>
            <p:ph idx="1"/>
          </p:nvPr>
        </p:nvSpPr>
        <p:spPr/>
        <p:txBody>
          <a:bodyPr/>
          <a:lstStyle/>
          <a:p>
            <a:pPr marL="0" indent="0" eaLnBrk="1" hangingPunct="1">
              <a:buFont typeface="Wingdings" pitchFamily="2" charset="2"/>
              <a:buNone/>
            </a:pPr>
            <a:r>
              <a:rPr lang="zh-CN" altLang="en-US">
                <a:solidFill>
                  <a:srgbClr val="0000CC"/>
                </a:solidFill>
              </a:rPr>
              <a:t>教材</a:t>
            </a:r>
            <a:r>
              <a:rPr lang="zh-CN" altLang="en-US"/>
              <a:t>：</a:t>
            </a:r>
          </a:p>
          <a:p>
            <a:pPr marL="0" indent="0" eaLnBrk="1" hangingPunct="1">
              <a:buFont typeface="Wingdings" pitchFamily="2" charset="2"/>
              <a:buNone/>
            </a:pPr>
            <a:r>
              <a:rPr lang="zh-CN" altLang="en-US"/>
              <a:t>    </a:t>
            </a:r>
            <a:r>
              <a:rPr lang="en-US" altLang="zh-CN" sz="2400"/>
              <a:t>《</a:t>
            </a:r>
            <a:r>
              <a:rPr lang="zh-CN" altLang="en-US" sz="2400">
                <a:solidFill>
                  <a:srgbClr val="FF0000"/>
                </a:solidFill>
              </a:rPr>
              <a:t>离散数学</a:t>
            </a:r>
            <a:r>
              <a:rPr lang="en-US" altLang="zh-CN" sz="2400"/>
              <a:t>》</a:t>
            </a:r>
            <a:r>
              <a:rPr lang="zh-CN" altLang="en-US" sz="2400"/>
              <a:t>（第</a:t>
            </a:r>
            <a:r>
              <a:rPr lang="en-US" altLang="zh-CN" sz="2400"/>
              <a:t>2</a:t>
            </a:r>
            <a:r>
              <a:rPr lang="zh-CN" altLang="en-US" sz="2400"/>
              <a:t>版），屈婉玲、耿素云、张立昂，高等教育出版社，</a:t>
            </a:r>
            <a:r>
              <a:rPr lang="en-US" altLang="zh-CN" sz="2400"/>
              <a:t>2015</a:t>
            </a:r>
          </a:p>
          <a:p>
            <a:pPr marL="0" indent="0" eaLnBrk="1" hangingPunct="1">
              <a:buFont typeface="Wingdings" pitchFamily="2" charset="2"/>
              <a:buNone/>
            </a:pPr>
            <a:r>
              <a:rPr lang="en-US" altLang="zh-CN" sz="2400"/>
              <a:t> </a:t>
            </a:r>
            <a:r>
              <a:rPr lang="zh-CN" altLang="en-US">
                <a:solidFill>
                  <a:srgbClr val="0000CC"/>
                </a:solidFill>
              </a:rPr>
              <a:t>参考书</a:t>
            </a:r>
            <a:r>
              <a:rPr lang="zh-CN" altLang="en-US"/>
              <a:t>：</a:t>
            </a:r>
            <a:endParaRPr lang="en-US" altLang="zh-CN"/>
          </a:p>
          <a:p>
            <a:pPr marL="0" indent="0" eaLnBrk="1" hangingPunct="1">
              <a:buFont typeface="Wingdings" pitchFamily="2" charset="2"/>
              <a:buNone/>
            </a:pPr>
            <a:r>
              <a:rPr lang="en-US" altLang="zh-CN" sz="2000"/>
              <a:t>        《</a:t>
            </a:r>
            <a:r>
              <a:rPr lang="zh-CN" altLang="en-US" sz="2000"/>
              <a:t>离散数学导论</a:t>
            </a:r>
            <a:r>
              <a:rPr lang="en-US" altLang="zh-CN" sz="2000"/>
              <a:t>》</a:t>
            </a:r>
            <a:r>
              <a:rPr lang="zh-CN" altLang="en-US" sz="2000"/>
              <a:t>，王义和，哈尔滨工业大学出版社，</a:t>
            </a:r>
            <a:r>
              <a:rPr lang="en-US" altLang="zh-CN" sz="2000"/>
              <a:t>2007</a:t>
            </a:r>
            <a:endParaRPr lang="zh-CN" altLang="en-US" sz="2000"/>
          </a:p>
          <a:p>
            <a:pPr marL="0" indent="0" eaLnBrk="1" hangingPunct="1">
              <a:buFont typeface="Wingdings" pitchFamily="2" charset="2"/>
              <a:buNone/>
            </a:pPr>
            <a:r>
              <a:rPr lang="zh-CN" altLang="en-US" sz="2000"/>
              <a:t> </a:t>
            </a:r>
          </a:p>
        </p:txBody>
      </p:sp>
      <p:sp>
        <p:nvSpPr>
          <p:cNvPr id="55300" name="灯片编号占位符 3">
            <a:extLst>
              <a:ext uri="{FF2B5EF4-FFF2-40B4-BE49-F238E27FC236}">
                <a16:creationId xmlns:a16="http://schemas.microsoft.com/office/drawing/2014/main" id="{69F13A68-9520-654F-8218-7FBDF7A61B1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709C4E-ACAC-5F4A-99CC-AEC6ECE0E973}" type="slidenum">
              <a:rPr altLang="zh-CN" sz="1200" noProof="1" smtClean="0">
                <a:latin typeface="Arial Black" panose="020B0604020202020204" pitchFamily="34" charset="0"/>
              </a:rPr>
              <a:pPr>
                <a:spcBef>
                  <a:spcPct val="0"/>
                </a:spcBef>
                <a:buClrTx/>
                <a:buSzTx/>
                <a:buFontTx/>
                <a:buNone/>
              </a:pPr>
              <a:t>7</a:t>
            </a:fld>
            <a:endParaRPr lang="en-CN" altLang="zh-CN" sz="1200" noProof="1">
              <a:latin typeface="Arial Black" panose="020B0604020202020204" pitchFamily="34"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a:extLst>
              <a:ext uri="{FF2B5EF4-FFF2-40B4-BE49-F238E27FC236}">
                <a16:creationId xmlns:a16="http://schemas.microsoft.com/office/drawing/2014/main" id="{BD564EC9-592A-3140-85A0-908B486AB00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39DE16-C70D-9D40-9355-5BF22DD0CD1B}" type="slidenum">
              <a:rPr altLang="zh-CN" sz="1200" noProof="1" smtClean="0">
                <a:latin typeface="Arial Black" panose="020B0604020202020204" pitchFamily="34" charset="0"/>
              </a:rPr>
              <a:pPr>
                <a:spcBef>
                  <a:spcPct val="0"/>
                </a:spcBef>
                <a:buClrTx/>
                <a:buSzTx/>
                <a:buFontTx/>
                <a:buNone/>
              </a:pPr>
              <a:t>70</a:t>
            </a:fld>
            <a:endParaRPr lang="en-CN" altLang="zh-CN" sz="1200" noProof="1">
              <a:latin typeface="Arial Black" panose="020B0604020202020204" pitchFamily="34" charset="0"/>
            </a:endParaRPr>
          </a:p>
        </p:txBody>
      </p:sp>
      <p:grpSp>
        <p:nvGrpSpPr>
          <p:cNvPr id="70658" name="Group 18">
            <a:extLst>
              <a:ext uri="{FF2B5EF4-FFF2-40B4-BE49-F238E27FC236}">
                <a16:creationId xmlns:a16="http://schemas.microsoft.com/office/drawing/2014/main" id="{558FC623-DB83-D041-98BE-56B6DC593967}"/>
              </a:ext>
            </a:extLst>
          </p:cNvPr>
          <p:cNvGrpSpPr>
            <a:grpSpLocks/>
          </p:cNvGrpSpPr>
          <p:nvPr/>
        </p:nvGrpSpPr>
        <p:grpSpPr bwMode="auto">
          <a:xfrm>
            <a:off x="827088" y="1325563"/>
            <a:ext cx="7777162" cy="2895600"/>
            <a:chOff x="521" y="790"/>
            <a:chExt cx="4899" cy="1824"/>
          </a:xfrm>
        </p:grpSpPr>
        <p:graphicFrame>
          <p:nvGraphicFramePr>
            <p:cNvPr id="70664" name="Object 4">
              <a:extLst>
                <a:ext uri="{FF2B5EF4-FFF2-40B4-BE49-F238E27FC236}">
                  <a16:creationId xmlns:a16="http://schemas.microsoft.com/office/drawing/2014/main" id="{CBF5B6BE-C8CA-B14F-BF95-4D46F1814FBC}"/>
                </a:ext>
              </a:extLst>
            </p:cNvPr>
            <p:cNvGraphicFramePr>
              <a:graphicFrameLocks/>
            </p:cNvGraphicFramePr>
            <p:nvPr/>
          </p:nvGraphicFramePr>
          <p:xfrm>
            <a:off x="567" y="1196"/>
            <a:ext cx="4853" cy="1418"/>
          </p:xfrm>
          <a:graphic>
            <a:graphicData uri="http://schemas.openxmlformats.org/presentationml/2006/ole">
              <mc:AlternateContent xmlns:mc="http://schemas.openxmlformats.org/markup-compatibility/2006">
                <mc:Choice xmlns:v="urn:schemas-microsoft-com:vml" Requires="v">
                  <p:oleObj spid="_x0000_s197015" r:id="rId3" imgW="71094600" imgH="20777200" progId="Equation.3">
                    <p:embed/>
                  </p:oleObj>
                </mc:Choice>
                <mc:Fallback>
                  <p:oleObj r:id="rId3" imgW="71094600" imgH="20777200" progId="Equation.3">
                    <p:embed/>
                    <p:pic>
                      <p:nvPicPr>
                        <p:cNvPr id="70664" name="Object 4">
                          <a:extLst>
                            <a:ext uri="{FF2B5EF4-FFF2-40B4-BE49-F238E27FC236}">
                              <a16:creationId xmlns:a16="http://schemas.microsoft.com/office/drawing/2014/main" id="{CBF5B6BE-C8CA-B14F-BF95-4D46F1814FB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196"/>
                          <a:ext cx="4853"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5" name="Rectangle 7">
              <a:extLst>
                <a:ext uri="{FF2B5EF4-FFF2-40B4-BE49-F238E27FC236}">
                  <a16:creationId xmlns:a16="http://schemas.microsoft.com/office/drawing/2014/main" id="{B076C8AB-7BFF-FC4B-A102-046AE7400027}"/>
                </a:ext>
              </a:extLst>
            </p:cNvPr>
            <p:cNvSpPr>
              <a:spLocks noChangeArrowheads="1"/>
            </p:cNvSpPr>
            <p:nvPr/>
          </p:nvSpPr>
          <p:spPr bwMode="auto">
            <a:xfrm>
              <a:off x="521" y="790"/>
              <a:ext cx="33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宋体" panose="02010600030101010101" pitchFamily="2" charset="-122"/>
                </a:rPr>
                <a:t>S</a:t>
              </a:r>
              <a:r>
                <a:rPr lang="zh-CN" altLang="en-US" sz="2800" b="1">
                  <a:latin typeface="宋体" panose="02010600030101010101" pitchFamily="2" charset="-122"/>
                </a:rPr>
                <a:t>中至少具有一条性质的元素数为</a:t>
              </a:r>
            </a:p>
          </p:txBody>
        </p:sp>
      </p:grpSp>
      <p:grpSp>
        <p:nvGrpSpPr>
          <p:cNvPr id="70659" name="Group 17">
            <a:extLst>
              <a:ext uri="{FF2B5EF4-FFF2-40B4-BE49-F238E27FC236}">
                <a16:creationId xmlns:a16="http://schemas.microsoft.com/office/drawing/2014/main" id="{F7723892-DD60-C644-A774-EC60E6ECACB0}"/>
              </a:ext>
            </a:extLst>
          </p:cNvPr>
          <p:cNvGrpSpPr>
            <a:grpSpLocks/>
          </p:cNvGrpSpPr>
          <p:nvPr/>
        </p:nvGrpSpPr>
        <p:grpSpPr bwMode="auto">
          <a:xfrm>
            <a:off x="879475" y="4221162"/>
            <a:ext cx="7148513" cy="2200274"/>
            <a:chOff x="554" y="2659"/>
            <a:chExt cx="4503" cy="1386"/>
          </a:xfrm>
        </p:grpSpPr>
        <p:sp>
          <p:nvSpPr>
            <p:cNvPr id="70661" name="Text Box 10">
              <a:extLst>
                <a:ext uri="{FF2B5EF4-FFF2-40B4-BE49-F238E27FC236}">
                  <a16:creationId xmlns:a16="http://schemas.microsoft.com/office/drawing/2014/main" id="{8971ACCE-9890-404F-8370-17162F5BCD37}"/>
                </a:ext>
              </a:extLst>
            </p:cNvPr>
            <p:cNvSpPr txBox="1">
              <a:spLocks noChangeArrowheads="1"/>
            </p:cNvSpPr>
            <p:nvPr/>
          </p:nvSpPr>
          <p:spPr bwMode="auto">
            <a:xfrm>
              <a:off x="554" y="2659"/>
              <a:ext cx="45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t>证明 </a:t>
              </a:r>
            </a:p>
          </p:txBody>
        </p:sp>
        <p:graphicFrame>
          <p:nvGraphicFramePr>
            <p:cNvPr id="70662" name="Object 13">
              <a:extLst>
                <a:ext uri="{FF2B5EF4-FFF2-40B4-BE49-F238E27FC236}">
                  <a16:creationId xmlns:a16="http://schemas.microsoft.com/office/drawing/2014/main" id="{BC87C61D-415D-794A-8825-B186591D9629}"/>
                </a:ext>
              </a:extLst>
            </p:cNvPr>
            <p:cNvGraphicFramePr>
              <a:graphicFrameLocks/>
            </p:cNvGraphicFramePr>
            <p:nvPr/>
          </p:nvGraphicFramePr>
          <p:xfrm>
            <a:off x="1202" y="2682"/>
            <a:ext cx="2540" cy="1066"/>
          </p:xfrm>
          <a:graphic>
            <a:graphicData uri="http://schemas.openxmlformats.org/presentationml/2006/ole">
              <mc:AlternateContent xmlns:mc="http://schemas.openxmlformats.org/markup-compatibility/2006">
                <mc:Choice xmlns:v="urn:schemas-microsoft-com:vml" Requires="v">
                  <p:oleObj spid="_x0000_s197016" r:id="rId5" imgW="38328600" imgH="16090900" progId="Equation.3">
                    <p:embed/>
                  </p:oleObj>
                </mc:Choice>
                <mc:Fallback>
                  <p:oleObj r:id="rId5" imgW="38328600" imgH="16090900" progId="Equation.3">
                    <p:embed/>
                    <p:pic>
                      <p:nvPicPr>
                        <p:cNvPr id="70662" name="Object 13">
                          <a:extLst>
                            <a:ext uri="{FF2B5EF4-FFF2-40B4-BE49-F238E27FC236}">
                              <a16:creationId xmlns:a16="http://schemas.microsoft.com/office/drawing/2014/main" id="{BC87C61D-415D-794A-8825-B186591D962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682"/>
                          <a:ext cx="254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3" name="Text Box 15">
              <a:extLst>
                <a:ext uri="{FF2B5EF4-FFF2-40B4-BE49-F238E27FC236}">
                  <a16:creationId xmlns:a16="http://schemas.microsoft.com/office/drawing/2014/main" id="{9751FFD1-3BD2-A246-BC35-F3DC9B7DE2EA}"/>
                </a:ext>
              </a:extLst>
            </p:cNvPr>
            <p:cNvSpPr txBox="1">
              <a:spLocks noChangeArrowheads="1"/>
            </p:cNvSpPr>
            <p:nvPr/>
          </p:nvSpPr>
          <p:spPr bwMode="auto">
            <a:xfrm>
              <a:off x="578" y="3715"/>
              <a:ext cx="29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宋体" panose="02010600030101010101" pitchFamily="2" charset="-122"/>
                </a:rPr>
                <a:t>将包含排斥定理</a:t>
              </a:r>
              <a:r>
                <a:rPr lang="en-US" altLang="zh-CN" sz="2800" b="1" dirty="0">
                  <a:latin typeface="宋体" panose="02010600030101010101" pitchFamily="2" charset="-122"/>
                </a:rPr>
                <a:t> </a:t>
              </a:r>
              <a:r>
                <a:rPr lang="zh-CN" altLang="en-US" sz="2800" b="1" dirty="0">
                  <a:latin typeface="宋体" panose="02010600030101010101" pitchFamily="2" charset="-122"/>
                </a:rPr>
                <a:t>代入即可。</a:t>
              </a:r>
            </a:p>
          </p:txBody>
        </p:sp>
      </p:grpSp>
      <p:sp>
        <p:nvSpPr>
          <p:cNvPr id="70660" name="Text Box 16">
            <a:extLst>
              <a:ext uri="{FF2B5EF4-FFF2-40B4-BE49-F238E27FC236}">
                <a16:creationId xmlns:a16="http://schemas.microsoft.com/office/drawing/2014/main" id="{895E2CEA-D8F3-A449-9D7A-E62233431EA3}"/>
              </a:ext>
            </a:extLst>
          </p:cNvPr>
          <p:cNvSpPr txBox="1">
            <a:spLocks noChangeArrowheads="1"/>
          </p:cNvSpPr>
          <p:nvPr/>
        </p:nvSpPr>
        <p:spPr bwMode="auto">
          <a:xfrm>
            <a:off x="611188" y="404813"/>
            <a:ext cx="130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400" b="1"/>
              <a:t>推论</a:t>
            </a:r>
          </a:p>
        </p:txBody>
      </p:sp>
    </p:spTree>
    <p:extLst>
      <p:ext uri="{BB962C8B-B14F-4D97-AF65-F5344CB8AC3E}">
        <p14:creationId xmlns:p14="http://schemas.microsoft.com/office/powerpoint/2010/main" val="228730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checkerboard(across)">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a:extLst>
              <a:ext uri="{FF2B5EF4-FFF2-40B4-BE49-F238E27FC236}">
                <a16:creationId xmlns:a16="http://schemas.microsoft.com/office/drawing/2014/main" id="{185C9B2F-31DA-4040-A578-E90A110B3B6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D71B4A-BA75-D048-92E9-EB0B4ADD3D4B}" type="slidenum">
              <a:rPr altLang="zh-CN" sz="1200" noProof="1" smtClean="0">
                <a:latin typeface="Arial Black" panose="020B0604020202020204" pitchFamily="34" charset="0"/>
              </a:rPr>
              <a:pPr>
                <a:spcBef>
                  <a:spcPct val="0"/>
                </a:spcBef>
                <a:buClrTx/>
                <a:buSzTx/>
                <a:buFontTx/>
                <a:buNone/>
              </a:pPr>
              <a:t>71</a:t>
            </a:fld>
            <a:endParaRPr lang="en-CN" altLang="zh-CN" sz="1200" noProof="1">
              <a:latin typeface="Arial Black" panose="020B0604020202020204" pitchFamily="34" charset="0"/>
            </a:endParaRPr>
          </a:p>
        </p:txBody>
      </p:sp>
      <p:sp>
        <p:nvSpPr>
          <p:cNvPr id="64514" name="Text Box 5">
            <a:extLst>
              <a:ext uri="{FF2B5EF4-FFF2-40B4-BE49-F238E27FC236}">
                <a16:creationId xmlns:a16="http://schemas.microsoft.com/office/drawing/2014/main" id="{2FEFA977-C642-8D4E-8333-885A60579D78}"/>
              </a:ext>
            </a:extLst>
          </p:cNvPr>
          <p:cNvSpPr txBox="1">
            <a:spLocks noChangeArrowheads="1"/>
          </p:cNvSpPr>
          <p:nvPr/>
        </p:nvSpPr>
        <p:spPr bwMode="auto">
          <a:xfrm>
            <a:off x="755650" y="2924175"/>
            <a:ext cx="7777163"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b="1">
                <a:latin typeface="Times New Roman" panose="02020603050405020304" pitchFamily="18" charset="0"/>
              </a:rPr>
              <a:t>解：</a:t>
            </a:r>
            <a:r>
              <a:rPr lang="en-US" altLang="zh-CN" sz="2800" b="1" i="1">
                <a:latin typeface="Times New Roman" panose="02020603050405020304" pitchFamily="18" charset="0"/>
              </a:rPr>
              <a:t>S</a:t>
            </a:r>
            <a:r>
              <a:rPr lang="en-US" altLang="zh-CN" sz="2800" b="1">
                <a:latin typeface="Times New Roman" panose="02020603050405020304" pitchFamily="18" charset="0"/>
              </a:rPr>
              <a:t> ={ </a:t>
            </a:r>
            <a:r>
              <a:rPr lang="en-US" altLang="zh-CN" sz="2800" b="1" i="1">
                <a:latin typeface="Times New Roman" panose="02020603050405020304" pitchFamily="18" charset="0"/>
              </a:rPr>
              <a:t>x </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itchFamily="2" charset="2"/>
              </a:rPr>
              <a:t>Z, 1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1000 },  </a:t>
            </a:r>
          </a:p>
          <a:p>
            <a:pPr eaLnBrk="1" hangingPunct="1">
              <a:lnSpc>
                <a:spcPct val="110000"/>
              </a:lnSpc>
              <a:spcBef>
                <a:spcPct val="0"/>
              </a:spcBef>
              <a:buClrTx/>
              <a:buSzTx/>
              <a:buFontTx/>
              <a:buNone/>
            </a:pP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如下定义 </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a:t>
            </a:r>
            <a:r>
              <a:rPr lang="zh-CN" altLang="en-US" sz="2800" b="1">
                <a:latin typeface="Times New Roman" panose="02020603050405020304" pitchFamily="18" charset="0"/>
                <a:sym typeface="Symbol" pitchFamily="2" charset="2"/>
              </a:rPr>
              <a:t>的 </a:t>
            </a:r>
            <a:r>
              <a:rPr lang="en-US" altLang="zh-CN" sz="2800" b="1">
                <a:latin typeface="Times New Roman" panose="02020603050405020304" pitchFamily="18" charset="0"/>
                <a:sym typeface="Symbol" pitchFamily="2" charset="2"/>
              </a:rPr>
              <a:t>3 </a:t>
            </a:r>
            <a:r>
              <a:rPr lang="zh-CN" altLang="en-US" sz="2800" b="1">
                <a:latin typeface="Times New Roman" panose="02020603050405020304" pitchFamily="18" charset="0"/>
                <a:sym typeface="Symbol" pitchFamily="2" charset="2"/>
              </a:rPr>
              <a:t>个子集 </a:t>
            </a:r>
            <a:r>
              <a:rPr lang="en-US" altLang="zh-CN" sz="2800" b="1" i="1">
                <a:latin typeface="Times New Roman" panose="02020603050405020304" pitchFamily="18" charset="0"/>
                <a:sym typeface="Symbol" pitchFamily="2" charset="2"/>
              </a:rPr>
              <a:t>A</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B</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C</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A</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5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B</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6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r>
              <a:rPr lang="zh-CN" altLang="en-US" sz="2800" b="1">
                <a:latin typeface="Times New Roman" panose="02020603050405020304" pitchFamily="18" charset="0"/>
                <a:sym typeface="Symbol" pitchFamily="2" charset="2"/>
              </a:rPr>
              <a:t>，</a:t>
            </a:r>
          </a:p>
          <a:p>
            <a:pPr eaLnBrk="1" hangingPunct="1">
              <a:lnSpc>
                <a:spcPct val="120000"/>
              </a:lnSpc>
              <a:spcBef>
                <a:spcPct val="0"/>
              </a:spcBef>
              <a:buClrTx/>
              <a:buSzTx/>
              <a:buFontTx/>
              <a:buNone/>
            </a:pPr>
            <a:r>
              <a:rPr lang="zh-CN" altLang="en-US"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C</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 </a:t>
            </a:r>
            <a:r>
              <a:rPr lang="en-US" altLang="zh-CN" sz="2800" b="1" i="1">
                <a:latin typeface="Times New Roman" panose="02020603050405020304" pitchFamily="18" charset="0"/>
                <a:sym typeface="Symbol" pitchFamily="2" charset="2"/>
              </a:rPr>
              <a:t>x</a:t>
            </a:r>
            <a:r>
              <a:rPr lang="en-US" altLang="zh-CN" sz="2800" b="1">
                <a:latin typeface="Times New Roman" panose="02020603050405020304" pitchFamily="18" charset="0"/>
                <a:sym typeface="Symbol" pitchFamily="2" charset="2"/>
              </a:rPr>
              <a:t></a:t>
            </a:r>
            <a:r>
              <a:rPr lang="en-US" altLang="zh-CN" sz="2800" b="1" i="1">
                <a:latin typeface="Times New Roman" panose="02020603050405020304" pitchFamily="18" charset="0"/>
                <a:sym typeface="Symbol" pitchFamily="2" charset="2"/>
              </a:rPr>
              <a:t>S</a:t>
            </a:r>
            <a:r>
              <a:rPr lang="en-US" altLang="zh-CN" sz="2800" b="1">
                <a:latin typeface="Times New Roman" panose="02020603050405020304" pitchFamily="18" charset="0"/>
                <a:sym typeface="Symbol" pitchFamily="2" charset="2"/>
              </a:rPr>
              <a:t>, 8 | </a:t>
            </a:r>
            <a:r>
              <a:rPr lang="en-US" altLang="zh-CN" sz="2800" b="1" i="1">
                <a:latin typeface="Times New Roman" panose="02020603050405020304" pitchFamily="18" charset="0"/>
                <a:sym typeface="Symbol" pitchFamily="2" charset="2"/>
              </a:rPr>
              <a:t>x </a:t>
            </a:r>
            <a:r>
              <a:rPr lang="en-US" altLang="zh-CN" sz="2800" b="1">
                <a:latin typeface="Times New Roman" panose="02020603050405020304" pitchFamily="18" charset="0"/>
                <a:sym typeface="Symbol" pitchFamily="2" charset="2"/>
              </a:rPr>
              <a:t>}</a:t>
            </a:r>
            <a:endParaRPr lang="en-US" altLang="zh-CN" sz="2800" b="1">
              <a:latin typeface="Times New Roman" panose="02020603050405020304" pitchFamily="18" charset="0"/>
            </a:endParaRPr>
          </a:p>
        </p:txBody>
      </p:sp>
      <p:sp>
        <p:nvSpPr>
          <p:cNvPr id="64515" name="Text Box 11">
            <a:extLst>
              <a:ext uri="{FF2B5EF4-FFF2-40B4-BE49-F238E27FC236}">
                <a16:creationId xmlns:a16="http://schemas.microsoft.com/office/drawing/2014/main" id="{FB307D08-A2AB-F34E-9B5C-97EBF8AEF9D5}"/>
              </a:ext>
            </a:extLst>
          </p:cNvPr>
          <p:cNvSpPr txBox="1">
            <a:spLocks noChangeArrowheads="1"/>
          </p:cNvSpPr>
          <p:nvPr/>
        </p:nvSpPr>
        <p:spPr bwMode="auto">
          <a:xfrm>
            <a:off x="684213" y="1557338"/>
            <a:ext cx="77041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800" b="1">
                <a:latin typeface="Times New Roman" panose="02020603050405020304" pitchFamily="18" charset="0"/>
              </a:rPr>
              <a:t>求</a:t>
            </a:r>
            <a:r>
              <a:rPr lang="en-US" altLang="zh-CN" sz="2800" b="1">
                <a:latin typeface="Times New Roman" panose="02020603050405020304" pitchFamily="18" charset="0"/>
              </a:rPr>
              <a:t>1</a:t>
            </a:r>
            <a:r>
              <a:rPr lang="zh-CN" altLang="en-US" sz="2800" b="1">
                <a:latin typeface="Times New Roman" panose="02020603050405020304" pitchFamily="18" charset="0"/>
              </a:rPr>
              <a:t>到</a:t>
            </a:r>
            <a:r>
              <a:rPr lang="en-US" altLang="zh-CN" sz="2800" b="1">
                <a:latin typeface="Times New Roman" panose="02020603050405020304" pitchFamily="18" charset="0"/>
              </a:rPr>
              <a:t>1000</a:t>
            </a:r>
            <a:r>
              <a:rPr lang="zh-CN" altLang="en-US" sz="2800" b="1">
                <a:latin typeface="Times New Roman" panose="02020603050405020304" pitchFamily="18" charset="0"/>
              </a:rPr>
              <a:t>之间（包含</a:t>
            </a:r>
            <a:r>
              <a:rPr lang="en-US" altLang="zh-CN" sz="2800" b="1">
                <a:latin typeface="Times New Roman" panose="02020603050405020304" pitchFamily="18" charset="0"/>
              </a:rPr>
              <a:t>1</a:t>
            </a:r>
            <a:r>
              <a:rPr lang="zh-CN" altLang="en-US" sz="2800" b="1">
                <a:latin typeface="Times New Roman" panose="02020603050405020304" pitchFamily="18" charset="0"/>
              </a:rPr>
              <a:t>和</a:t>
            </a:r>
            <a:r>
              <a:rPr lang="en-US" altLang="zh-CN" sz="2800" b="1">
                <a:latin typeface="Times New Roman" panose="02020603050405020304" pitchFamily="18" charset="0"/>
              </a:rPr>
              <a:t>1000</a:t>
            </a:r>
            <a:r>
              <a:rPr lang="zh-CN" altLang="en-US" sz="2800" b="1">
                <a:latin typeface="Times New Roman" panose="02020603050405020304" pitchFamily="18" charset="0"/>
              </a:rPr>
              <a:t>在内）既不能被 </a:t>
            </a:r>
            <a:r>
              <a:rPr lang="en-US" altLang="zh-CN" sz="2800" b="1">
                <a:latin typeface="Times New Roman" panose="02020603050405020304" pitchFamily="18" charset="0"/>
              </a:rPr>
              <a:t>5 </a:t>
            </a:r>
            <a:r>
              <a:rPr lang="zh-CN" altLang="en-US" sz="2800" b="1">
                <a:latin typeface="Times New Roman" panose="02020603050405020304" pitchFamily="18" charset="0"/>
              </a:rPr>
              <a:t>和</a:t>
            </a:r>
            <a:r>
              <a:rPr lang="en-US" altLang="zh-CN" sz="2800" b="1">
                <a:latin typeface="Times New Roman" panose="02020603050405020304" pitchFamily="18" charset="0"/>
              </a:rPr>
              <a:t>6 </a:t>
            </a:r>
            <a:r>
              <a:rPr lang="zh-CN" altLang="en-US" sz="2800" b="1">
                <a:latin typeface="Times New Roman" panose="02020603050405020304" pitchFamily="18" charset="0"/>
              </a:rPr>
              <a:t>整除，也不能被 </a:t>
            </a:r>
            <a:r>
              <a:rPr lang="en-US" altLang="zh-CN" sz="2800" b="1">
                <a:latin typeface="Times New Roman" panose="02020603050405020304" pitchFamily="18" charset="0"/>
              </a:rPr>
              <a:t>8 </a:t>
            </a:r>
            <a:r>
              <a:rPr lang="zh-CN" altLang="en-US" sz="2800" b="1">
                <a:latin typeface="Times New Roman" panose="02020603050405020304" pitchFamily="18" charset="0"/>
              </a:rPr>
              <a:t>整除的数有多少个？</a:t>
            </a:r>
            <a:endParaRPr lang="zh-CN" altLang="en-US" sz="2800">
              <a:latin typeface="Times New Roman" panose="02020603050405020304" pitchFamily="18" charset="0"/>
            </a:endParaRPr>
          </a:p>
        </p:txBody>
      </p:sp>
      <p:sp>
        <p:nvSpPr>
          <p:cNvPr id="64516" name="矩形 2">
            <a:extLst>
              <a:ext uri="{FF2B5EF4-FFF2-40B4-BE49-F238E27FC236}">
                <a16:creationId xmlns:a16="http://schemas.microsoft.com/office/drawing/2014/main" id="{4982222B-39F0-0842-82B0-B3DC51B4A849}"/>
              </a:ext>
            </a:extLst>
          </p:cNvPr>
          <p:cNvSpPr>
            <a:spLocks noChangeArrowheads="1"/>
          </p:cNvSpPr>
          <p:nvPr/>
        </p:nvSpPr>
        <p:spPr bwMode="auto">
          <a:xfrm>
            <a:off x="671513" y="773113"/>
            <a:ext cx="1884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dirty="0">
                <a:latin typeface="Times New Roman" panose="02020603050405020304" pitchFamily="18" charset="0"/>
              </a:rPr>
              <a:t>回到例</a:t>
            </a:r>
            <a:r>
              <a:rPr lang="en-US" altLang="zh-CN" b="1" dirty="0">
                <a:latin typeface="Times New Roman" panose="02020603050405020304" pitchFamily="18" charset="0"/>
              </a:rPr>
              <a:t>2 </a:t>
            </a:r>
            <a:endParaRPr lang="zh-CN" altLang="en-US" dirty="0"/>
          </a:p>
        </p:txBody>
      </p:sp>
    </p:spTree>
    <p:extLst>
      <p:ext uri="{BB962C8B-B14F-4D97-AF65-F5344CB8AC3E}">
        <p14:creationId xmlns:p14="http://schemas.microsoft.com/office/powerpoint/2010/main" val="7037416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a:extLst>
              <a:ext uri="{FF2B5EF4-FFF2-40B4-BE49-F238E27FC236}">
                <a16:creationId xmlns:a16="http://schemas.microsoft.com/office/drawing/2014/main" id="{228AB420-09DE-0442-9D71-4011AA6B02D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92C43C-0622-8A4D-8EEB-6DDB944FAFCA}" type="slidenum">
              <a:rPr altLang="zh-CN" sz="1200" noProof="1" smtClean="0">
                <a:latin typeface="Arial Black" panose="020B0604020202020204" pitchFamily="34" charset="0"/>
              </a:rPr>
              <a:pPr>
                <a:spcBef>
                  <a:spcPct val="0"/>
                </a:spcBef>
                <a:buClrTx/>
                <a:buSzTx/>
                <a:buFontTx/>
                <a:buNone/>
              </a:pPr>
              <a:t>72</a:t>
            </a:fld>
            <a:endParaRPr lang="en-CN" altLang="zh-CN" sz="1200" noProof="1">
              <a:latin typeface="Arial Black" panose="020B0604020202020204" pitchFamily="34" charset="0"/>
            </a:endParaRPr>
          </a:p>
        </p:txBody>
      </p:sp>
      <p:sp>
        <p:nvSpPr>
          <p:cNvPr id="71682" name="Text Box 4">
            <a:extLst>
              <a:ext uri="{FF2B5EF4-FFF2-40B4-BE49-F238E27FC236}">
                <a16:creationId xmlns:a16="http://schemas.microsoft.com/office/drawing/2014/main" id="{EC5817F9-08E4-BF45-9402-F651B42C81AF}"/>
              </a:ext>
            </a:extLst>
          </p:cNvPr>
          <p:cNvSpPr txBox="1">
            <a:spLocks noChangeArrowheads="1"/>
          </p:cNvSpPr>
          <p:nvPr/>
        </p:nvSpPr>
        <p:spPr bwMode="auto">
          <a:xfrm>
            <a:off x="827088" y="1557338"/>
            <a:ext cx="8077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800" b="1" dirty="0">
                <a:latin typeface="Times New Roman" panose="02020603050405020304" pitchFamily="18" charset="0"/>
              </a:rPr>
              <a:t>对上述子集计数：</a:t>
            </a:r>
          </a:p>
          <a:p>
            <a:pPr eaLnBrk="1" hangingPunct="1">
              <a:lnSpc>
                <a:spcPct val="120000"/>
              </a:lnSpc>
              <a:spcBef>
                <a:spcPct val="0"/>
              </a:spcBef>
              <a:buClrTx/>
              <a:buSzTx/>
              <a:buFontTx/>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|=1000, </a:t>
            </a:r>
          </a:p>
          <a:p>
            <a:pPr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1000/5</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=200,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itchFamily="2" charset="2"/>
              </a:rPr>
              <a:t>1000/6=166</a:t>
            </a:r>
            <a:r>
              <a:rPr lang="zh-CN" altLang="en-US" sz="2800" b="1" dirty="0">
                <a:latin typeface="Times New Roman" panose="02020603050405020304" pitchFamily="18" charset="0"/>
                <a:sym typeface="Symbol" pitchFamily="2" charset="2"/>
              </a:rPr>
              <a:t>， </a:t>
            </a:r>
          </a:p>
          <a:p>
            <a:pPr eaLnBrk="1" hangingPunct="1">
              <a:lnSpc>
                <a:spcPct val="120000"/>
              </a:lnSpc>
              <a:spcBef>
                <a:spcPct val="0"/>
              </a:spcBef>
              <a:buClrTx/>
              <a:buSzTx/>
              <a:buFontTx/>
              <a:buNone/>
            </a:pPr>
            <a:r>
              <a:rPr lang="zh-CN" altLang="en-US" sz="2800" b="1" dirty="0">
                <a:latin typeface="Times New Roman" panose="02020603050405020304" pitchFamily="18" charset="0"/>
                <a:sym typeface="Symbol" pitchFamily="2" charset="2"/>
              </a:rPr>
              <a:t>    </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C</a:t>
            </a:r>
            <a:r>
              <a:rPr lang="en-US" altLang="zh-CN" sz="2800" b="1" dirty="0">
                <a:latin typeface="Times New Roman" panose="02020603050405020304" pitchFamily="18" charset="0"/>
                <a:sym typeface="Symbol" pitchFamily="2" charset="2"/>
              </a:rPr>
              <a:t>|= </a:t>
            </a:r>
            <a:r>
              <a:rPr lang="en-US" altLang="zh-CN" sz="2800" b="1" dirty="0">
                <a:latin typeface="Times New Roman" panose="02020603050405020304" pitchFamily="18" charset="0"/>
              </a:rPr>
              <a:t>1000/8</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=125,</a:t>
            </a:r>
            <a:r>
              <a:rPr lang="en-US" altLang="zh-CN" sz="2800" dirty="0">
                <a:latin typeface="Times New Roman" panose="02020603050405020304" pitchFamily="18" charset="0"/>
              </a:rPr>
              <a:t>   </a:t>
            </a:r>
          </a:p>
          <a:p>
            <a:pPr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B</a:t>
            </a:r>
            <a:r>
              <a:rPr lang="en-US" altLang="zh-CN" sz="2800" b="1" dirty="0">
                <a:latin typeface="Times New Roman" panose="02020603050405020304" pitchFamily="18" charset="0"/>
                <a:sym typeface="Symbol" pitchFamily="2" charset="2"/>
              </a:rPr>
              <a:t>|= </a:t>
            </a:r>
            <a:r>
              <a:rPr lang="en-US" altLang="zh-CN" sz="2800" b="1" dirty="0">
                <a:latin typeface="Times New Roman" panose="02020603050405020304" pitchFamily="18" charset="0"/>
              </a:rPr>
              <a:t>1000/30</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=33,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C</a:t>
            </a:r>
            <a:r>
              <a:rPr lang="en-US" altLang="zh-CN" sz="2800" b="1" dirty="0">
                <a:latin typeface="Times New Roman" panose="02020603050405020304" pitchFamily="18" charset="0"/>
                <a:sym typeface="Symbol" pitchFamily="2" charset="2"/>
              </a:rPr>
              <a:t>| = </a:t>
            </a:r>
            <a:r>
              <a:rPr lang="en-US" altLang="zh-CN" sz="2800" b="1" dirty="0">
                <a:latin typeface="Times New Roman" panose="02020603050405020304" pitchFamily="18" charset="0"/>
              </a:rPr>
              <a:t>1000/40</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=25,  </a:t>
            </a:r>
          </a:p>
          <a:p>
            <a:pPr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C</a:t>
            </a:r>
            <a:r>
              <a:rPr lang="en-US" altLang="zh-CN" sz="2800" b="1" dirty="0">
                <a:latin typeface="Times New Roman" panose="02020603050405020304" pitchFamily="18" charset="0"/>
                <a:sym typeface="Symbol" pitchFamily="2" charset="2"/>
              </a:rPr>
              <a:t>|= </a:t>
            </a:r>
            <a:r>
              <a:rPr lang="en-US" altLang="zh-CN" sz="2800" b="1" dirty="0">
                <a:latin typeface="Times New Roman" panose="02020603050405020304" pitchFamily="18" charset="0"/>
              </a:rPr>
              <a:t>1000/24</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=41,   </a:t>
            </a:r>
          </a:p>
          <a:p>
            <a:pPr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B</a:t>
            </a:r>
            <a:r>
              <a:rPr lang="en-US" altLang="zh-CN" sz="2800" b="1" dirty="0">
                <a:latin typeface="Times New Roman" panose="02020603050405020304" pitchFamily="18" charset="0"/>
                <a:sym typeface="Symbol" pitchFamily="2" charset="2"/>
              </a:rPr>
              <a:t></a:t>
            </a:r>
            <a:r>
              <a:rPr lang="en-US" altLang="zh-CN" sz="2800" b="1" i="1" dirty="0">
                <a:latin typeface="Times New Roman" panose="02020603050405020304" pitchFamily="18" charset="0"/>
                <a:sym typeface="Symbol" pitchFamily="2" charset="2"/>
              </a:rPr>
              <a:t>C</a:t>
            </a:r>
            <a:r>
              <a:rPr lang="en-US" altLang="zh-CN" sz="2800" b="1" dirty="0">
                <a:latin typeface="Times New Roman" panose="02020603050405020304" pitchFamily="18" charset="0"/>
                <a:sym typeface="Symbol" pitchFamily="2" charset="2"/>
              </a:rPr>
              <a:t>| = </a:t>
            </a:r>
            <a:r>
              <a:rPr lang="en-US" altLang="zh-CN" sz="2800" b="1" dirty="0">
                <a:latin typeface="Times New Roman" panose="02020603050405020304" pitchFamily="18" charset="0"/>
              </a:rPr>
              <a:t>1000/120</a:t>
            </a:r>
            <a:r>
              <a:rPr lang="en-US" altLang="zh-CN" sz="2800" b="1" dirty="0">
                <a:latin typeface="Times New Roman" panose="02020603050405020304" pitchFamily="18" charset="0"/>
                <a:sym typeface="Symbol" pitchFamily="2" charset="2"/>
              </a:rPr>
              <a:t></a:t>
            </a:r>
            <a:r>
              <a:rPr lang="en-US" altLang="zh-CN" sz="2800" b="1" dirty="0">
                <a:latin typeface="Times New Roman" panose="02020603050405020304" pitchFamily="18" charset="0"/>
              </a:rPr>
              <a:t> =8,  </a:t>
            </a:r>
            <a:endParaRPr lang="en-US" altLang="zh-CN" sz="2800" dirty="0">
              <a:latin typeface="Times New Roman" panose="02020603050405020304" pitchFamily="18" charset="0"/>
            </a:endParaRPr>
          </a:p>
        </p:txBody>
      </p:sp>
      <p:sp>
        <p:nvSpPr>
          <p:cNvPr id="71683" name="Text Box 6">
            <a:extLst>
              <a:ext uri="{FF2B5EF4-FFF2-40B4-BE49-F238E27FC236}">
                <a16:creationId xmlns:a16="http://schemas.microsoft.com/office/drawing/2014/main" id="{885599C9-F257-B84F-9B45-E8D8E227CB6B}"/>
              </a:ext>
            </a:extLst>
          </p:cNvPr>
          <p:cNvSpPr txBox="1">
            <a:spLocks noChangeArrowheads="1"/>
          </p:cNvSpPr>
          <p:nvPr/>
        </p:nvSpPr>
        <p:spPr bwMode="auto">
          <a:xfrm>
            <a:off x="446758" y="5238750"/>
            <a:ext cx="9395842" cy="138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b="1" dirty="0">
                <a:solidFill>
                  <a:schemeClr val="bg2"/>
                </a:solidFill>
                <a:latin typeface="Times New Roman" panose="02020603050405020304" pitchFamily="18" charset="0"/>
              </a:rPr>
              <a:t>代入公式</a:t>
            </a:r>
            <a:r>
              <a:rPr lang="zh-CN" altLang="en-US" sz="2400" b="1" i="1" dirty="0">
                <a:solidFill>
                  <a:schemeClr val="bg2"/>
                </a:solidFill>
                <a:latin typeface="Times New Roman" panose="02020603050405020304" pitchFamily="18" charset="0"/>
              </a:rPr>
              <a:t>  </a:t>
            </a:r>
          </a:p>
          <a:p>
            <a:pPr eaLnBrk="1" hangingPunct="1">
              <a:lnSpc>
                <a:spcPct val="120000"/>
              </a:lnSpc>
              <a:spcBef>
                <a:spcPct val="0"/>
              </a:spcBef>
              <a:buClrTx/>
              <a:buSzTx/>
              <a:buFontTx/>
              <a:buNone/>
            </a:pPr>
            <a:r>
              <a:rPr lang="en-US" altLang="zh-CN" sz="2400" b="1" i="1" dirty="0">
                <a:solidFill>
                  <a:schemeClr val="bg2"/>
                </a:solidFill>
                <a:latin typeface="Times New Roman" panose="02020603050405020304" pitchFamily="18" charset="0"/>
              </a:rPr>
              <a:t>N </a:t>
            </a:r>
            <a:r>
              <a:rPr lang="en-US" altLang="zh-CN" sz="2400" b="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S</a:t>
            </a:r>
            <a:r>
              <a:rPr lang="en-US" altLang="zh-CN" sz="2400" b="1" dirty="0">
                <a:solidFill>
                  <a:schemeClr val="bg2"/>
                </a:solidFill>
                <a:latin typeface="Times New Roman" panose="02020603050405020304" pitchFamily="18" charset="0"/>
              </a:rPr>
              <a:t>|</a:t>
            </a: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a:t>
            </a: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rPr>
              <a:t>|</a:t>
            </a: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rPr>
              <a:t>| + </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C</a:t>
            </a:r>
            <a:r>
              <a:rPr lang="en-US" altLang="zh-CN" sz="2400" b="1" dirty="0">
                <a:solidFill>
                  <a:schemeClr val="bg2"/>
                </a:solidFill>
                <a:latin typeface="Times New Roman" panose="02020603050405020304" pitchFamily="18" charset="0"/>
                <a:sym typeface="Symbol" pitchFamily="2" charset="2"/>
              </a:rPr>
              <a:t>|) + (</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B</a:t>
            </a:r>
            <a:r>
              <a:rPr lang="en-US" altLang="zh-CN" sz="2400" b="1" dirty="0">
                <a:solidFill>
                  <a:schemeClr val="bg2"/>
                </a:solidFill>
                <a:latin typeface="Times New Roman" panose="02020603050405020304" pitchFamily="18" charset="0"/>
                <a:sym typeface="Symbol" pitchFamily="2" charset="2"/>
              </a:rPr>
              <a:t>|+</a:t>
            </a:r>
            <a:r>
              <a:rPr lang="en-US" altLang="zh-CN" sz="2400" b="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C</a:t>
            </a:r>
            <a:r>
              <a:rPr lang="en-US" altLang="zh-CN" sz="2400" b="1" dirty="0">
                <a:solidFill>
                  <a:schemeClr val="bg2"/>
                </a:solidFill>
                <a:latin typeface="Times New Roman" panose="02020603050405020304" pitchFamily="18" charset="0"/>
                <a:sym typeface="Symbol" pitchFamily="2" charset="2"/>
              </a:rPr>
              <a:t>|+</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C</a:t>
            </a:r>
            <a:r>
              <a:rPr lang="en-US" altLang="zh-CN" sz="2400" b="1" dirty="0">
                <a:solidFill>
                  <a:schemeClr val="bg2"/>
                </a:solidFill>
                <a:latin typeface="Times New Roman" panose="02020603050405020304" pitchFamily="18" charset="0"/>
                <a:sym typeface="Symbol" pitchFamily="2" charset="2"/>
              </a:rPr>
              <a:t>|) - </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B</a:t>
            </a:r>
            <a:r>
              <a:rPr lang="en-US" altLang="zh-CN" sz="2400" b="1" dirty="0">
                <a:solidFill>
                  <a:schemeClr val="bg2"/>
                </a:solidFill>
                <a:latin typeface="Times New Roman" panose="02020603050405020304" pitchFamily="18" charset="0"/>
                <a:sym typeface="Symbol" pitchFamily="2" charset="2"/>
              </a:rPr>
              <a:t></a:t>
            </a:r>
            <a:r>
              <a:rPr lang="en-US" altLang="zh-CN" sz="2400" b="1" i="1" dirty="0">
                <a:solidFill>
                  <a:schemeClr val="bg2"/>
                </a:solidFill>
                <a:latin typeface="Times New Roman" panose="02020603050405020304" pitchFamily="18" charset="0"/>
                <a:sym typeface="Symbol" pitchFamily="2" charset="2"/>
              </a:rPr>
              <a:t>C</a:t>
            </a:r>
            <a:r>
              <a:rPr lang="en-US" altLang="zh-CN" sz="2400" b="1" dirty="0">
                <a:solidFill>
                  <a:schemeClr val="bg2"/>
                </a:solidFill>
                <a:latin typeface="Times New Roman" panose="02020603050405020304" pitchFamily="18" charset="0"/>
                <a:sym typeface="Symbol" pitchFamily="2" charset="2"/>
              </a:rPr>
              <a:t>| </a:t>
            </a:r>
            <a:endParaRPr lang="en-US" altLang="zh-CN" sz="2400" b="1" dirty="0">
              <a:solidFill>
                <a:schemeClr val="bg2"/>
              </a:solidFill>
              <a:latin typeface="Times New Roman" panose="02020603050405020304" pitchFamily="18" charset="0"/>
            </a:endParaRPr>
          </a:p>
          <a:p>
            <a:pPr eaLnBrk="1" hangingPunct="1">
              <a:lnSpc>
                <a:spcPct val="120000"/>
              </a:lnSpc>
              <a:spcBef>
                <a:spcPct val="0"/>
              </a:spcBef>
              <a:buClrTx/>
              <a:buSzTx/>
              <a:buFontTx/>
              <a:buNone/>
            </a:pPr>
            <a:r>
              <a:rPr lang="en-US" altLang="zh-CN" sz="2400" b="1" dirty="0">
                <a:solidFill>
                  <a:schemeClr val="bg2"/>
                </a:solidFill>
                <a:latin typeface="Times New Roman" panose="02020603050405020304" pitchFamily="18" charset="0"/>
              </a:rPr>
              <a:t>    = 1000</a:t>
            </a:r>
            <a:r>
              <a:rPr lang="en-US" altLang="zh-CN" sz="2400" b="1" dirty="0">
                <a:solidFill>
                  <a:schemeClr val="bg2"/>
                </a:solidFill>
                <a:latin typeface="Times New Roman" panose="02020603050405020304" pitchFamily="18" charset="0"/>
                <a:sym typeface="Symbol" pitchFamily="2" charset="2"/>
              </a:rPr>
              <a:t></a:t>
            </a:r>
            <a:r>
              <a:rPr lang="en-US" altLang="zh-CN" sz="2400" b="1" dirty="0">
                <a:solidFill>
                  <a:schemeClr val="bg2"/>
                </a:solidFill>
                <a:latin typeface="Times New Roman" panose="02020603050405020304" pitchFamily="18" charset="0"/>
              </a:rPr>
              <a:t>(200+166+125)+(33+25+41)</a:t>
            </a:r>
            <a:r>
              <a:rPr lang="en-US" altLang="zh-CN" sz="2400" b="1" dirty="0">
                <a:solidFill>
                  <a:schemeClr val="bg2"/>
                </a:solidFill>
                <a:latin typeface="Times New Roman" panose="02020603050405020304" pitchFamily="18" charset="0"/>
                <a:sym typeface="Symbol" pitchFamily="2" charset="2"/>
              </a:rPr>
              <a:t></a:t>
            </a:r>
            <a:r>
              <a:rPr lang="en-US" altLang="zh-CN" sz="2400" b="1" dirty="0">
                <a:solidFill>
                  <a:schemeClr val="bg2"/>
                </a:solidFill>
                <a:latin typeface="Times New Roman" panose="02020603050405020304" pitchFamily="18" charset="0"/>
              </a:rPr>
              <a:t>8=600</a:t>
            </a:r>
            <a:endParaRPr lang="en-US" altLang="zh-CN" sz="2400" dirty="0">
              <a:solidFill>
                <a:schemeClr val="bg2"/>
              </a:solidFill>
              <a:latin typeface="Times New Roman" panose="02020603050405020304" pitchFamily="18" charset="0"/>
            </a:endParaRPr>
          </a:p>
        </p:txBody>
      </p:sp>
      <p:sp>
        <p:nvSpPr>
          <p:cNvPr id="71684" name="Text Box 7">
            <a:extLst>
              <a:ext uri="{FF2B5EF4-FFF2-40B4-BE49-F238E27FC236}">
                <a16:creationId xmlns:a16="http://schemas.microsoft.com/office/drawing/2014/main" id="{DCA7FCD0-003B-454C-90F0-52E57189BC9B}"/>
              </a:ext>
            </a:extLst>
          </p:cNvPr>
          <p:cNvSpPr txBox="1">
            <a:spLocks noChangeArrowheads="1"/>
          </p:cNvSpPr>
          <p:nvPr/>
        </p:nvSpPr>
        <p:spPr bwMode="auto">
          <a:xfrm>
            <a:off x="755650" y="692150"/>
            <a:ext cx="2060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t>例</a:t>
            </a:r>
            <a:r>
              <a:rPr lang="en-US" altLang="zh-CN" b="1"/>
              <a:t>2</a:t>
            </a:r>
            <a:r>
              <a:rPr lang="zh-CN" altLang="en-US" b="1"/>
              <a:t>（续）</a:t>
            </a:r>
          </a:p>
        </p:txBody>
      </p:sp>
    </p:spTree>
    <p:extLst>
      <p:ext uri="{BB962C8B-B14F-4D97-AF65-F5344CB8AC3E}">
        <p14:creationId xmlns:p14="http://schemas.microsoft.com/office/powerpoint/2010/main" val="3493115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D6B9BC44-B5A5-5545-9098-8CDDD54274CD}"/>
              </a:ext>
            </a:extLst>
          </p:cNvPr>
          <p:cNvSpPr>
            <a:spLocks noGrp="1" noChangeArrowheads="1"/>
          </p:cNvSpPr>
          <p:nvPr>
            <p:ph type="title"/>
          </p:nvPr>
        </p:nvSpPr>
        <p:spPr>
          <a:xfrm>
            <a:off x="611188" y="696913"/>
            <a:ext cx="8064500" cy="708025"/>
          </a:xfrm>
        </p:spPr>
        <p:txBody>
          <a:bodyPr/>
          <a:lstStyle/>
          <a:p>
            <a:pPr eaLnBrk="1" hangingPunct="1"/>
            <a:r>
              <a:rPr lang="zh-CN" altLang="en-US" sz="4000"/>
              <a:t>集合的应用</a:t>
            </a:r>
            <a:endParaRPr lang="en-US" altLang="zh-CN" sz="4000"/>
          </a:p>
        </p:txBody>
      </p:sp>
      <p:sp>
        <p:nvSpPr>
          <p:cNvPr id="124931" name="Rectangle 3">
            <a:extLst>
              <a:ext uri="{FF2B5EF4-FFF2-40B4-BE49-F238E27FC236}">
                <a16:creationId xmlns:a16="http://schemas.microsoft.com/office/drawing/2014/main" id="{E275F62E-D0C1-F546-9B61-EE222145A224}"/>
              </a:ext>
            </a:extLst>
          </p:cNvPr>
          <p:cNvSpPr>
            <a:spLocks noGrp="1" noChangeArrowheads="1"/>
          </p:cNvSpPr>
          <p:nvPr>
            <p:ph idx="1"/>
          </p:nvPr>
        </p:nvSpPr>
        <p:spPr>
          <a:xfrm>
            <a:off x="560388" y="1730375"/>
            <a:ext cx="8424862" cy="3311525"/>
          </a:xfrm>
        </p:spPr>
        <p:txBody>
          <a:bodyPr/>
          <a:lstStyle/>
          <a:p>
            <a:pPr marL="0" indent="0" eaLnBrk="1" hangingPunct="1">
              <a:buFont typeface="Wingdings" pitchFamily="2" charset="2"/>
              <a:buNone/>
            </a:pPr>
            <a:r>
              <a:rPr lang="zh-CN" altLang="en-US">
                <a:solidFill>
                  <a:srgbClr val="FF0000"/>
                </a:solidFill>
              </a:rPr>
              <a:t>例</a:t>
            </a:r>
            <a:r>
              <a:rPr lang="en-US" altLang="zh-CN">
                <a:solidFill>
                  <a:srgbClr val="FF0000"/>
                </a:solidFill>
              </a:rPr>
              <a:t>3</a:t>
            </a:r>
            <a:r>
              <a:rPr lang="en-US" altLang="zh-CN"/>
              <a:t>  </a:t>
            </a:r>
            <a:r>
              <a:rPr lang="zh-CN" altLang="en-US"/>
              <a:t>用</a:t>
            </a:r>
            <a:r>
              <a:rPr lang="en-US" altLang="zh-CN"/>
              <a:t>H</a:t>
            </a:r>
            <a:r>
              <a:rPr lang="zh-CN" altLang="en-US"/>
              <a:t>代表硬币正面，</a:t>
            </a:r>
            <a:r>
              <a:rPr lang="en-US" altLang="zh-CN"/>
              <a:t>T</a:t>
            </a:r>
            <a:r>
              <a:rPr lang="zh-CN" altLang="en-US"/>
              <a:t>代表硬币反面。试写出当扔出三个硬币时可能出现的结果所组成的集合。</a:t>
            </a:r>
          </a:p>
          <a:p>
            <a:pPr marL="0" indent="0" eaLnBrk="1" hangingPunct="1">
              <a:buFont typeface="Wingdings" pitchFamily="2" charset="2"/>
              <a:buNone/>
            </a:pPr>
            <a:r>
              <a:rPr lang="zh-CN" altLang="en-US">
                <a:solidFill>
                  <a:srgbClr val="FF0000"/>
                </a:solidFill>
              </a:rPr>
              <a:t>解</a:t>
            </a:r>
            <a:r>
              <a:rPr lang="en-US" altLang="zh-CN">
                <a:solidFill>
                  <a:srgbClr val="FF0000"/>
                </a:solidFill>
              </a:rPr>
              <a:t>:</a:t>
            </a:r>
            <a:r>
              <a:rPr lang="en-US" altLang="zh-CN"/>
              <a:t> 8</a:t>
            </a:r>
            <a:r>
              <a:rPr lang="zh-CN" altLang="en-US"/>
              <a:t>种可能：</a:t>
            </a:r>
            <a:r>
              <a:rPr lang="en-US" altLang="zh-CN">
                <a:solidFill>
                  <a:srgbClr val="0000CC"/>
                </a:solidFill>
              </a:rPr>
              <a:t>{HHH</a:t>
            </a:r>
            <a:r>
              <a:rPr lang="zh-CN" altLang="en-US">
                <a:solidFill>
                  <a:srgbClr val="0000CC"/>
                </a:solidFill>
              </a:rPr>
              <a:t>，</a:t>
            </a:r>
            <a:r>
              <a:rPr lang="en-US" altLang="zh-CN">
                <a:solidFill>
                  <a:srgbClr val="0000CC"/>
                </a:solidFill>
              </a:rPr>
              <a:t>HHT</a:t>
            </a:r>
            <a:r>
              <a:rPr lang="zh-CN" altLang="en-US">
                <a:solidFill>
                  <a:srgbClr val="0000CC"/>
                </a:solidFill>
              </a:rPr>
              <a:t>，</a:t>
            </a:r>
            <a:r>
              <a:rPr lang="en-US" altLang="zh-CN">
                <a:solidFill>
                  <a:srgbClr val="0000CC"/>
                </a:solidFill>
              </a:rPr>
              <a:t>HTH</a:t>
            </a:r>
            <a:r>
              <a:rPr lang="zh-CN" altLang="en-US">
                <a:solidFill>
                  <a:srgbClr val="0000CC"/>
                </a:solidFill>
              </a:rPr>
              <a:t>，</a:t>
            </a:r>
            <a:r>
              <a:rPr lang="en-US" altLang="zh-CN">
                <a:solidFill>
                  <a:srgbClr val="0000CC"/>
                </a:solidFill>
              </a:rPr>
              <a:t>HTT</a:t>
            </a:r>
            <a:r>
              <a:rPr lang="zh-CN" altLang="en-US">
                <a:solidFill>
                  <a:srgbClr val="0000CC"/>
                </a:solidFill>
              </a:rPr>
              <a:t>，</a:t>
            </a:r>
            <a:r>
              <a:rPr lang="en-US" altLang="zh-CN">
                <a:solidFill>
                  <a:srgbClr val="0000CC"/>
                </a:solidFill>
              </a:rPr>
              <a:t>THH</a:t>
            </a:r>
            <a:r>
              <a:rPr lang="zh-CN" altLang="en-US">
                <a:solidFill>
                  <a:srgbClr val="0000CC"/>
                </a:solidFill>
              </a:rPr>
              <a:t>，</a:t>
            </a:r>
            <a:r>
              <a:rPr lang="en-US" altLang="zh-CN">
                <a:solidFill>
                  <a:srgbClr val="0000CC"/>
                </a:solidFill>
              </a:rPr>
              <a:t>THT</a:t>
            </a:r>
            <a:r>
              <a:rPr lang="zh-CN" altLang="en-US">
                <a:solidFill>
                  <a:srgbClr val="0000CC"/>
                </a:solidFill>
              </a:rPr>
              <a:t>，</a:t>
            </a:r>
            <a:r>
              <a:rPr lang="en-US" altLang="zh-CN">
                <a:solidFill>
                  <a:srgbClr val="0000CC"/>
                </a:solidFill>
              </a:rPr>
              <a:t>TTH</a:t>
            </a:r>
            <a:r>
              <a:rPr lang="zh-CN" altLang="en-US">
                <a:solidFill>
                  <a:srgbClr val="0000CC"/>
                </a:solidFill>
              </a:rPr>
              <a:t>，</a:t>
            </a:r>
            <a:r>
              <a:rPr lang="en-US" altLang="zh-CN">
                <a:solidFill>
                  <a:srgbClr val="0000CC"/>
                </a:solidFill>
              </a:rPr>
              <a:t>TTT}</a:t>
            </a:r>
            <a:r>
              <a:rPr lang="zh-CN" altLang="en-US"/>
              <a:t>。但这三个硬币没有顺序之分，即</a:t>
            </a:r>
            <a:r>
              <a:rPr lang="en-US" altLang="zh-CN"/>
              <a:t>HHT</a:t>
            </a:r>
            <a:r>
              <a:rPr lang="zh-CN" altLang="en-US"/>
              <a:t>和</a:t>
            </a:r>
            <a:r>
              <a:rPr lang="en-US" altLang="zh-CN"/>
              <a:t>HTH</a:t>
            </a:r>
            <a:r>
              <a:rPr lang="zh-CN" altLang="en-US"/>
              <a:t>是同一个元素，所以</a:t>
            </a:r>
          </a:p>
          <a:p>
            <a:pPr marL="0" indent="0" eaLnBrk="1" hangingPunct="1">
              <a:buFont typeface="Wingdings" pitchFamily="2" charset="2"/>
              <a:buNone/>
            </a:pPr>
            <a:r>
              <a:rPr lang="en-US" altLang="zh-CN"/>
              <a:t>          </a:t>
            </a:r>
            <a:r>
              <a:rPr lang="en-US" altLang="zh-CN">
                <a:solidFill>
                  <a:schemeClr val="accent2"/>
                </a:solidFill>
              </a:rPr>
              <a:t>A = {HHH</a:t>
            </a:r>
            <a:r>
              <a:rPr lang="zh-CN" altLang="en-US">
                <a:solidFill>
                  <a:schemeClr val="accent2"/>
                </a:solidFill>
              </a:rPr>
              <a:t>，</a:t>
            </a:r>
            <a:r>
              <a:rPr lang="en-US" altLang="zh-CN">
                <a:solidFill>
                  <a:schemeClr val="accent2"/>
                </a:solidFill>
              </a:rPr>
              <a:t>HHT</a:t>
            </a:r>
            <a:r>
              <a:rPr lang="zh-CN" altLang="en-US">
                <a:solidFill>
                  <a:schemeClr val="accent2"/>
                </a:solidFill>
              </a:rPr>
              <a:t>，</a:t>
            </a:r>
            <a:r>
              <a:rPr lang="en-US" altLang="zh-CN">
                <a:solidFill>
                  <a:schemeClr val="accent2"/>
                </a:solidFill>
              </a:rPr>
              <a:t>HTT</a:t>
            </a:r>
            <a:r>
              <a:rPr lang="zh-CN" altLang="en-US">
                <a:solidFill>
                  <a:schemeClr val="accent2"/>
                </a:solidFill>
              </a:rPr>
              <a:t>，</a:t>
            </a:r>
            <a:r>
              <a:rPr lang="en-US" altLang="zh-CN">
                <a:solidFill>
                  <a:schemeClr val="accent2"/>
                </a:solidFill>
              </a:rPr>
              <a:t>TTT}</a:t>
            </a:r>
            <a:r>
              <a:rPr lang="zh-CN" altLang="en-US"/>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29BFD409-51E7-6641-9288-487EA15CEFFA}"/>
              </a:ext>
            </a:extLst>
          </p:cNvPr>
          <p:cNvSpPr>
            <a:spLocks noGrp="1" noChangeArrowheads="1"/>
          </p:cNvSpPr>
          <p:nvPr>
            <p:ph type="title"/>
          </p:nvPr>
        </p:nvSpPr>
        <p:spPr>
          <a:xfrm>
            <a:off x="674688" y="760413"/>
            <a:ext cx="8064500" cy="647700"/>
          </a:xfrm>
        </p:spPr>
        <p:txBody>
          <a:bodyPr>
            <a:normAutofit fontScale="90000"/>
          </a:bodyPr>
          <a:lstStyle/>
          <a:p>
            <a:pPr eaLnBrk="1" hangingPunct="1">
              <a:defRPr/>
            </a:pPr>
            <a:r>
              <a:rPr lang="zh-CN" altLang="en-US" sz="3900" dirty="0"/>
              <a:t>例</a:t>
            </a:r>
            <a:r>
              <a:rPr lang="en-US" altLang="zh-CN" sz="3900" dirty="0"/>
              <a:t>4</a:t>
            </a:r>
            <a:endParaRPr lang="zh-CN" altLang="en-US" sz="3900" dirty="0"/>
          </a:p>
        </p:txBody>
      </p:sp>
      <p:sp>
        <p:nvSpPr>
          <p:cNvPr id="125955" name="Rectangle 3">
            <a:extLst>
              <a:ext uri="{FF2B5EF4-FFF2-40B4-BE49-F238E27FC236}">
                <a16:creationId xmlns:a16="http://schemas.microsoft.com/office/drawing/2014/main" id="{B9951977-2EFA-BA48-9206-99B64A491537}"/>
              </a:ext>
            </a:extLst>
          </p:cNvPr>
          <p:cNvSpPr>
            <a:spLocks noGrp="1" noChangeArrowheads="1"/>
          </p:cNvSpPr>
          <p:nvPr>
            <p:ph idx="1"/>
          </p:nvPr>
        </p:nvSpPr>
        <p:spPr>
          <a:xfrm>
            <a:off x="615950" y="1544638"/>
            <a:ext cx="8135938" cy="2159000"/>
          </a:xfrm>
        </p:spPr>
        <p:txBody>
          <a:bodyPr/>
          <a:lstStyle/>
          <a:p>
            <a:pPr marL="0" indent="0" eaLnBrk="1" hangingPunct="1">
              <a:buFont typeface="Wingdings" pitchFamily="2" charset="2"/>
              <a:buNone/>
            </a:pPr>
            <a:r>
              <a:rPr lang="zh-CN" altLang="en-US"/>
              <a:t>一个正三角形被均分为三个小三角形，如图所示。现</a:t>
            </a:r>
            <a:r>
              <a:rPr lang="zh-CN" altLang="en-US">
                <a:solidFill>
                  <a:srgbClr val="0000CC"/>
                </a:solidFill>
              </a:rPr>
              <a:t>用黑、白二色对其小三角形着色</a:t>
            </a:r>
            <a:r>
              <a:rPr lang="zh-CN" altLang="en-US"/>
              <a:t>，假设</a:t>
            </a:r>
            <a:r>
              <a:rPr lang="zh-CN" altLang="en-US">
                <a:solidFill>
                  <a:srgbClr val="FF0000"/>
                </a:solidFill>
              </a:rPr>
              <a:t>经旋转能使之重合的图像算一种</a:t>
            </a:r>
            <a:r>
              <a:rPr lang="zh-CN" altLang="en-US"/>
              <a:t>。试写出由不同图像构成的集合。</a:t>
            </a:r>
          </a:p>
        </p:txBody>
      </p:sp>
      <p:grpSp>
        <p:nvGrpSpPr>
          <p:cNvPr id="125956" name="Group 4">
            <a:extLst>
              <a:ext uri="{FF2B5EF4-FFF2-40B4-BE49-F238E27FC236}">
                <a16:creationId xmlns:a16="http://schemas.microsoft.com/office/drawing/2014/main" id="{3AB32EA7-FB7C-7743-8D39-A77BA4B7DE25}"/>
              </a:ext>
            </a:extLst>
          </p:cNvPr>
          <p:cNvGrpSpPr>
            <a:grpSpLocks/>
          </p:cNvGrpSpPr>
          <p:nvPr/>
        </p:nvGrpSpPr>
        <p:grpSpPr bwMode="auto">
          <a:xfrm>
            <a:off x="815975" y="3582989"/>
            <a:ext cx="7704138" cy="3295650"/>
            <a:chOff x="522" y="2184"/>
            <a:chExt cx="4853" cy="2076"/>
          </a:xfrm>
        </p:grpSpPr>
        <p:grpSp>
          <p:nvGrpSpPr>
            <p:cNvPr id="125957" name="Group 5">
              <a:extLst>
                <a:ext uri="{FF2B5EF4-FFF2-40B4-BE49-F238E27FC236}">
                  <a16:creationId xmlns:a16="http://schemas.microsoft.com/office/drawing/2014/main" id="{5A1D1ED5-8323-2740-BA82-54AA303E04F1}"/>
                </a:ext>
              </a:extLst>
            </p:cNvPr>
            <p:cNvGrpSpPr>
              <a:grpSpLocks/>
            </p:cNvGrpSpPr>
            <p:nvPr/>
          </p:nvGrpSpPr>
          <p:grpSpPr bwMode="auto">
            <a:xfrm>
              <a:off x="878" y="2184"/>
              <a:ext cx="829" cy="993"/>
              <a:chOff x="7335" y="2235"/>
              <a:chExt cx="1212" cy="1545"/>
            </a:xfrm>
          </p:grpSpPr>
          <p:sp>
            <p:nvSpPr>
              <p:cNvPr id="126049" name="Freeform 6">
                <a:extLst>
                  <a:ext uri="{FF2B5EF4-FFF2-40B4-BE49-F238E27FC236}">
                    <a16:creationId xmlns:a16="http://schemas.microsoft.com/office/drawing/2014/main" id="{1639A955-D140-754D-A64A-BFA95EB288DA}"/>
                  </a:ext>
                </a:extLst>
              </p:cNvPr>
              <p:cNvSpPr>
                <a:spLocks noChangeArrowheads="1"/>
              </p:cNvSpPr>
              <p:nvPr/>
            </p:nvSpPr>
            <p:spPr bwMode="auto">
              <a:xfrm>
                <a:off x="7941" y="2346"/>
                <a:ext cx="1" cy="624"/>
              </a:xfrm>
              <a:custGeom>
                <a:avLst/>
                <a:gdLst>
                  <a:gd name="T0" fmla="*/ 0 w 1"/>
                  <a:gd name="T1" fmla="*/ 0 h 440"/>
                  <a:gd name="T2" fmla="*/ 0 w 1"/>
                  <a:gd name="T3" fmla="*/ 1255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0" name="Freeform 7">
                <a:extLst>
                  <a:ext uri="{FF2B5EF4-FFF2-40B4-BE49-F238E27FC236}">
                    <a16:creationId xmlns:a16="http://schemas.microsoft.com/office/drawing/2014/main" id="{9E276067-950F-3D42-AD65-0C87E7384D4E}"/>
                  </a:ext>
                </a:extLst>
              </p:cNvPr>
              <p:cNvSpPr>
                <a:spLocks noChangeArrowheads="1"/>
              </p:cNvSpPr>
              <p:nvPr/>
            </p:nvSpPr>
            <p:spPr bwMode="auto">
              <a:xfrm>
                <a:off x="7356" y="3311"/>
                <a:ext cx="1134" cy="1"/>
              </a:xfrm>
              <a:custGeom>
                <a:avLst/>
                <a:gdLst>
                  <a:gd name="T0" fmla="*/ 385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1" name="Freeform 8">
                <a:extLst>
                  <a:ext uri="{FF2B5EF4-FFF2-40B4-BE49-F238E27FC236}">
                    <a16:creationId xmlns:a16="http://schemas.microsoft.com/office/drawing/2014/main" id="{E7781187-85A9-5846-808E-85013F2EA633}"/>
                  </a:ext>
                </a:extLst>
              </p:cNvPr>
              <p:cNvSpPr>
                <a:spLocks noChangeArrowheads="1"/>
              </p:cNvSpPr>
              <p:nvPr/>
            </p:nvSpPr>
            <p:spPr bwMode="auto">
              <a:xfrm rot="3600000">
                <a:off x="7646" y="2791"/>
                <a:ext cx="1134" cy="1"/>
              </a:xfrm>
              <a:custGeom>
                <a:avLst/>
                <a:gdLst>
                  <a:gd name="T0" fmla="*/ 385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2" name="Freeform 9">
                <a:extLst>
                  <a:ext uri="{FF2B5EF4-FFF2-40B4-BE49-F238E27FC236}">
                    <a16:creationId xmlns:a16="http://schemas.microsoft.com/office/drawing/2014/main" id="{5D351946-AD4A-EE42-99BE-18DAF8FF85CE}"/>
                  </a:ext>
                </a:extLst>
              </p:cNvPr>
              <p:cNvSpPr>
                <a:spLocks noChangeArrowheads="1"/>
              </p:cNvSpPr>
              <p:nvPr/>
            </p:nvSpPr>
            <p:spPr bwMode="auto">
              <a:xfrm rot="-3600000">
                <a:off x="7076" y="2806"/>
                <a:ext cx="1134" cy="1"/>
              </a:xfrm>
              <a:custGeom>
                <a:avLst/>
                <a:gdLst>
                  <a:gd name="T0" fmla="*/ 385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3" name="Oval 10">
                <a:extLst>
                  <a:ext uri="{FF2B5EF4-FFF2-40B4-BE49-F238E27FC236}">
                    <a16:creationId xmlns:a16="http://schemas.microsoft.com/office/drawing/2014/main" id="{5CFE737F-317C-4A4F-8F2D-BC8DB8599820}"/>
                  </a:ext>
                </a:extLst>
              </p:cNvPr>
              <p:cNvSpPr>
                <a:spLocks noChangeArrowheads="1"/>
              </p:cNvSpPr>
              <p:nvPr/>
            </p:nvSpPr>
            <p:spPr bwMode="auto">
              <a:xfrm>
                <a:off x="8490" y="328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54" name="Oval 11">
                <a:extLst>
                  <a:ext uri="{FF2B5EF4-FFF2-40B4-BE49-F238E27FC236}">
                    <a16:creationId xmlns:a16="http://schemas.microsoft.com/office/drawing/2014/main" id="{91A54B98-BA12-0240-B4DD-3E3B9C615DBA}"/>
                  </a:ext>
                </a:extLst>
              </p:cNvPr>
              <p:cNvSpPr>
                <a:spLocks noChangeArrowheads="1"/>
              </p:cNvSpPr>
              <p:nvPr/>
            </p:nvSpPr>
            <p:spPr bwMode="auto">
              <a:xfrm>
                <a:off x="7335" y="3267"/>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55" name="Oval 12">
                <a:extLst>
                  <a:ext uri="{FF2B5EF4-FFF2-40B4-BE49-F238E27FC236}">
                    <a16:creationId xmlns:a16="http://schemas.microsoft.com/office/drawing/2014/main" id="{0723BA70-61FE-094B-81CB-2724CE85C96F}"/>
                  </a:ext>
                </a:extLst>
              </p:cNvPr>
              <p:cNvSpPr>
                <a:spLocks noChangeArrowheads="1"/>
              </p:cNvSpPr>
              <p:nvPr/>
            </p:nvSpPr>
            <p:spPr bwMode="auto">
              <a:xfrm>
                <a:off x="7920" y="2280"/>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56" name="Oval 13">
                <a:extLst>
                  <a:ext uri="{FF2B5EF4-FFF2-40B4-BE49-F238E27FC236}">
                    <a16:creationId xmlns:a16="http://schemas.microsoft.com/office/drawing/2014/main" id="{F3C2B13B-8C39-4F4D-B7CB-0F0DBE1B9DF9}"/>
                  </a:ext>
                </a:extLst>
              </p:cNvPr>
              <p:cNvSpPr>
                <a:spLocks noChangeArrowheads="1"/>
              </p:cNvSpPr>
              <p:nvPr/>
            </p:nvSpPr>
            <p:spPr bwMode="auto">
              <a:xfrm>
                <a:off x="7920" y="296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57" name="Freeform 14">
                <a:extLst>
                  <a:ext uri="{FF2B5EF4-FFF2-40B4-BE49-F238E27FC236}">
                    <a16:creationId xmlns:a16="http://schemas.microsoft.com/office/drawing/2014/main" id="{33785D44-31B6-8346-B3DD-4F16CC5A78E3}"/>
                  </a:ext>
                </a:extLst>
              </p:cNvPr>
              <p:cNvSpPr>
                <a:spLocks noChangeArrowheads="1"/>
              </p:cNvSpPr>
              <p:nvPr/>
            </p:nvSpPr>
            <p:spPr bwMode="auto">
              <a:xfrm rot="7200000">
                <a:off x="8221" y="2827"/>
                <a:ext cx="1" cy="624"/>
              </a:xfrm>
              <a:custGeom>
                <a:avLst/>
                <a:gdLst>
                  <a:gd name="T0" fmla="*/ 0 w 1"/>
                  <a:gd name="T1" fmla="*/ 0 h 440"/>
                  <a:gd name="T2" fmla="*/ 0 w 1"/>
                  <a:gd name="T3" fmla="*/ 1255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8" name="Freeform 15">
                <a:extLst>
                  <a:ext uri="{FF2B5EF4-FFF2-40B4-BE49-F238E27FC236}">
                    <a16:creationId xmlns:a16="http://schemas.microsoft.com/office/drawing/2014/main" id="{8B2F3E98-EC31-3440-B8F5-ED53E5C464A4}"/>
                  </a:ext>
                </a:extLst>
              </p:cNvPr>
              <p:cNvSpPr>
                <a:spLocks noChangeArrowheads="1"/>
              </p:cNvSpPr>
              <p:nvPr/>
            </p:nvSpPr>
            <p:spPr bwMode="auto">
              <a:xfrm rot="-7200000">
                <a:off x="7636" y="2827"/>
                <a:ext cx="1" cy="624"/>
              </a:xfrm>
              <a:custGeom>
                <a:avLst/>
                <a:gdLst>
                  <a:gd name="T0" fmla="*/ 0 w 1"/>
                  <a:gd name="T1" fmla="*/ 0 h 440"/>
                  <a:gd name="T2" fmla="*/ 0 w 1"/>
                  <a:gd name="T3" fmla="*/ 1255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59" name="Text Box 16">
                <a:extLst>
                  <a:ext uri="{FF2B5EF4-FFF2-40B4-BE49-F238E27FC236}">
                    <a16:creationId xmlns:a16="http://schemas.microsoft.com/office/drawing/2014/main" id="{D7D74C5C-4A4C-5A45-A5DA-A0E2FD489E40}"/>
                  </a:ext>
                </a:extLst>
              </p:cNvPr>
              <p:cNvSpPr txBox="1">
                <a:spLocks noChangeArrowheads="1"/>
              </p:cNvSpPr>
              <p:nvPr/>
            </p:nvSpPr>
            <p:spPr bwMode="auto">
              <a:xfrm>
                <a:off x="7455" y="3333"/>
                <a:ext cx="1005"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a:latin typeface="Times New Roman" panose="02020603050405020304" pitchFamily="18" charset="0"/>
                  </a:rPr>
                  <a:t>图</a:t>
                </a:r>
                <a:r>
                  <a:rPr lang="en-US" altLang="zh-CN" sz="2000">
                    <a:latin typeface="Times New Roman" panose="02020603050405020304" pitchFamily="18" charset="0"/>
                  </a:rPr>
                  <a:t>1</a:t>
                </a:r>
                <a:endParaRPr lang="en-US" altLang="zh-CN" sz="2000"/>
              </a:p>
            </p:txBody>
          </p:sp>
        </p:grpSp>
        <p:grpSp>
          <p:nvGrpSpPr>
            <p:cNvPr id="125958" name="Group 17">
              <a:extLst>
                <a:ext uri="{FF2B5EF4-FFF2-40B4-BE49-F238E27FC236}">
                  <a16:creationId xmlns:a16="http://schemas.microsoft.com/office/drawing/2014/main" id="{9C862154-CA73-7A47-B6E5-95DCD8584D26}"/>
                </a:ext>
              </a:extLst>
            </p:cNvPr>
            <p:cNvGrpSpPr>
              <a:grpSpLocks/>
            </p:cNvGrpSpPr>
            <p:nvPr/>
          </p:nvGrpSpPr>
          <p:grpSpPr bwMode="auto">
            <a:xfrm>
              <a:off x="522" y="3152"/>
              <a:ext cx="4853" cy="1108"/>
              <a:chOff x="1950" y="2567"/>
              <a:chExt cx="7410" cy="1651"/>
            </a:xfrm>
          </p:grpSpPr>
          <p:sp>
            <p:nvSpPr>
              <p:cNvPr id="125985" name="Freeform 18" descr="深色上对角线">
                <a:extLst>
                  <a:ext uri="{FF2B5EF4-FFF2-40B4-BE49-F238E27FC236}">
                    <a16:creationId xmlns:a16="http://schemas.microsoft.com/office/drawing/2014/main" id="{8A799206-F0BE-994F-A720-1E5B86030A4B}"/>
                  </a:ext>
                </a:extLst>
              </p:cNvPr>
              <p:cNvSpPr>
                <a:spLocks noChangeArrowheads="1"/>
              </p:cNvSpPr>
              <p:nvPr/>
            </p:nvSpPr>
            <p:spPr bwMode="auto">
              <a:xfrm rot="-7200000">
                <a:off x="8715" y="2643"/>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86" name="Freeform 19" descr="深色上对角线">
                <a:extLst>
                  <a:ext uri="{FF2B5EF4-FFF2-40B4-BE49-F238E27FC236}">
                    <a16:creationId xmlns:a16="http://schemas.microsoft.com/office/drawing/2014/main" id="{696DF857-EC8D-6444-8C50-6679FACB8277}"/>
                  </a:ext>
                </a:extLst>
              </p:cNvPr>
              <p:cNvSpPr>
                <a:spLocks noChangeArrowheads="1"/>
              </p:cNvSpPr>
              <p:nvPr/>
            </p:nvSpPr>
            <p:spPr bwMode="auto">
              <a:xfrm>
                <a:off x="9030" y="2622"/>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87" name="Freeform 20" descr="深色上对角线">
                <a:extLst>
                  <a:ext uri="{FF2B5EF4-FFF2-40B4-BE49-F238E27FC236}">
                    <a16:creationId xmlns:a16="http://schemas.microsoft.com/office/drawing/2014/main" id="{272285AB-FC4D-B94F-92B0-D615BA3B8F59}"/>
                  </a:ext>
                </a:extLst>
              </p:cNvPr>
              <p:cNvSpPr>
                <a:spLocks noChangeArrowheads="1"/>
              </p:cNvSpPr>
              <p:nvPr/>
            </p:nvSpPr>
            <p:spPr bwMode="auto">
              <a:xfrm rot="7200000">
                <a:off x="8895" y="2895"/>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88" name="Freeform 21" descr="深色上对角线">
                <a:extLst>
                  <a:ext uri="{FF2B5EF4-FFF2-40B4-BE49-F238E27FC236}">
                    <a16:creationId xmlns:a16="http://schemas.microsoft.com/office/drawing/2014/main" id="{F49D960B-6B67-314A-9ACC-5040F1633288}"/>
                  </a:ext>
                </a:extLst>
              </p:cNvPr>
              <p:cNvSpPr>
                <a:spLocks noChangeArrowheads="1"/>
              </p:cNvSpPr>
              <p:nvPr/>
            </p:nvSpPr>
            <p:spPr bwMode="auto">
              <a:xfrm>
                <a:off x="8145" y="2643"/>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89" name="Freeform 22" descr="深色上对角线">
                <a:extLst>
                  <a:ext uri="{FF2B5EF4-FFF2-40B4-BE49-F238E27FC236}">
                    <a16:creationId xmlns:a16="http://schemas.microsoft.com/office/drawing/2014/main" id="{4DED39E4-E1B1-2945-84C0-B65975562F11}"/>
                  </a:ext>
                </a:extLst>
              </p:cNvPr>
              <p:cNvSpPr>
                <a:spLocks noChangeArrowheads="1"/>
              </p:cNvSpPr>
              <p:nvPr/>
            </p:nvSpPr>
            <p:spPr bwMode="auto">
              <a:xfrm rot="7200000">
                <a:off x="7980" y="2895"/>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90" name="Freeform 23" descr="深色上对角线">
                <a:extLst>
                  <a:ext uri="{FF2B5EF4-FFF2-40B4-BE49-F238E27FC236}">
                    <a16:creationId xmlns:a16="http://schemas.microsoft.com/office/drawing/2014/main" id="{8E09BAE4-C81E-3745-ACFF-F5E6BC01CF59}"/>
                  </a:ext>
                </a:extLst>
              </p:cNvPr>
              <p:cNvSpPr>
                <a:spLocks noChangeArrowheads="1"/>
              </p:cNvSpPr>
              <p:nvPr/>
            </p:nvSpPr>
            <p:spPr bwMode="auto">
              <a:xfrm rot="-7200000">
                <a:off x="6915" y="2634"/>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91" name="Freeform 24" descr="深色上对角线">
                <a:extLst>
                  <a:ext uri="{FF2B5EF4-FFF2-40B4-BE49-F238E27FC236}">
                    <a16:creationId xmlns:a16="http://schemas.microsoft.com/office/drawing/2014/main" id="{9A311B54-FD99-0B4E-8F32-C55DC479FC67}"/>
                  </a:ext>
                </a:extLst>
              </p:cNvPr>
              <p:cNvSpPr>
                <a:spLocks noChangeArrowheads="1"/>
              </p:cNvSpPr>
              <p:nvPr/>
            </p:nvSpPr>
            <p:spPr bwMode="auto">
              <a:xfrm rot="7200000">
                <a:off x="7080" y="2895"/>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92" name="Freeform 25" descr="深色上对角线">
                <a:extLst>
                  <a:ext uri="{FF2B5EF4-FFF2-40B4-BE49-F238E27FC236}">
                    <a16:creationId xmlns:a16="http://schemas.microsoft.com/office/drawing/2014/main" id="{4F33BB71-B688-9640-B5AE-13BE93B20509}"/>
                  </a:ext>
                </a:extLst>
              </p:cNvPr>
              <p:cNvSpPr>
                <a:spLocks noChangeArrowheads="1"/>
              </p:cNvSpPr>
              <p:nvPr/>
            </p:nvSpPr>
            <p:spPr bwMode="auto">
              <a:xfrm rot="-7200000">
                <a:off x="5850" y="2628"/>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93" name="Freeform 26">
                <a:extLst>
                  <a:ext uri="{FF2B5EF4-FFF2-40B4-BE49-F238E27FC236}">
                    <a16:creationId xmlns:a16="http://schemas.microsoft.com/office/drawing/2014/main" id="{9123174F-C8FC-AA4E-8B38-4D182E8B8D77}"/>
                  </a:ext>
                </a:extLst>
              </p:cNvPr>
              <p:cNvSpPr>
                <a:spLocks noChangeArrowheads="1"/>
              </p:cNvSpPr>
              <p:nvPr/>
            </p:nvSpPr>
            <p:spPr bwMode="auto">
              <a:xfrm>
                <a:off x="2285" y="2660"/>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94" name="Freeform 27">
                <a:extLst>
                  <a:ext uri="{FF2B5EF4-FFF2-40B4-BE49-F238E27FC236}">
                    <a16:creationId xmlns:a16="http://schemas.microsoft.com/office/drawing/2014/main" id="{D1AEE9C0-815A-D24E-9ACD-86CA902903CE}"/>
                  </a:ext>
                </a:extLst>
              </p:cNvPr>
              <p:cNvSpPr>
                <a:spLocks noChangeArrowheads="1"/>
              </p:cNvSpPr>
              <p:nvPr/>
            </p:nvSpPr>
            <p:spPr bwMode="auto">
              <a:xfrm rot="7200000">
                <a:off x="2440" y="2902"/>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95" name="Text Box 28">
                <a:extLst>
                  <a:ext uri="{FF2B5EF4-FFF2-40B4-BE49-F238E27FC236}">
                    <a16:creationId xmlns:a16="http://schemas.microsoft.com/office/drawing/2014/main" id="{901B3521-7490-5F4B-90C1-8DDD569242AA}"/>
                  </a:ext>
                </a:extLst>
              </p:cNvPr>
              <p:cNvSpPr txBox="1">
                <a:spLocks noChangeArrowheads="1"/>
              </p:cNvSpPr>
              <p:nvPr/>
            </p:nvSpPr>
            <p:spPr bwMode="auto">
              <a:xfrm>
                <a:off x="1980" y="3288"/>
                <a:ext cx="738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1                   2                 3               4                5                 6              7               8</a:t>
                </a:r>
                <a:endParaRPr lang="en-US" altLang="zh-CN" sz="1800"/>
              </a:p>
            </p:txBody>
          </p:sp>
          <p:sp>
            <p:nvSpPr>
              <p:cNvPr id="125996" name="Freeform 29" descr="深色上对角线">
                <a:extLst>
                  <a:ext uri="{FF2B5EF4-FFF2-40B4-BE49-F238E27FC236}">
                    <a16:creationId xmlns:a16="http://schemas.microsoft.com/office/drawing/2014/main" id="{79147D15-DD86-F747-9DAD-D75804841352}"/>
                  </a:ext>
                </a:extLst>
              </p:cNvPr>
              <p:cNvSpPr>
                <a:spLocks noChangeArrowheads="1"/>
              </p:cNvSpPr>
              <p:nvPr/>
            </p:nvSpPr>
            <p:spPr bwMode="auto">
              <a:xfrm>
                <a:off x="3255" y="2658"/>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97" name="Freeform 30">
                <a:extLst>
                  <a:ext uri="{FF2B5EF4-FFF2-40B4-BE49-F238E27FC236}">
                    <a16:creationId xmlns:a16="http://schemas.microsoft.com/office/drawing/2014/main" id="{3D3B6E01-D7A9-7B4A-B6D4-C2780680FAEF}"/>
                  </a:ext>
                </a:extLst>
              </p:cNvPr>
              <p:cNvSpPr>
                <a:spLocks noChangeArrowheads="1"/>
              </p:cNvSpPr>
              <p:nvPr/>
            </p:nvSpPr>
            <p:spPr bwMode="auto">
              <a:xfrm>
                <a:off x="2943" y="317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98" name="Freeform 31">
                <a:extLst>
                  <a:ext uri="{FF2B5EF4-FFF2-40B4-BE49-F238E27FC236}">
                    <a16:creationId xmlns:a16="http://schemas.microsoft.com/office/drawing/2014/main" id="{95680E88-801C-1245-BE09-88EBD035D70E}"/>
                  </a:ext>
                </a:extLst>
              </p:cNvPr>
              <p:cNvSpPr>
                <a:spLocks noChangeArrowheads="1"/>
              </p:cNvSpPr>
              <p:nvPr/>
            </p:nvSpPr>
            <p:spPr bwMode="auto">
              <a:xfrm rot="-3600000">
                <a:off x="2807" y="2901"/>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99" name="Oval 32">
                <a:extLst>
                  <a:ext uri="{FF2B5EF4-FFF2-40B4-BE49-F238E27FC236}">
                    <a16:creationId xmlns:a16="http://schemas.microsoft.com/office/drawing/2014/main" id="{E622D1DE-BAFE-394F-BFEB-04CB387D381A}"/>
                  </a:ext>
                </a:extLst>
              </p:cNvPr>
              <p:cNvSpPr>
                <a:spLocks noChangeArrowheads="1"/>
              </p:cNvSpPr>
              <p:nvPr/>
            </p:nvSpPr>
            <p:spPr bwMode="auto">
              <a:xfrm>
                <a:off x="3525"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0" name="Oval 33">
                <a:extLst>
                  <a:ext uri="{FF2B5EF4-FFF2-40B4-BE49-F238E27FC236}">
                    <a16:creationId xmlns:a16="http://schemas.microsoft.com/office/drawing/2014/main" id="{32FEC02B-B666-F547-BB02-C704A7B3EA4E}"/>
                  </a:ext>
                </a:extLst>
              </p:cNvPr>
              <p:cNvSpPr>
                <a:spLocks noChangeArrowheads="1"/>
              </p:cNvSpPr>
              <p:nvPr/>
            </p:nvSpPr>
            <p:spPr bwMode="auto">
              <a:xfrm>
                <a:off x="2925"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1" name="Oval 34">
                <a:extLst>
                  <a:ext uri="{FF2B5EF4-FFF2-40B4-BE49-F238E27FC236}">
                    <a16:creationId xmlns:a16="http://schemas.microsoft.com/office/drawing/2014/main" id="{6F52B43F-18A5-0E4D-8679-8215C7FA73B2}"/>
                  </a:ext>
                </a:extLst>
              </p:cNvPr>
              <p:cNvSpPr>
                <a:spLocks noChangeArrowheads="1"/>
              </p:cNvSpPr>
              <p:nvPr/>
            </p:nvSpPr>
            <p:spPr bwMode="auto">
              <a:xfrm>
                <a:off x="3240" y="2610"/>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2" name="Freeform 35">
                <a:extLst>
                  <a:ext uri="{FF2B5EF4-FFF2-40B4-BE49-F238E27FC236}">
                    <a16:creationId xmlns:a16="http://schemas.microsoft.com/office/drawing/2014/main" id="{3BB9D2C9-627C-8848-8062-4BD8BBCA9E0C}"/>
                  </a:ext>
                </a:extLst>
              </p:cNvPr>
              <p:cNvSpPr>
                <a:spLocks noChangeArrowheads="1"/>
              </p:cNvSpPr>
              <p:nvPr/>
            </p:nvSpPr>
            <p:spPr bwMode="auto">
              <a:xfrm rot="-7200000">
                <a:off x="3100" y="2905"/>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03" name="Oval 36">
                <a:extLst>
                  <a:ext uri="{FF2B5EF4-FFF2-40B4-BE49-F238E27FC236}">
                    <a16:creationId xmlns:a16="http://schemas.microsoft.com/office/drawing/2014/main" id="{B57DA24F-01DA-6D45-A74C-01A1997E8E6B}"/>
                  </a:ext>
                </a:extLst>
              </p:cNvPr>
              <p:cNvSpPr>
                <a:spLocks noChangeArrowheads="1"/>
              </p:cNvSpPr>
              <p:nvPr/>
            </p:nvSpPr>
            <p:spPr bwMode="auto">
              <a:xfrm>
                <a:off x="3240" y="296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4" name="Freeform 37" descr="深色上对角线">
                <a:extLst>
                  <a:ext uri="{FF2B5EF4-FFF2-40B4-BE49-F238E27FC236}">
                    <a16:creationId xmlns:a16="http://schemas.microsoft.com/office/drawing/2014/main" id="{839043CF-B25D-F845-BB36-D4DEF6712C26}"/>
                  </a:ext>
                </a:extLst>
              </p:cNvPr>
              <p:cNvSpPr>
                <a:spLocks noChangeArrowheads="1"/>
              </p:cNvSpPr>
              <p:nvPr/>
            </p:nvSpPr>
            <p:spPr bwMode="auto">
              <a:xfrm rot="-7200000">
                <a:off x="3915" y="2634"/>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005" name="Freeform 38">
                <a:extLst>
                  <a:ext uri="{FF2B5EF4-FFF2-40B4-BE49-F238E27FC236}">
                    <a16:creationId xmlns:a16="http://schemas.microsoft.com/office/drawing/2014/main" id="{1066E994-4A89-C342-938D-09179F59F10A}"/>
                  </a:ext>
                </a:extLst>
              </p:cNvPr>
              <p:cNvSpPr>
                <a:spLocks noChangeArrowheads="1"/>
              </p:cNvSpPr>
              <p:nvPr/>
            </p:nvSpPr>
            <p:spPr bwMode="auto">
              <a:xfrm>
                <a:off x="3903" y="3158"/>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06" name="Freeform 39">
                <a:extLst>
                  <a:ext uri="{FF2B5EF4-FFF2-40B4-BE49-F238E27FC236}">
                    <a16:creationId xmlns:a16="http://schemas.microsoft.com/office/drawing/2014/main" id="{E726973C-59B2-F54C-8CBB-361B1E77AACC}"/>
                  </a:ext>
                </a:extLst>
              </p:cNvPr>
              <p:cNvSpPr>
                <a:spLocks noChangeArrowheads="1"/>
              </p:cNvSpPr>
              <p:nvPr/>
            </p:nvSpPr>
            <p:spPr bwMode="auto">
              <a:xfrm rot="3600000">
                <a:off x="4067" y="2853"/>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07" name="Oval 40">
                <a:extLst>
                  <a:ext uri="{FF2B5EF4-FFF2-40B4-BE49-F238E27FC236}">
                    <a16:creationId xmlns:a16="http://schemas.microsoft.com/office/drawing/2014/main" id="{5ECBA971-9A2A-D143-96CE-6AC8A7A0442B}"/>
                  </a:ext>
                </a:extLst>
              </p:cNvPr>
              <p:cNvSpPr>
                <a:spLocks noChangeArrowheads="1"/>
              </p:cNvSpPr>
              <p:nvPr/>
            </p:nvSpPr>
            <p:spPr bwMode="auto">
              <a:xfrm>
                <a:off x="3885" y="311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8" name="Oval 41">
                <a:extLst>
                  <a:ext uri="{FF2B5EF4-FFF2-40B4-BE49-F238E27FC236}">
                    <a16:creationId xmlns:a16="http://schemas.microsoft.com/office/drawing/2014/main" id="{07FB326E-C69E-D044-BDC0-C3DF83071D95}"/>
                  </a:ext>
                </a:extLst>
              </p:cNvPr>
              <p:cNvSpPr>
                <a:spLocks noChangeArrowheads="1"/>
              </p:cNvSpPr>
              <p:nvPr/>
            </p:nvSpPr>
            <p:spPr bwMode="auto">
              <a:xfrm>
                <a:off x="4200" y="259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09" name="Freeform 42">
                <a:extLst>
                  <a:ext uri="{FF2B5EF4-FFF2-40B4-BE49-F238E27FC236}">
                    <a16:creationId xmlns:a16="http://schemas.microsoft.com/office/drawing/2014/main" id="{58CB89D7-5B76-C249-AFC6-10768FD35A58}"/>
                  </a:ext>
                </a:extLst>
              </p:cNvPr>
              <p:cNvSpPr>
                <a:spLocks noChangeArrowheads="1"/>
              </p:cNvSpPr>
              <p:nvPr/>
            </p:nvSpPr>
            <p:spPr bwMode="auto">
              <a:xfrm rot="7200000">
                <a:off x="4389" y="2905"/>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10" name="Freeform 43" descr="深色上对角线">
                <a:extLst>
                  <a:ext uri="{FF2B5EF4-FFF2-40B4-BE49-F238E27FC236}">
                    <a16:creationId xmlns:a16="http://schemas.microsoft.com/office/drawing/2014/main" id="{16556F5F-F022-BB4F-B540-D14D31A001A8}"/>
                  </a:ext>
                </a:extLst>
              </p:cNvPr>
              <p:cNvSpPr>
                <a:spLocks noChangeArrowheads="1"/>
              </p:cNvSpPr>
              <p:nvPr/>
            </p:nvSpPr>
            <p:spPr bwMode="auto">
              <a:xfrm rot="7200000">
                <a:off x="5085" y="2895"/>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011" name="Freeform 44">
                <a:extLst>
                  <a:ext uri="{FF2B5EF4-FFF2-40B4-BE49-F238E27FC236}">
                    <a16:creationId xmlns:a16="http://schemas.microsoft.com/office/drawing/2014/main" id="{38277D97-9D6F-5E41-8764-8A8DA50D1B33}"/>
                  </a:ext>
                </a:extLst>
              </p:cNvPr>
              <p:cNvSpPr>
                <a:spLocks noChangeArrowheads="1"/>
              </p:cNvSpPr>
              <p:nvPr/>
            </p:nvSpPr>
            <p:spPr bwMode="auto">
              <a:xfrm>
                <a:off x="5213" y="2651"/>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12" name="Freeform 45">
                <a:extLst>
                  <a:ext uri="{FF2B5EF4-FFF2-40B4-BE49-F238E27FC236}">
                    <a16:creationId xmlns:a16="http://schemas.microsoft.com/office/drawing/2014/main" id="{5E440DD0-BC90-484C-B05A-D9ACA1242651}"/>
                  </a:ext>
                </a:extLst>
              </p:cNvPr>
              <p:cNvSpPr>
                <a:spLocks noChangeArrowheads="1"/>
              </p:cNvSpPr>
              <p:nvPr/>
            </p:nvSpPr>
            <p:spPr bwMode="auto">
              <a:xfrm rot="3600000">
                <a:off x="5062" y="2850"/>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13" name="Freeform 46">
                <a:extLst>
                  <a:ext uri="{FF2B5EF4-FFF2-40B4-BE49-F238E27FC236}">
                    <a16:creationId xmlns:a16="http://schemas.microsoft.com/office/drawing/2014/main" id="{9F1E19A3-307B-1146-AD41-6026AF84DD27}"/>
                  </a:ext>
                </a:extLst>
              </p:cNvPr>
              <p:cNvSpPr>
                <a:spLocks noChangeArrowheads="1"/>
              </p:cNvSpPr>
              <p:nvPr/>
            </p:nvSpPr>
            <p:spPr bwMode="auto">
              <a:xfrm rot="-3600000">
                <a:off x="4762" y="287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14" name="Oval 47">
                <a:extLst>
                  <a:ext uri="{FF2B5EF4-FFF2-40B4-BE49-F238E27FC236}">
                    <a16:creationId xmlns:a16="http://schemas.microsoft.com/office/drawing/2014/main" id="{0C5B046C-708B-3442-B2F7-3E6C6B90C716}"/>
                  </a:ext>
                </a:extLst>
              </p:cNvPr>
              <p:cNvSpPr>
                <a:spLocks noChangeArrowheads="1"/>
              </p:cNvSpPr>
              <p:nvPr/>
            </p:nvSpPr>
            <p:spPr bwMode="auto">
              <a:xfrm>
                <a:off x="5480" y="3107"/>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15" name="Oval 48">
                <a:extLst>
                  <a:ext uri="{FF2B5EF4-FFF2-40B4-BE49-F238E27FC236}">
                    <a16:creationId xmlns:a16="http://schemas.microsoft.com/office/drawing/2014/main" id="{19BEAC38-2586-7646-9D1A-3639BE84A179}"/>
                  </a:ext>
                </a:extLst>
              </p:cNvPr>
              <p:cNvSpPr>
                <a:spLocks noChangeArrowheads="1"/>
              </p:cNvSpPr>
              <p:nvPr/>
            </p:nvSpPr>
            <p:spPr bwMode="auto">
              <a:xfrm>
                <a:off x="4880" y="3107"/>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16" name="Oval 49">
                <a:extLst>
                  <a:ext uri="{FF2B5EF4-FFF2-40B4-BE49-F238E27FC236}">
                    <a16:creationId xmlns:a16="http://schemas.microsoft.com/office/drawing/2014/main" id="{2AAFB688-8F94-B54B-86CA-D48066BAD13B}"/>
                  </a:ext>
                </a:extLst>
              </p:cNvPr>
              <p:cNvSpPr>
                <a:spLocks noChangeArrowheads="1"/>
              </p:cNvSpPr>
              <p:nvPr/>
            </p:nvSpPr>
            <p:spPr bwMode="auto">
              <a:xfrm>
                <a:off x="5195" y="2585"/>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17" name="Oval 50">
                <a:extLst>
                  <a:ext uri="{FF2B5EF4-FFF2-40B4-BE49-F238E27FC236}">
                    <a16:creationId xmlns:a16="http://schemas.microsoft.com/office/drawing/2014/main" id="{F25A62B1-3F7B-674B-A0C8-19D619B7CEC5}"/>
                  </a:ext>
                </a:extLst>
              </p:cNvPr>
              <p:cNvSpPr>
                <a:spLocks noChangeArrowheads="1"/>
              </p:cNvSpPr>
              <p:nvPr/>
            </p:nvSpPr>
            <p:spPr bwMode="auto">
              <a:xfrm>
                <a:off x="5195" y="293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18" name="Oval 51">
                <a:extLst>
                  <a:ext uri="{FF2B5EF4-FFF2-40B4-BE49-F238E27FC236}">
                    <a16:creationId xmlns:a16="http://schemas.microsoft.com/office/drawing/2014/main" id="{D1534F84-7E51-404A-A2C8-F64D8AF7B314}"/>
                  </a:ext>
                </a:extLst>
              </p:cNvPr>
              <p:cNvSpPr>
                <a:spLocks noChangeArrowheads="1"/>
              </p:cNvSpPr>
              <p:nvPr/>
            </p:nvSpPr>
            <p:spPr bwMode="auto">
              <a:xfrm>
                <a:off x="4485" y="311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19" name="Oval 52">
                <a:extLst>
                  <a:ext uri="{FF2B5EF4-FFF2-40B4-BE49-F238E27FC236}">
                    <a16:creationId xmlns:a16="http://schemas.microsoft.com/office/drawing/2014/main" id="{955CA97F-84F3-D94A-ADFA-0D1BEF0131E4}"/>
                  </a:ext>
                </a:extLst>
              </p:cNvPr>
              <p:cNvSpPr>
                <a:spLocks noChangeArrowheads="1"/>
              </p:cNvSpPr>
              <p:nvPr/>
            </p:nvSpPr>
            <p:spPr bwMode="auto">
              <a:xfrm>
                <a:off x="4200" y="2946"/>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20" name="Freeform 53">
                <a:extLst>
                  <a:ext uri="{FF2B5EF4-FFF2-40B4-BE49-F238E27FC236}">
                    <a16:creationId xmlns:a16="http://schemas.microsoft.com/office/drawing/2014/main" id="{59AB8AFA-30D3-064E-B2B0-FB91B8BE830F}"/>
                  </a:ext>
                </a:extLst>
              </p:cNvPr>
              <p:cNvSpPr>
                <a:spLocks noChangeArrowheads="1"/>
              </p:cNvSpPr>
              <p:nvPr/>
            </p:nvSpPr>
            <p:spPr bwMode="auto">
              <a:xfrm>
                <a:off x="1968" y="317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21" name="Freeform 54">
                <a:extLst>
                  <a:ext uri="{FF2B5EF4-FFF2-40B4-BE49-F238E27FC236}">
                    <a16:creationId xmlns:a16="http://schemas.microsoft.com/office/drawing/2014/main" id="{684A908E-7829-9D4E-BAC1-6DA2BD4B5761}"/>
                  </a:ext>
                </a:extLst>
              </p:cNvPr>
              <p:cNvSpPr>
                <a:spLocks noChangeArrowheads="1"/>
              </p:cNvSpPr>
              <p:nvPr/>
            </p:nvSpPr>
            <p:spPr bwMode="auto">
              <a:xfrm rot="-3600000">
                <a:off x="1832" y="2901"/>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22" name="Oval 55">
                <a:extLst>
                  <a:ext uri="{FF2B5EF4-FFF2-40B4-BE49-F238E27FC236}">
                    <a16:creationId xmlns:a16="http://schemas.microsoft.com/office/drawing/2014/main" id="{1D0CB0A5-CF50-7449-B2DB-25B84562CADE}"/>
                  </a:ext>
                </a:extLst>
              </p:cNvPr>
              <p:cNvSpPr>
                <a:spLocks noChangeArrowheads="1"/>
              </p:cNvSpPr>
              <p:nvPr/>
            </p:nvSpPr>
            <p:spPr bwMode="auto">
              <a:xfrm>
                <a:off x="2550"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23" name="Oval 56">
                <a:extLst>
                  <a:ext uri="{FF2B5EF4-FFF2-40B4-BE49-F238E27FC236}">
                    <a16:creationId xmlns:a16="http://schemas.microsoft.com/office/drawing/2014/main" id="{C2902D46-1CC5-D34D-A25D-503F03C33F6C}"/>
                  </a:ext>
                </a:extLst>
              </p:cNvPr>
              <p:cNvSpPr>
                <a:spLocks noChangeArrowheads="1"/>
              </p:cNvSpPr>
              <p:nvPr/>
            </p:nvSpPr>
            <p:spPr bwMode="auto">
              <a:xfrm>
                <a:off x="1950"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24" name="Oval 57">
                <a:extLst>
                  <a:ext uri="{FF2B5EF4-FFF2-40B4-BE49-F238E27FC236}">
                    <a16:creationId xmlns:a16="http://schemas.microsoft.com/office/drawing/2014/main" id="{44C9472A-C7EE-244F-BD87-C6D5F1F600F2}"/>
                  </a:ext>
                </a:extLst>
              </p:cNvPr>
              <p:cNvSpPr>
                <a:spLocks noChangeArrowheads="1"/>
              </p:cNvSpPr>
              <p:nvPr/>
            </p:nvSpPr>
            <p:spPr bwMode="auto">
              <a:xfrm>
                <a:off x="2265" y="2610"/>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25" name="Freeform 58">
                <a:extLst>
                  <a:ext uri="{FF2B5EF4-FFF2-40B4-BE49-F238E27FC236}">
                    <a16:creationId xmlns:a16="http://schemas.microsoft.com/office/drawing/2014/main" id="{2257ED4F-8029-3A4B-97B3-15E8AEC343B9}"/>
                  </a:ext>
                </a:extLst>
              </p:cNvPr>
              <p:cNvSpPr>
                <a:spLocks noChangeArrowheads="1"/>
              </p:cNvSpPr>
              <p:nvPr/>
            </p:nvSpPr>
            <p:spPr bwMode="auto">
              <a:xfrm rot="-7200000">
                <a:off x="2125" y="2905"/>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26" name="Oval 59">
                <a:extLst>
                  <a:ext uri="{FF2B5EF4-FFF2-40B4-BE49-F238E27FC236}">
                    <a16:creationId xmlns:a16="http://schemas.microsoft.com/office/drawing/2014/main" id="{03E7ED2A-F0A3-9C49-9219-03FD16E0AB83}"/>
                  </a:ext>
                </a:extLst>
              </p:cNvPr>
              <p:cNvSpPr>
                <a:spLocks noChangeArrowheads="1"/>
              </p:cNvSpPr>
              <p:nvPr/>
            </p:nvSpPr>
            <p:spPr bwMode="auto">
              <a:xfrm>
                <a:off x="2265" y="296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27" name="Freeform 60" descr="深色上对角线">
                <a:extLst>
                  <a:ext uri="{FF2B5EF4-FFF2-40B4-BE49-F238E27FC236}">
                    <a16:creationId xmlns:a16="http://schemas.microsoft.com/office/drawing/2014/main" id="{1E134FCC-FFB5-C643-B6B8-5C0C8DCE4607}"/>
                  </a:ext>
                </a:extLst>
              </p:cNvPr>
              <p:cNvSpPr>
                <a:spLocks noChangeArrowheads="1"/>
              </p:cNvSpPr>
              <p:nvPr/>
            </p:nvSpPr>
            <p:spPr bwMode="auto">
              <a:xfrm>
                <a:off x="6165" y="2628"/>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028" name="Freeform 61">
                <a:extLst>
                  <a:ext uri="{FF2B5EF4-FFF2-40B4-BE49-F238E27FC236}">
                    <a16:creationId xmlns:a16="http://schemas.microsoft.com/office/drawing/2014/main" id="{E357BA3F-61B8-3145-A543-3AD19B231CC9}"/>
                  </a:ext>
                </a:extLst>
              </p:cNvPr>
              <p:cNvSpPr>
                <a:spLocks noChangeArrowheads="1"/>
              </p:cNvSpPr>
              <p:nvPr/>
            </p:nvSpPr>
            <p:spPr bwMode="auto">
              <a:xfrm rot="3600000">
                <a:off x="2147" y="288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29" name="Freeform 62">
                <a:extLst>
                  <a:ext uri="{FF2B5EF4-FFF2-40B4-BE49-F238E27FC236}">
                    <a16:creationId xmlns:a16="http://schemas.microsoft.com/office/drawing/2014/main" id="{F6F5DF20-2104-724D-946A-61D766FFF14D}"/>
                  </a:ext>
                </a:extLst>
              </p:cNvPr>
              <p:cNvSpPr>
                <a:spLocks noChangeArrowheads="1"/>
              </p:cNvSpPr>
              <p:nvPr/>
            </p:nvSpPr>
            <p:spPr bwMode="auto">
              <a:xfrm>
                <a:off x="5828" y="3155"/>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30" name="Oval 63">
                <a:extLst>
                  <a:ext uri="{FF2B5EF4-FFF2-40B4-BE49-F238E27FC236}">
                    <a16:creationId xmlns:a16="http://schemas.microsoft.com/office/drawing/2014/main" id="{828EFE1E-251A-5042-9897-C7ACB7C8713D}"/>
                  </a:ext>
                </a:extLst>
              </p:cNvPr>
              <p:cNvSpPr>
                <a:spLocks noChangeArrowheads="1"/>
              </p:cNvSpPr>
              <p:nvPr/>
            </p:nvSpPr>
            <p:spPr bwMode="auto">
              <a:xfrm>
                <a:off x="641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1" name="Oval 64">
                <a:extLst>
                  <a:ext uri="{FF2B5EF4-FFF2-40B4-BE49-F238E27FC236}">
                    <a16:creationId xmlns:a16="http://schemas.microsoft.com/office/drawing/2014/main" id="{76497672-3808-A842-A1D3-867E00B461AA}"/>
                  </a:ext>
                </a:extLst>
              </p:cNvPr>
              <p:cNvSpPr>
                <a:spLocks noChangeArrowheads="1"/>
              </p:cNvSpPr>
              <p:nvPr/>
            </p:nvSpPr>
            <p:spPr bwMode="auto">
              <a:xfrm>
                <a:off x="581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2" name="Oval 65">
                <a:extLst>
                  <a:ext uri="{FF2B5EF4-FFF2-40B4-BE49-F238E27FC236}">
                    <a16:creationId xmlns:a16="http://schemas.microsoft.com/office/drawing/2014/main" id="{3ED8189E-6452-3743-B18A-38BCED0CE2C8}"/>
                  </a:ext>
                </a:extLst>
              </p:cNvPr>
              <p:cNvSpPr>
                <a:spLocks noChangeArrowheads="1"/>
              </p:cNvSpPr>
              <p:nvPr/>
            </p:nvSpPr>
            <p:spPr bwMode="auto">
              <a:xfrm>
                <a:off x="6125" y="258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3" name="Oval 66">
                <a:extLst>
                  <a:ext uri="{FF2B5EF4-FFF2-40B4-BE49-F238E27FC236}">
                    <a16:creationId xmlns:a16="http://schemas.microsoft.com/office/drawing/2014/main" id="{6608CA23-951B-184C-A8DA-9DE8023E800A}"/>
                  </a:ext>
                </a:extLst>
              </p:cNvPr>
              <p:cNvSpPr>
                <a:spLocks noChangeArrowheads="1"/>
              </p:cNvSpPr>
              <p:nvPr/>
            </p:nvSpPr>
            <p:spPr bwMode="auto">
              <a:xfrm>
                <a:off x="74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4" name="Oval 67">
                <a:extLst>
                  <a:ext uri="{FF2B5EF4-FFF2-40B4-BE49-F238E27FC236}">
                    <a16:creationId xmlns:a16="http://schemas.microsoft.com/office/drawing/2014/main" id="{415930BA-89C3-0E43-B75D-5316C7592FB6}"/>
                  </a:ext>
                </a:extLst>
              </p:cNvPr>
              <p:cNvSpPr>
                <a:spLocks noChangeArrowheads="1"/>
              </p:cNvSpPr>
              <p:nvPr/>
            </p:nvSpPr>
            <p:spPr bwMode="auto">
              <a:xfrm>
                <a:off x="68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5" name="Oval 68">
                <a:extLst>
                  <a:ext uri="{FF2B5EF4-FFF2-40B4-BE49-F238E27FC236}">
                    <a16:creationId xmlns:a16="http://schemas.microsoft.com/office/drawing/2014/main" id="{BFAB8677-8E7D-BB4B-93AE-3FB014A84CE5}"/>
                  </a:ext>
                </a:extLst>
              </p:cNvPr>
              <p:cNvSpPr>
                <a:spLocks noChangeArrowheads="1"/>
              </p:cNvSpPr>
              <p:nvPr/>
            </p:nvSpPr>
            <p:spPr bwMode="auto">
              <a:xfrm>
                <a:off x="7205" y="258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6" name="Oval 69">
                <a:extLst>
                  <a:ext uri="{FF2B5EF4-FFF2-40B4-BE49-F238E27FC236}">
                    <a16:creationId xmlns:a16="http://schemas.microsoft.com/office/drawing/2014/main" id="{6ECEDF9D-3F28-5C48-AD41-562149D4907C}"/>
                  </a:ext>
                </a:extLst>
              </p:cNvPr>
              <p:cNvSpPr>
                <a:spLocks noChangeArrowheads="1"/>
              </p:cNvSpPr>
              <p:nvPr/>
            </p:nvSpPr>
            <p:spPr bwMode="auto">
              <a:xfrm>
                <a:off x="7205" y="2943"/>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37" name="Freeform 70">
                <a:extLst>
                  <a:ext uri="{FF2B5EF4-FFF2-40B4-BE49-F238E27FC236}">
                    <a16:creationId xmlns:a16="http://schemas.microsoft.com/office/drawing/2014/main" id="{3147E0AB-6803-6942-B392-94AD3AEFC79D}"/>
                  </a:ext>
                </a:extLst>
              </p:cNvPr>
              <p:cNvSpPr>
                <a:spLocks noChangeArrowheads="1"/>
              </p:cNvSpPr>
              <p:nvPr/>
            </p:nvSpPr>
            <p:spPr bwMode="auto">
              <a:xfrm rot="3600000">
                <a:off x="7087" y="2865"/>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38" name="Freeform 71">
                <a:extLst>
                  <a:ext uri="{FF2B5EF4-FFF2-40B4-BE49-F238E27FC236}">
                    <a16:creationId xmlns:a16="http://schemas.microsoft.com/office/drawing/2014/main" id="{FE13FEF2-31F7-784F-9358-7F8D5C157E08}"/>
                  </a:ext>
                </a:extLst>
              </p:cNvPr>
              <p:cNvSpPr>
                <a:spLocks noChangeArrowheads="1"/>
              </p:cNvSpPr>
              <p:nvPr/>
            </p:nvSpPr>
            <p:spPr bwMode="auto">
              <a:xfrm rot="-3600000">
                <a:off x="7672" y="2880"/>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039" name="Oval 72">
                <a:extLst>
                  <a:ext uri="{FF2B5EF4-FFF2-40B4-BE49-F238E27FC236}">
                    <a16:creationId xmlns:a16="http://schemas.microsoft.com/office/drawing/2014/main" id="{C6AEEB5A-9954-794C-8563-77E559C5DE11}"/>
                  </a:ext>
                </a:extLst>
              </p:cNvPr>
              <p:cNvSpPr>
                <a:spLocks noChangeArrowheads="1"/>
              </p:cNvSpPr>
              <p:nvPr/>
            </p:nvSpPr>
            <p:spPr bwMode="auto">
              <a:xfrm>
                <a:off x="83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0" name="Oval 73">
                <a:extLst>
                  <a:ext uri="{FF2B5EF4-FFF2-40B4-BE49-F238E27FC236}">
                    <a16:creationId xmlns:a16="http://schemas.microsoft.com/office/drawing/2014/main" id="{C2CA37AF-6FA2-3E44-B3BC-C5BA101B25F1}"/>
                  </a:ext>
                </a:extLst>
              </p:cNvPr>
              <p:cNvSpPr>
                <a:spLocks noChangeArrowheads="1"/>
              </p:cNvSpPr>
              <p:nvPr/>
            </p:nvSpPr>
            <p:spPr bwMode="auto">
              <a:xfrm>
                <a:off x="77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1" name="Oval 74">
                <a:extLst>
                  <a:ext uri="{FF2B5EF4-FFF2-40B4-BE49-F238E27FC236}">
                    <a16:creationId xmlns:a16="http://schemas.microsoft.com/office/drawing/2014/main" id="{ECA141EE-1B4F-9F4E-9893-9FC10AE8C286}"/>
                  </a:ext>
                </a:extLst>
              </p:cNvPr>
              <p:cNvSpPr>
                <a:spLocks noChangeArrowheads="1"/>
              </p:cNvSpPr>
              <p:nvPr/>
            </p:nvSpPr>
            <p:spPr bwMode="auto">
              <a:xfrm>
                <a:off x="8105" y="258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2" name="Oval 75">
                <a:extLst>
                  <a:ext uri="{FF2B5EF4-FFF2-40B4-BE49-F238E27FC236}">
                    <a16:creationId xmlns:a16="http://schemas.microsoft.com/office/drawing/2014/main" id="{ABEB49DD-6AE1-7548-BAAA-A4B9547B149F}"/>
                  </a:ext>
                </a:extLst>
              </p:cNvPr>
              <p:cNvSpPr>
                <a:spLocks noChangeArrowheads="1"/>
              </p:cNvSpPr>
              <p:nvPr/>
            </p:nvSpPr>
            <p:spPr bwMode="auto">
              <a:xfrm>
                <a:off x="8105" y="2943"/>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3" name="Oval 76">
                <a:extLst>
                  <a:ext uri="{FF2B5EF4-FFF2-40B4-BE49-F238E27FC236}">
                    <a16:creationId xmlns:a16="http://schemas.microsoft.com/office/drawing/2014/main" id="{20F0E88B-3A0E-4041-8291-7344F2DF3414}"/>
                  </a:ext>
                </a:extLst>
              </p:cNvPr>
              <p:cNvSpPr>
                <a:spLocks noChangeArrowheads="1"/>
              </p:cNvSpPr>
              <p:nvPr/>
            </p:nvSpPr>
            <p:spPr bwMode="auto">
              <a:xfrm>
                <a:off x="92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4" name="Oval 77">
                <a:extLst>
                  <a:ext uri="{FF2B5EF4-FFF2-40B4-BE49-F238E27FC236}">
                    <a16:creationId xmlns:a16="http://schemas.microsoft.com/office/drawing/2014/main" id="{9EA10143-24FC-7A4E-B8A6-AEB1910A4C57}"/>
                  </a:ext>
                </a:extLst>
              </p:cNvPr>
              <p:cNvSpPr>
                <a:spLocks noChangeArrowheads="1"/>
              </p:cNvSpPr>
              <p:nvPr/>
            </p:nvSpPr>
            <p:spPr bwMode="auto">
              <a:xfrm>
                <a:off x="8690" y="3111"/>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5" name="Oval 78">
                <a:extLst>
                  <a:ext uri="{FF2B5EF4-FFF2-40B4-BE49-F238E27FC236}">
                    <a16:creationId xmlns:a16="http://schemas.microsoft.com/office/drawing/2014/main" id="{E307F573-B88C-634C-B5BB-CA693F5748B7}"/>
                  </a:ext>
                </a:extLst>
              </p:cNvPr>
              <p:cNvSpPr>
                <a:spLocks noChangeArrowheads="1"/>
              </p:cNvSpPr>
              <p:nvPr/>
            </p:nvSpPr>
            <p:spPr bwMode="auto">
              <a:xfrm>
                <a:off x="9005" y="258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6" name="Oval 79">
                <a:extLst>
                  <a:ext uri="{FF2B5EF4-FFF2-40B4-BE49-F238E27FC236}">
                    <a16:creationId xmlns:a16="http://schemas.microsoft.com/office/drawing/2014/main" id="{086D7ADD-1704-B043-B49D-0757C5EC88AD}"/>
                  </a:ext>
                </a:extLst>
              </p:cNvPr>
              <p:cNvSpPr>
                <a:spLocks noChangeArrowheads="1"/>
              </p:cNvSpPr>
              <p:nvPr/>
            </p:nvSpPr>
            <p:spPr bwMode="auto">
              <a:xfrm>
                <a:off x="9005" y="2943"/>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7" name="Oval 80">
                <a:extLst>
                  <a:ext uri="{FF2B5EF4-FFF2-40B4-BE49-F238E27FC236}">
                    <a16:creationId xmlns:a16="http://schemas.microsoft.com/office/drawing/2014/main" id="{0DF796F1-EF10-1048-8683-40E09B923FE0}"/>
                  </a:ext>
                </a:extLst>
              </p:cNvPr>
              <p:cNvSpPr>
                <a:spLocks noChangeArrowheads="1"/>
              </p:cNvSpPr>
              <p:nvPr/>
            </p:nvSpPr>
            <p:spPr bwMode="auto">
              <a:xfrm>
                <a:off x="6125" y="2943"/>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048" name="Text Box 81">
                <a:extLst>
                  <a:ext uri="{FF2B5EF4-FFF2-40B4-BE49-F238E27FC236}">
                    <a16:creationId xmlns:a16="http://schemas.microsoft.com/office/drawing/2014/main" id="{5965A3AB-DA85-0042-9A82-89E0F8E32B08}"/>
                  </a:ext>
                </a:extLst>
              </p:cNvPr>
              <p:cNvSpPr txBox="1">
                <a:spLocks noChangeArrowheads="1"/>
              </p:cNvSpPr>
              <p:nvPr/>
            </p:nvSpPr>
            <p:spPr bwMode="auto">
              <a:xfrm>
                <a:off x="5494" y="3672"/>
                <a:ext cx="126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latin typeface="Times New Roman" panose="02020603050405020304" pitchFamily="18" charset="0"/>
                  </a:rPr>
                  <a:t>图</a:t>
                </a:r>
                <a:r>
                  <a:rPr lang="en-US" altLang="zh-CN" sz="2000" dirty="0">
                    <a:latin typeface="Times New Roman" panose="02020603050405020304" pitchFamily="18" charset="0"/>
                  </a:rPr>
                  <a:t>3</a:t>
                </a:r>
                <a:endParaRPr lang="en-US" altLang="zh-CN" sz="2000" dirty="0"/>
              </a:p>
            </p:txBody>
          </p:sp>
        </p:grpSp>
        <p:sp>
          <p:nvSpPr>
            <p:cNvPr id="125959" name="Text Box 82">
              <a:extLst>
                <a:ext uri="{FF2B5EF4-FFF2-40B4-BE49-F238E27FC236}">
                  <a16:creationId xmlns:a16="http://schemas.microsoft.com/office/drawing/2014/main" id="{C1BAB49F-9084-344C-9C83-8D9932B003AF}"/>
                </a:ext>
              </a:extLst>
            </p:cNvPr>
            <p:cNvSpPr txBox="1">
              <a:spLocks noChangeArrowheads="1"/>
            </p:cNvSpPr>
            <p:nvPr/>
          </p:nvSpPr>
          <p:spPr bwMode="auto">
            <a:xfrm>
              <a:off x="2908" y="2859"/>
              <a:ext cx="86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a:latin typeface="Times New Roman" panose="02020603050405020304" pitchFamily="18" charset="0"/>
                </a:rPr>
                <a:t>图</a:t>
              </a:r>
              <a:r>
                <a:rPr lang="en-US" altLang="zh-CN" sz="2000">
                  <a:latin typeface="Times New Roman" panose="02020603050405020304" pitchFamily="18" charset="0"/>
                </a:rPr>
                <a:t>2</a:t>
              </a:r>
              <a:endParaRPr lang="en-US" altLang="zh-CN" sz="2000"/>
            </a:p>
          </p:txBody>
        </p:sp>
        <p:grpSp>
          <p:nvGrpSpPr>
            <p:cNvPr id="125960" name="Group 83">
              <a:extLst>
                <a:ext uri="{FF2B5EF4-FFF2-40B4-BE49-F238E27FC236}">
                  <a16:creationId xmlns:a16="http://schemas.microsoft.com/office/drawing/2014/main" id="{1E9AD7EE-17CF-484A-B12D-FC4CB3EB2044}"/>
                </a:ext>
              </a:extLst>
            </p:cNvPr>
            <p:cNvGrpSpPr>
              <a:grpSpLocks/>
            </p:cNvGrpSpPr>
            <p:nvPr/>
          </p:nvGrpSpPr>
          <p:grpSpPr bwMode="auto">
            <a:xfrm>
              <a:off x="2365" y="2387"/>
              <a:ext cx="1785" cy="464"/>
              <a:chOff x="2925" y="2577"/>
              <a:chExt cx="2612" cy="723"/>
            </a:xfrm>
          </p:grpSpPr>
          <p:sp>
            <p:nvSpPr>
              <p:cNvPr id="125961" name="Freeform 84" descr="深色上对角线">
                <a:extLst>
                  <a:ext uri="{FF2B5EF4-FFF2-40B4-BE49-F238E27FC236}">
                    <a16:creationId xmlns:a16="http://schemas.microsoft.com/office/drawing/2014/main" id="{52FD9B45-9C41-7B49-BDE5-925CABDF558A}"/>
                  </a:ext>
                </a:extLst>
              </p:cNvPr>
              <p:cNvSpPr>
                <a:spLocks noChangeArrowheads="1"/>
              </p:cNvSpPr>
              <p:nvPr/>
            </p:nvSpPr>
            <p:spPr bwMode="auto">
              <a:xfrm>
                <a:off x="3255" y="2658"/>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62" name="Freeform 85">
                <a:extLst>
                  <a:ext uri="{FF2B5EF4-FFF2-40B4-BE49-F238E27FC236}">
                    <a16:creationId xmlns:a16="http://schemas.microsoft.com/office/drawing/2014/main" id="{19FC9B34-993B-254A-A6C9-96047D25FD38}"/>
                  </a:ext>
                </a:extLst>
              </p:cNvPr>
              <p:cNvSpPr>
                <a:spLocks noChangeArrowheads="1"/>
              </p:cNvSpPr>
              <p:nvPr/>
            </p:nvSpPr>
            <p:spPr bwMode="auto">
              <a:xfrm>
                <a:off x="2943" y="317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63" name="Freeform 86">
                <a:extLst>
                  <a:ext uri="{FF2B5EF4-FFF2-40B4-BE49-F238E27FC236}">
                    <a16:creationId xmlns:a16="http://schemas.microsoft.com/office/drawing/2014/main" id="{281210E6-92E6-5947-AC10-0C58BB62C70F}"/>
                  </a:ext>
                </a:extLst>
              </p:cNvPr>
              <p:cNvSpPr>
                <a:spLocks noChangeArrowheads="1"/>
              </p:cNvSpPr>
              <p:nvPr/>
            </p:nvSpPr>
            <p:spPr bwMode="auto">
              <a:xfrm rot="-3600000">
                <a:off x="2807" y="2901"/>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64" name="Oval 87">
                <a:extLst>
                  <a:ext uri="{FF2B5EF4-FFF2-40B4-BE49-F238E27FC236}">
                    <a16:creationId xmlns:a16="http://schemas.microsoft.com/office/drawing/2014/main" id="{29D15575-2FAB-6945-8018-CA76B7A88B85}"/>
                  </a:ext>
                </a:extLst>
              </p:cNvPr>
              <p:cNvSpPr>
                <a:spLocks noChangeArrowheads="1"/>
              </p:cNvSpPr>
              <p:nvPr/>
            </p:nvSpPr>
            <p:spPr bwMode="auto">
              <a:xfrm>
                <a:off x="3525"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65" name="Oval 88">
                <a:extLst>
                  <a:ext uri="{FF2B5EF4-FFF2-40B4-BE49-F238E27FC236}">
                    <a16:creationId xmlns:a16="http://schemas.microsoft.com/office/drawing/2014/main" id="{747965E1-5EAB-AB4A-83AE-9CBF8D09E0C7}"/>
                  </a:ext>
                </a:extLst>
              </p:cNvPr>
              <p:cNvSpPr>
                <a:spLocks noChangeArrowheads="1"/>
              </p:cNvSpPr>
              <p:nvPr/>
            </p:nvSpPr>
            <p:spPr bwMode="auto">
              <a:xfrm>
                <a:off x="2925" y="313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66" name="Oval 89">
                <a:extLst>
                  <a:ext uri="{FF2B5EF4-FFF2-40B4-BE49-F238E27FC236}">
                    <a16:creationId xmlns:a16="http://schemas.microsoft.com/office/drawing/2014/main" id="{31700D05-17A7-414D-99AB-7B5424A98961}"/>
                  </a:ext>
                </a:extLst>
              </p:cNvPr>
              <p:cNvSpPr>
                <a:spLocks noChangeArrowheads="1"/>
              </p:cNvSpPr>
              <p:nvPr/>
            </p:nvSpPr>
            <p:spPr bwMode="auto">
              <a:xfrm>
                <a:off x="3240" y="2610"/>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67" name="Freeform 90">
                <a:extLst>
                  <a:ext uri="{FF2B5EF4-FFF2-40B4-BE49-F238E27FC236}">
                    <a16:creationId xmlns:a16="http://schemas.microsoft.com/office/drawing/2014/main" id="{62E1B989-F6C7-9841-AF66-FB09BED2B1DE}"/>
                  </a:ext>
                </a:extLst>
              </p:cNvPr>
              <p:cNvSpPr>
                <a:spLocks noChangeArrowheads="1"/>
              </p:cNvSpPr>
              <p:nvPr/>
            </p:nvSpPr>
            <p:spPr bwMode="auto">
              <a:xfrm rot="-7200000">
                <a:off x="3100" y="2905"/>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68" name="Oval 91">
                <a:extLst>
                  <a:ext uri="{FF2B5EF4-FFF2-40B4-BE49-F238E27FC236}">
                    <a16:creationId xmlns:a16="http://schemas.microsoft.com/office/drawing/2014/main" id="{627B0999-5D80-B949-A463-4E1E44961AD0}"/>
                  </a:ext>
                </a:extLst>
              </p:cNvPr>
              <p:cNvSpPr>
                <a:spLocks noChangeArrowheads="1"/>
              </p:cNvSpPr>
              <p:nvPr/>
            </p:nvSpPr>
            <p:spPr bwMode="auto">
              <a:xfrm>
                <a:off x="3240" y="296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69" name="Freeform 92" descr="深色上对角线">
                <a:extLst>
                  <a:ext uri="{FF2B5EF4-FFF2-40B4-BE49-F238E27FC236}">
                    <a16:creationId xmlns:a16="http://schemas.microsoft.com/office/drawing/2014/main" id="{49136591-4D84-D541-8D07-140024EDCCC3}"/>
                  </a:ext>
                </a:extLst>
              </p:cNvPr>
              <p:cNvSpPr>
                <a:spLocks noChangeArrowheads="1"/>
              </p:cNvSpPr>
              <p:nvPr/>
            </p:nvSpPr>
            <p:spPr bwMode="auto">
              <a:xfrm rot="-7200000">
                <a:off x="3915" y="2634"/>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70" name="Freeform 93">
                <a:extLst>
                  <a:ext uri="{FF2B5EF4-FFF2-40B4-BE49-F238E27FC236}">
                    <a16:creationId xmlns:a16="http://schemas.microsoft.com/office/drawing/2014/main" id="{C2A6A6CD-4256-3648-8D5F-81017E6DE9A5}"/>
                  </a:ext>
                </a:extLst>
              </p:cNvPr>
              <p:cNvSpPr>
                <a:spLocks noChangeArrowheads="1"/>
              </p:cNvSpPr>
              <p:nvPr/>
            </p:nvSpPr>
            <p:spPr bwMode="auto">
              <a:xfrm>
                <a:off x="3903" y="3158"/>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1" name="Freeform 94">
                <a:extLst>
                  <a:ext uri="{FF2B5EF4-FFF2-40B4-BE49-F238E27FC236}">
                    <a16:creationId xmlns:a16="http://schemas.microsoft.com/office/drawing/2014/main" id="{65D22880-E8D6-6148-BB1C-B600BBF990DB}"/>
                  </a:ext>
                </a:extLst>
              </p:cNvPr>
              <p:cNvSpPr>
                <a:spLocks noChangeArrowheads="1"/>
              </p:cNvSpPr>
              <p:nvPr/>
            </p:nvSpPr>
            <p:spPr bwMode="auto">
              <a:xfrm rot="3600000">
                <a:off x="4067" y="2853"/>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2" name="Oval 95">
                <a:extLst>
                  <a:ext uri="{FF2B5EF4-FFF2-40B4-BE49-F238E27FC236}">
                    <a16:creationId xmlns:a16="http://schemas.microsoft.com/office/drawing/2014/main" id="{194EB99E-1BB6-1E40-8DD8-B193AFADB973}"/>
                  </a:ext>
                </a:extLst>
              </p:cNvPr>
              <p:cNvSpPr>
                <a:spLocks noChangeArrowheads="1"/>
              </p:cNvSpPr>
              <p:nvPr/>
            </p:nvSpPr>
            <p:spPr bwMode="auto">
              <a:xfrm>
                <a:off x="3885" y="311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73" name="Oval 96">
                <a:extLst>
                  <a:ext uri="{FF2B5EF4-FFF2-40B4-BE49-F238E27FC236}">
                    <a16:creationId xmlns:a16="http://schemas.microsoft.com/office/drawing/2014/main" id="{41CE342E-3EC3-D145-BB73-76038C09A83C}"/>
                  </a:ext>
                </a:extLst>
              </p:cNvPr>
              <p:cNvSpPr>
                <a:spLocks noChangeArrowheads="1"/>
              </p:cNvSpPr>
              <p:nvPr/>
            </p:nvSpPr>
            <p:spPr bwMode="auto">
              <a:xfrm>
                <a:off x="4200" y="2592"/>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74" name="Freeform 97">
                <a:extLst>
                  <a:ext uri="{FF2B5EF4-FFF2-40B4-BE49-F238E27FC236}">
                    <a16:creationId xmlns:a16="http://schemas.microsoft.com/office/drawing/2014/main" id="{E9844C8D-D315-9749-A56C-D3D31E6E70A7}"/>
                  </a:ext>
                </a:extLst>
              </p:cNvPr>
              <p:cNvSpPr>
                <a:spLocks noChangeArrowheads="1"/>
              </p:cNvSpPr>
              <p:nvPr/>
            </p:nvSpPr>
            <p:spPr bwMode="auto">
              <a:xfrm rot="7200000">
                <a:off x="4389" y="2905"/>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5" name="Freeform 98" descr="深色上对角线">
                <a:extLst>
                  <a:ext uri="{FF2B5EF4-FFF2-40B4-BE49-F238E27FC236}">
                    <a16:creationId xmlns:a16="http://schemas.microsoft.com/office/drawing/2014/main" id="{72D093EE-8306-B345-B02D-71CB4535C680}"/>
                  </a:ext>
                </a:extLst>
              </p:cNvPr>
              <p:cNvSpPr>
                <a:spLocks noChangeArrowheads="1"/>
              </p:cNvSpPr>
              <p:nvPr/>
            </p:nvSpPr>
            <p:spPr bwMode="auto">
              <a:xfrm rot="7200000">
                <a:off x="5085" y="2895"/>
                <a:ext cx="300" cy="510"/>
              </a:xfrm>
              <a:custGeom>
                <a:avLst/>
                <a:gdLst>
                  <a:gd name="T0" fmla="*/ 15 w 300"/>
                  <a:gd name="T1" fmla="*/ 0 h 510"/>
                  <a:gd name="T2" fmla="*/ 0 w 300"/>
                  <a:gd name="T3" fmla="*/ 360 h 510"/>
                  <a:gd name="T4" fmla="*/ 300 w 300"/>
                  <a:gd name="T5" fmla="*/ 510 h 510"/>
                  <a:gd name="T6" fmla="*/ 1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5976" name="Freeform 99">
                <a:extLst>
                  <a:ext uri="{FF2B5EF4-FFF2-40B4-BE49-F238E27FC236}">
                    <a16:creationId xmlns:a16="http://schemas.microsoft.com/office/drawing/2014/main" id="{D834508D-BEBB-824E-9394-B2876202A486}"/>
                  </a:ext>
                </a:extLst>
              </p:cNvPr>
              <p:cNvSpPr>
                <a:spLocks noChangeArrowheads="1"/>
              </p:cNvSpPr>
              <p:nvPr/>
            </p:nvSpPr>
            <p:spPr bwMode="auto">
              <a:xfrm>
                <a:off x="5213" y="2651"/>
                <a:ext cx="1" cy="340"/>
              </a:xfrm>
              <a:custGeom>
                <a:avLst/>
                <a:gdLst>
                  <a:gd name="T0" fmla="*/ 0 w 1"/>
                  <a:gd name="T1" fmla="*/ 0 h 440"/>
                  <a:gd name="T2" fmla="*/ 0 w 1"/>
                  <a:gd name="T3" fmla="*/ 203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7" name="Freeform 100">
                <a:extLst>
                  <a:ext uri="{FF2B5EF4-FFF2-40B4-BE49-F238E27FC236}">
                    <a16:creationId xmlns:a16="http://schemas.microsoft.com/office/drawing/2014/main" id="{EC97C2AC-A585-254B-9DF1-8FC298D475DB}"/>
                  </a:ext>
                </a:extLst>
              </p:cNvPr>
              <p:cNvSpPr>
                <a:spLocks noChangeArrowheads="1"/>
              </p:cNvSpPr>
              <p:nvPr/>
            </p:nvSpPr>
            <p:spPr bwMode="auto">
              <a:xfrm rot="3600000">
                <a:off x="5062" y="2850"/>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8" name="Freeform 101">
                <a:extLst>
                  <a:ext uri="{FF2B5EF4-FFF2-40B4-BE49-F238E27FC236}">
                    <a16:creationId xmlns:a16="http://schemas.microsoft.com/office/drawing/2014/main" id="{82FFA320-1429-3944-AE3F-DB76ADB9F6A5}"/>
                  </a:ext>
                </a:extLst>
              </p:cNvPr>
              <p:cNvSpPr>
                <a:spLocks noChangeArrowheads="1"/>
              </p:cNvSpPr>
              <p:nvPr/>
            </p:nvSpPr>
            <p:spPr bwMode="auto">
              <a:xfrm rot="-3600000">
                <a:off x="4762" y="2876"/>
                <a:ext cx="567" cy="1"/>
              </a:xfrm>
              <a:custGeom>
                <a:avLst/>
                <a:gdLst>
                  <a:gd name="T0" fmla="*/ 482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5979" name="Oval 102">
                <a:extLst>
                  <a:ext uri="{FF2B5EF4-FFF2-40B4-BE49-F238E27FC236}">
                    <a16:creationId xmlns:a16="http://schemas.microsoft.com/office/drawing/2014/main" id="{80DC0468-279B-2B48-9D23-FEF80B28CB5B}"/>
                  </a:ext>
                </a:extLst>
              </p:cNvPr>
              <p:cNvSpPr>
                <a:spLocks noChangeArrowheads="1"/>
              </p:cNvSpPr>
              <p:nvPr/>
            </p:nvSpPr>
            <p:spPr bwMode="auto">
              <a:xfrm>
                <a:off x="5480" y="3107"/>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80" name="Oval 103">
                <a:extLst>
                  <a:ext uri="{FF2B5EF4-FFF2-40B4-BE49-F238E27FC236}">
                    <a16:creationId xmlns:a16="http://schemas.microsoft.com/office/drawing/2014/main" id="{2DCE331C-50D0-2C4C-8508-96F62D1350DC}"/>
                  </a:ext>
                </a:extLst>
              </p:cNvPr>
              <p:cNvSpPr>
                <a:spLocks noChangeArrowheads="1"/>
              </p:cNvSpPr>
              <p:nvPr/>
            </p:nvSpPr>
            <p:spPr bwMode="auto">
              <a:xfrm>
                <a:off x="4880" y="3107"/>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81" name="Oval 104">
                <a:extLst>
                  <a:ext uri="{FF2B5EF4-FFF2-40B4-BE49-F238E27FC236}">
                    <a16:creationId xmlns:a16="http://schemas.microsoft.com/office/drawing/2014/main" id="{E32049F2-258F-AB4C-83F6-CA1DE1AD541A}"/>
                  </a:ext>
                </a:extLst>
              </p:cNvPr>
              <p:cNvSpPr>
                <a:spLocks noChangeArrowheads="1"/>
              </p:cNvSpPr>
              <p:nvPr/>
            </p:nvSpPr>
            <p:spPr bwMode="auto">
              <a:xfrm>
                <a:off x="5195" y="2585"/>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82" name="Oval 105">
                <a:extLst>
                  <a:ext uri="{FF2B5EF4-FFF2-40B4-BE49-F238E27FC236}">
                    <a16:creationId xmlns:a16="http://schemas.microsoft.com/office/drawing/2014/main" id="{553410AF-5AA4-0C4E-A966-2053115CF9DB}"/>
                  </a:ext>
                </a:extLst>
              </p:cNvPr>
              <p:cNvSpPr>
                <a:spLocks noChangeArrowheads="1"/>
              </p:cNvSpPr>
              <p:nvPr/>
            </p:nvSpPr>
            <p:spPr bwMode="auto">
              <a:xfrm>
                <a:off x="5195" y="2939"/>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83" name="Oval 106">
                <a:extLst>
                  <a:ext uri="{FF2B5EF4-FFF2-40B4-BE49-F238E27FC236}">
                    <a16:creationId xmlns:a16="http://schemas.microsoft.com/office/drawing/2014/main" id="{787B33E7-BFAE-7F40-93B2-F82535E3CBCE}"/>
                  </a:ext>
                </a:extLst>
              </p:cNvPr>
              <p:cNvSpPr>
                <a:spLocks noChangeArrowheads="1"/>
              </p:cNvSpPr>
              <p:nvPr/>
            </p:nvSpPr>
            <p:spPr bwMode="auto">
              <a:xfrm>
                <a:off x="4485" y="3114"/>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5984" name="Oval 107">
                <a:extLst>
                  <a:ext uri="{FF2B5EF4-FFF2-40B4-BE49-F238E27FC236}">
                    <a16:creationId xmlns:a16="http://schemas.microsoft.com/office/drawing/2014/main" id="{1D42E5DB-C8D5-C34D-AAC4-5D79987B5961}"/>
                  </a:ext>
                </a:extLst>
              </p:cNvPr>
              <p:cNvSpPr>
                <a:spLocks noChangeArrowheads="1"/>
              </p:cNvSpPr>
              <p:nvPr/>
            </p:nvSpPr>
            <p:spPr bwMode="auto">
              <a:xfrm>
                <a:off x="4200" y="2946"/>
                <a:ext cx="57" cy="57"/>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4C22BD1E-23D0-A044-BBC2-2E7E89CA3642}"/>
              </a:ext>
            </a:extLst>
          </p:cNvPr>
          <p:cNvSpPr>
            <a:spLocks noGrp="1" noChangeArrowheads="1"/>
          </p:cNvSpPr>
          <p:nvPr>
            <p:ph type="title"/>
          </p:nvPr>
        </p:nvSpPr>
        <p:spPr>
          <a:xfrm>
            <a:off x="611188" y="696913"/>
            <a:ext cx="8064500" cy="708025"/>
          </a:xfrm>
        </p:spPr>
        <p:txBody>
          <a:bodyPr/>
          <a:lstStyle/>
          <a:p>
            <a:pPr eaLnBrk="1" hangingPunct="1"/>
            <a:r>
              <a:rPr lang="zh-CN" altLang="en-US" sz="3900"/>
              <a:t>例</a:t>
            </a:r>
            <a:r>
              <a:rPr lang="en-US" altLang="zh-CN" sz="3900"/>
              <a:t>4 </a:t>
            </a:r>
            <a:r>
              <a:rPr lang="zh-CN" altLang="en-US" sz="3900"/>
              <a:t>解</a:t>
            </a:r>
          </a:p>
        </p:txBody>
      </p:sp>
      <p:sp>
        <p:nvSpPr>
          <p:cNvPr id="126979" name="Rectangle 3">
            <a:extLst>
              <a:ext uri="{FF2B5EF4-FFF2-40B4-BE49-F238E27FC236}">
                <a16:creationId xmlns:a16="http://schemas.microsoft.com/office/drawing/2014/main" id="{B8388C17-AC46-6F44-927B-577116F5E365}"/>
              </a:ext>
            </a:extLst>
          </p:cNvPr>
          <p:cNvSpPr>
            <a:spLocks noGrp="1" noChangeArrowheads="1"/>
          </p:cNvSpPr>
          <p:nvPr>
            <p:ph idx="1"/>
          </p:nvPr>
        </p:nvSpPr>
        <p:spPr>
          <a:xfrm>
            <a:off x="598488" y="1539875"/>
            <a:ext cx="8064500" cy="2808288"/>
          </a:xfrm>
        </p:spPr>
        <p:txBody>
          <a:bodyPr/>
          <a:lstStyle/>
          <a:p>
            <a:pPr marL="0" indent="0" eaLnBrk="1" hangingPunct="1">
              <a:buFont typeface="Wingdings" pitchFamily="2" charset="2"/>
              <a:buNone/>
            </a:pPr>
            <a:r>
              <a:rPr lang="zh-CN" altLang="en-US"/>
              <a:t>因为每个小三角形均可着色，三个小三角形共有</a:t>
            </a:r>
            <a:r>
              <a:rPr lang="en-US" altLang="zh-CN"/>
              <a:t>2×2×2 = 8</a:t>
            </a:r>
            <a:r>
              <a:rPr lang="zh-CN" altLang="en-US"/>
              <a:t>种着色方案，所以可得</a:t>
            </a:r>
            <a:r>
              <a:rPr lang="en-US" altLang="zh-CN"/>
              <a:t>8</a:t>
            </a:r>
            <a:r>
              <a:rPr lang="zh-CN" altLang="en-US"/>
              <a:t>种不同的图像。</a:t>
            </a:r>
            <a:r>
              <a:rPr lang="zh-CN" altLang="en-US">
                <a:solidFill>
                  <a:schemeClr val="accent2"/>
                </a:solidFill>
              </a:rPr>
              <a:t>又因为经旋转能使之重合的图像算一种，如图</a:t>
            </a:r>
            <a:r>
              <a:rPr lang="en-US" altLang="zh-CN">
                <a:solidFill>
                  <a:schemeClr val="accent2"/>
                </a:solidFill>
              </a:rPr>
              <a:t>2</a:t>
            </a:r>
            <a:r>
              <a:rPr lang="zh-CN" altLang="en-US"/>
              <a:t>，所以共有</a:t>
            </a:r>
            <a:r>
              <a:rPr lang="en-US" altLang="zh-CN"/>
              <a:t>4</a:t>
            </a:r>
            <a:r>
              <a:rPr lang="zh-CN" altLang="en-US"/>
              <a:t>种不同的着色方案。因此由不同图像构成的集合为</a:t>
            </a:r>
            <a:r>
              <a:rPr lang="en-US" altLang="zh-CN"/>
              <a:t>{1,2,5,8}</a:t>
            </a:r>
            <a:r>
              <a:rPr lang="zh-CN" altLang="en-US"/>
              <a:t>。</a:t>
            </a:r>
          </a:p>
        </p:txBody>
      </p:sp>
      <p:grpSp>
        <p:nvGrpSpPr>
          <p:cNvPr id="126980" name="Group 4">
            <a:extLst>
              <a:ext uri="{FF2B5EF4-FFF2-40B4-BE49-F238E27FC236}">
                <a16:creationId xmlns:a16="http://schemas.microsoft.com/office/drawing/2014/main" id="{4F9E60E6-ECBE-6B41-8A1A-5C5E2CF1C4EC}"/>
              </a:ext>
            </a:extLst>
          </p:cNvPr>
          <p:cNvGrpSpPr>
            <a:grpSpLocks/>
          </p:cNvGrpSpPr>
          <p:nvPr/>
        </p:nvGrpSpPr>
        <p:grpSpPr bwMode="auto">
          <a:xfrm>
            <a:off x="784225" y="4314825"/>
            <a:ext cx="7672388" cy="1639888"/>
            <a:chOff x="542" y="2886"/>
            <a:chExt cx="4833" cy="1033"/>
          </a:xfrm>
        </p:grpSpPr>
        <p:sp>
          <p:nvSpPr>
            <p:cNvPr id="126981" name="Text Box 5">
              <a:extLst>
                <a:ext uri="{FF2B5EF4-FFF2-40B4-BE49-F238E27FC236}">
                  <a16:creationId xmlns:a16="http://schemas.microsoft.com/office/drawing/2014/main" id="{32F78BE7-A4D9-A849-BDF8-0EC05C0F4219}"/>
                </a:ext>
              </a:extLst>
            </p:cNvPr>
            <p:cNvSpPr txBox="1">
              <a:spLocks noChangeArrowheads="1"/>
            </p:cNvSpPr>
            <p:nvPr/>
          </p:nvSpPr>
          <p:spPr bwMode="auto">
            <a:xfrm>
              <a:off x="542" y="3589"/>
              <a:ext cx="48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      1                                2                            5                                8</a:t>
              </a:r>
              <a:endParaRPr lang="en-US" altLang="zh-CN" sz="1800"/>
            </a:p>
          </p:txBody>
        </p:sp>
        <p:grpSp>
          <p:nvGrpSpPr>
            <p:cNvPr id="126982" name="Group 6">
              <a:extLst>
                <a:ext uri="{FF2B5EF4-FFF2-40B4-BE49-F238E27FC236}">
                  <a16:creationId xmlns:a16="http://schemas.microsoft.com/office/drawing/2014/main" id="{446179E8-FC1C-3B4D-8542-A0B1A36816DE}"/>
                </a:ext>
              </a:extLst>
            </p:cNvPr>
            <p:cNvGrpSpPr>
              <a:grpSpLocks/>
            </p:cNvGrpSpPr>
            <p:nvPr/>
          </p:nvGrpSpPr>
          <p:grpSpPr bwMode="auto">
            <a:xfrm>
              <a:off x="1746" y="2931"/>
              <a:ext cx="635" cy="596"/>
              <a:chOff x="1161" y="3134"/>
              <a:chExt cx="430" cy="393"/>
            </a:xfrm>
          </p:grpSpPr>
          <p:sp>
            <p:nvSpPr>
              <p:cNvPr id="127010" name="Freeform 7" descr="深色上对角线">
                <a:extLst>
                  <a:ext uri="{FF2B5EF4-FFF2-40B4-BE49-F238E27FC236}">
                    <a16:creationId xmlns:a16="http://schemas.microsoft.com/office/drawing/2014/main" id="{17ED093E-0F95-5946-B864-42C0022C8C38}"/>
                  </a:ext>
                </a:extLst>
              </p:cNvPr>
              <p:cNvSpPr>
                <a:spLocks noChangeArrowheads="1"/>
              </p:cNvSpPr>
              <p:nvPr/>
            </p:nvSpPr>
            <p:spPr bwMode="auto">
              <a:xfrm>
                <a:off x="1377" y="3166"/>
                <a:ext cx="196" cy="343"/>
              </a:xfrm>
              <a:custGeom>
                <a:avLst/>
                <a:gdLst>
                  <a:gd name="T0" fmla="*/ 5 w 300"/>
                  <a:gd name="T1" fmla="*/ 0 h 510"/>
                  <a:gd name="T2" fmla="*/ 0 w 300"/>
                  <a:gd name="T3" fmla="*/ 110 h 510"/>
                  <a:gd name="T4" fmla="*/ 84 w 300"/>
                  <a:gd name="T5" fmla="*/ 155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7011" name="Freeform 8">
                <a:extLst>
                  <a:ext uri="{FF2B5EF4-FFF2-40B4-BE49-F238E27FC236}">
                    <a16:creationId xmlns:a16="http://schemas.microsoft.com/office/drawing/2014/main" id="{C3BF2813-BD44-6D44-89B1-325629A3591E}"/>
                  </a:ext>
                </a:extLst>
              </p:cNvPr>
              <p:cNvSpPr>
                <a:spLocks noChangeArrowheads="1"/>
              </p:cNvSpPr>
              <p:nvPr/>
            </p:nvSpPr>
            <p:spPr bwMode="auto">
              <a:xfrm>
                <a:off x="1172" y="3514"/>
                <a:ext cx="372" cy="1"/>
              </a:xfrm>
              <a:custGeom>
                <a:avLst/>
                <a:gdLst>
                  <a:gd name="T0" fmla="*/ 13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12" name="Freeform 9">
                <a:extLst>
                  <a:ext uri="{FF2B5EF4-FFF2-40B4-BE49-F238E27FC236}">
                    <a16:creationId xmlns:a16="http://schemas.microsoft.com/office/drawing/2014/main" id="{32E1D003-C3DA-0640-A483-812D7B9EA0D3}"/>
                  </a:ext>
                </a:extLst>
              </p:cNvPr>
              <p:cNvSpPr>
                <a:spLocks noChangeArrowheads="1"/>
              </p:cNvSpPr>
              <p:nvPr/>
            </p:nvSpPr>
            <p:spPr bwMode="auto">
              <a:xfrm rot="-3600000">
                <a:off x="1075" y="3326"/>
                <a:ext cx="381" cy="1"/>
              </a:xfrm>
              <a:custGeom>
                <a:avLst/>
                <a:gdLst>
                  <a:gd name="T0" fmla="*/ 14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13" name="Oval 10">
                <a:extLst>
                  <a:ext uri="{FF2B5EF4-FFF2-40B4-BE49-F238E27FC236}">
                    <a16:creationId xmlns:a16="http://schemas.microsoft.com/office/drawing/2014/main" id="{2B882221-D3F3-6347-B36C-1250D7B62D11}"/>
                  </a:ext>
                </a:extLst>
              </p:cNvPr>
              <p:cNvSpPr>
                <a:spLocks noChangeArrowheads="1"/>
              </p:cNvSpPr>
              <p:nvPr/>
            </p:nvSpPr>
            <p:spPr bwMode="auto">
              <a:xfrm>
                <a:off x="1554" y="3484"/>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14" name="Oval 11">
                <a:extLst>
                  <a:ext uri="{FF2B5EF4-FFF2-40B4-BE49-F238E27FC236}">
                    <a16:creationId xmlns:a16="http://schemas.microsoft.com/office/drawing/2014/main" id="{B24ED567-73A8-4A4D-BE4B-EB7148F7B072}"/>
                  </a:ext>
                </a:extLst>
              </p:cNvPr>
              <p:cNvSpPr>
                <a:spLocks noChangeArrowheads="1"/>
              </p:cNvSpPr>
              <p:nvPr/>
            </p:nvSpPr>
            <p:spPr bwMode="auto">
              <a:xfrm>
                <a:off x="1161" y="3484"/>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15" name="Oval 12">
                <a:extLst>
                  <a:ext uri="{FF2B5EF4-FFF2-40B4-BE49-F238E27FC236}">
                    <a16:creationId xmlns:a16="http://schemas.microsoft.com/office/drawing/2014/main" id="{A858AB1B-D4AC-FC43-9171-9F12C2332C53}"/>
                  </a:ext>
                </a:extLst>
              </p:cNvPr>
              <p:cNvSpPr>
                <a:spLocks noChangeArrowheads="1"/>
              </p:cNvSpPr>
              <p:nvPr/>
            </p:nvSpPr>
            <p:spPr bwMode="auto">
              <a:xfrm>
                <a:off x="1367" y="3134"/>
                <a:ext cx="37"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16" name="Freeform 13">
                <a:extLst>
                  <a:ext uri="{FF2B5EF4-FFF2-40B4-BE49-F238E27FC236}">
                    <a16:creationId xmlns:a16="http://schemas.microsoft.com/office/drawing/2014/main" id="{71389F2B-E746-524B-B9A1-0A9F80829A40}"/>
                  </a:ext>
                </a:extLst>
              </p:cNvPr>
              <p:cNvSpPr>
                <a:spLocks noChangeArrowheads="1"/>
              </p:cNvSpPr>
              <p:nvPr/>
            </p:nvSpPr>
            <p:spPr bwMode="auto">
              <a:xfrm rot="-7200000">
                <a:off x="1272" y="3331"/>
                <a:ext cx="1" cy="223"/>
              </a:xfrm>
              <a:custGeom>
                <a:avLst/>
                <a:gdLst>
                  <a:gd name="T0" fmla="*/ 0 w 1"/>
                  <a:gd name="T1" fmla="*/ 0 h 440"/>
                  <a:gd name="T2" fmla="*/ 0 w 1"/>
                  <a:gd name="T3" fmla="*/ 57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17" name="Oval 14">
                <a:extLst>
                  <a:ext uri="{FF2B5EF4-FFF2-40B4-BE49-F238E27FC236}">
                    <a16:creationId xmlns:a16="http://schemas.microsoft.com/office/drawing/2014/main" id="{B381A65C-D089-8949-9AF1-ED3082228703}"/>
                  </a:ext>
                </a:extLst>
              </p:cNvPr>
              <p:cNvSpPr>
                <a:spLocks noChangeArrowheads="1"/>
              </p:cNvSpPr>
              <p:nvPr/>
            </p:nvSpPr>
            <p:spPr bwMode="auto">
              <a:xfrm>
                <a:off x="1367" y="3372"/>
                <a:ext cx="37"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26983" name="Group 15">
              <a:extLst>
                <a:ext uri="{FF2B5EF4-FFF2-40B4-BE49-F238E27FC236}">
                  <a16:creationId xmlns:a16="http://schemas.microsoft.com/office/drawing/2014/main" id="{3B5E3AB0-91F0-6F4C-860E-7C354E3EFE55}"/>
                </a:ext>
              </a:extLst>
            </p:cNvPr>
            <p:cNvGrpSpPr>
              <a:grpSpLocks/>
            </p:cNvGrpSpPr>
            <p:nvPr/>
          </p:nvGrpSpPr>
          <p:grpSpPr bwMode="auto">
            <a:xfrm>
              <a:off x="703" y="2925"/>
              <a:ext cx="589" cy="641"/>
              <a:chOff x="522" y="3134"/>
              <a:chExt cx="439" cy="393"/>
            </a:xfrm>
          </p:grpSpPr>
          <p:sp>
            <p:nvSpPr>
              <p:cNvPr id="127000" name="Freeform 16">
                <a:extLst>
                  <a:ext uri="{FF2B5EF4-FFF2-40B4-BE49-F238E27FC236}">
                    <a16:creationId xmlns:a16="http://schemas.microsoft.com/office/drawing/2014/main" id="{372ABB58-99DD-E946-AF26-0CBF6F0983F4}"/>
                  </a:ext>
                </a:extLst>
              </p:cNvPr>
              <p:cNvSpPr>
                <a:spLocks noChangeArrowheads="1"/>
              </p:cNvSpPr>
              <p:nvPr/>
            </p:nvSpPr>
            <p:spPr bwMode="auto">
              <a:xfrm>
                <a:off x="741" y="3168"/>
                <a:ext cx="1" cy="228"/>
              </a:xfrm>
              <a:custGeom>
                <a:avLst/>
                <a:gdLst>
                  <a:gd name="T0" fmla="*/ 0 w 1"/>
                  <a:gd name="T1" fmla="*/ 0 h 440"/>
                  <a:gd name="T2" fmla="*/ 0 w 1"/>
                  <a:gd name="T3" fmla="*/ 61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01" name="Freeform 17">
                <a:extLst>
                  <a:ext uri="{FF2B5EF4-FFF2-40B4-BE49-F238E27FC236}">
                    <a16:creationId xmlns:a16="http://schemas.microsoft.com/office/drawing/2014/main" id="{0A5DD6AD-AB7C-A940-96BE-A6BCB40277D0}"/>
                  </a:ext>
                </a:extLst>
              </p:cNvPr>
              <p:cNvSpPr>
                <a:spLocks noChangeArrowheads="1"/>
              </p:cNvSpPr>
              <p:nvPr/>
            </p:nvSpPr>
            <p:spPr bwMode="auto">
              <a:xfrm rot="7200000">
                <a:off x="839" y="3330"/>
                <a:ext cx="1" cy="222"/>
              </a:xfrm>
              <a:custGeom>
                <a:avLst/>
                <a:gdLst>
                  <a:gd name="T0" fmla="*/ 0 w 1"/>
                  <a:gd name="T1" fmla="*/ 0 h 440"/>
                  <a:gd name="T2" fmla="*/ 0 w 1"/>
                  <a:gd name="T3" fmla="*/ 57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02" name="Freeform 18">
                <a:extLst>
                  <a:ext uri="{FF2B5EF4-FFF2-40B4-BE49-F238E27FC236}">
                    <a16:creationId xmlns:a16="http://schemas.microsoft.com/office/drawing/2014/main" id="{36A8A546-80F9-9C42-B86D-6FE645EDEBEF}"/>
                  </a:ext>
                </a:extLst>
              </p:cNvPr>
              <p:cNvSpPr>
                <a:spLocks noChangeArrowheads="1"/>
              </p:cNvSpPr>
              <p:nvPr/>
            </p:nvSpPr>
            <p:spPr bwMode="auto">
              <a:xfrm>
                <a:off x="534" y="3514"/>
                <a:ext cx="371" cy="1"/>
              </a:xfrm>
              <a:custGeom>
                <a:avLst/>
                <a:gdLst>
                  <a:gd name="T0" fmla="*/ 135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03" name="Freeform 19">
                <a:extLst>
                  <a:ext uri="{FF2B5EF4-FFF2-40B4-BE49-F238E27FC236}">
                    <a16:creationId xmlns:a16="http://schemas.microsoft.com/office/drawing/2014/main" id="{A7AB75AD-5D62-E94F-BEF8-37E5D1460A20}"/>
                  </a:ext>
                </a:extLst>
              </p:cNvPr>
              <p:cNvSpPr>
                <a:spLocks noChangeArrowheads="1"/>
              </p:cNvSpPr>
              <p:nvPr/>
            </p:nvSpPr>
            <p:spPr bwMode="auto">
              <a:xfrm rot="-3600000">
                <a:off x="436" y="3327"/>
                <a:ext cx="381" cy="0"/>
              </a:xfrm>
              <a:custGeom>
                <a:avLst/>
                <a:gdLst>
                  <a:gd name="T0" fmla="*/ 14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04" name="Oval 20">
                <a:extLst>
                  <a:ext uri="{FF2B5EF4-FFF2-40B4-BE49-F238E27FC236}">
                    <a16:creationId xmlns:a16="http://schemas.microsoft.com/office/drawing/2014/main" id="{8AA86041-FFB1-ED45-9CE2-FDF2680F3C32}"/>
                  </a:ext>
                </a:extLst>
              </p:cNvPr>
              <p:cNvSpPr>
                <a:spLocks noChangeArrowheads="1"/>
              </p:cNvSpPr>
              <p:nvPr/>
            </p:nvSpPr>
            <p:spPr bwMode="auto">
              <a:xfrm>
                <a:off x="915" y="3484"/>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05" name="Oval 21">
                <a:extLst>
                  <a:ext uri="{FF2B5EF4-FFF2-40B4-BE49-F238E27FC236}">
                    <a16:creationId xmlns:a16="http://schemas.microsoft.com/office/drawing/2014/main" id="{A673E6E4-E006-7747-83FF-68C6553E36AE}"/>
                  </a:ext>
                </a:extLst>
              </p:cNvPr>
              <p:cNvSpPr>
                <a:spLocks noChangeArrowheads="1"/>
              </p:cNvSpPr>
              <p:nvPr/>
            </p:nvSpPr>
            <p:spPr bwMode="auto">
              <a:xfrm>
                <a:off x="522" y="3484"/>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06" name="Oval 22">
                <a:extLst>
                  <a:ext uri="{FF2B5EF4-FFF2-40B4-BE49-F238E27FC236}">
                    <a16:creationId xmlns:a16="http://schemas.microsoft.com/office/drawing/2014/main" id="{4808F456-7DB9-5949-B5B1-25BC83D6E814}"/>
                  </a:ext>
                </a:extLst>
              </p:cNvPr>
              <p:cNvSpPr>
                <a:spLocks noChangeArrowheads="1"/>
              </p:cNvSpPr>
              <p:nvPr/>
            </p:nvSpPr>
            <p:spPr bwMode="auto">
              <a:xfrm>
                <a:off x="728" y="3134"/>
                <a:ext cx="38"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07" name="Freeform 23">
                <a:extLst>
                  <a:ext uri="{FF2B5EF4-FFF2-40B4-BE49-F238E27FC236}">
                    <a16:creationId xmlns:a16="http://schemas.microsoft.com/office/drawing/2014/main" id="{D6952CA2-B35C-F74D-BF48-B4F4E5C3737D}"/>
                  </a:ext>
                </a:extLst>
              </p:cNvPr>
              <p:cNvSpPr>
                <a:spLocks noChangeArrowheads="1"/>
              </p:cNvSpPr>
              <p:nvPr/>
            </p:nvSpPr>
            <p:spPr bwMode="auto">
              <a:xfrm rot="-7200000">
                <a:off x="633" y="3331"/>
                <a:ext cx="1" cy="223"/>
              </a:xfrm>
              <a:custGeom>
                <a:avLst/>
                <a:gdLst>
                  <a:gd name="T0" fmla="*/ 0 w 1"/>
                  <a:gd name="T1" fmla="*/ 0 h 440"/>
                  <a:gd name="T2" fmla="*/ 0 w 1"/>
                  <a:gd name="T3" fmla="*/ 57 h 440"/>
                  <a:gd name="T4" fmla="*/ 0 60000 65536"/>
                  <a:gd name="T5" fmla="*/ 0 60000 65536"/>
                </a:gdLst>
                <a:ahLst/>
                <a:cxnLst>
                  <a:cxn ang="T4">
                    <a:pos x="T0" y="T1"/>
                  </a:cxn>
                  <a:cxn ang="T5">
                    <a:pos x="T2" y="T3"/>
                  </a:cxn>
                </a:cxnLst>
                <a:rect l="0" t="0" r="r" b="b"/>
                <a:pathLst>
                  <a:path w="1" h="440">
                    <a:moveTo>
                      <a:pt x="0" y="0"/>
                    </a:moveTo>
                    <a:lnTo>
                      <a:pt x="0" y="4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7008" name="Oval 24">
                <a:extLst>
                  <a:ext uri="{FF2B5EF4-FFF2-40B4-BE49-F238E27FC236}">
                    <a16:creationId xmlns:a16="http://schemas.microsoft.com/office/drawing/2014/main" id="{907B37DD-FBEA-6545-92E9-1A46EB687A56}"/>
                  </a:ext>
                </a:extLst>
              </p:cNvPr>
              <p:cNvSpPr>
                <a:spLocks noChangeArrowheads="1"/>
              </p:cNvSpPr>
              <p:nvPr/>
            </p:nvSpPr>
            <p:spPr bwMode="auto">
              <a:xfrm>
                <a:off x="728" y="3372"/>
                <a:ext cx="38"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7009" name="Freeform 25">
                <a:extLst>
                  <a:ext uri="{FF2B5EF4-FFF2-40B4-BE49-F238E27FC236}">
                    <a16:creationId xmlns:a16="http://schemas.microsoft.com/office/drawing/2014/main" id="{E0667E8E-E6E4-A741-9D2F-B0A9C03128FD}"/>
                  </a:ext>
                </a:extLst>
              </p:cNvPr>
              <p:cNvSpPr>
                <a:spLocks noChangeArrowheads="1"/>
              </p:cNvSpPr>
              <p:nvPr/>
            </p:nvSpPr>
            <p:spPr bwMode="auto">
              <a:xfrm rot="3600000">
                <a:off x="643" y="3316"/>
                <a:ext cx="381" cy="1"/>
              </a:xfrm>
              <a:custGeom>
                <a:avLst/>
                <a:gdLst>
                  <a:gd name="T0" fmla="*/ 146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grpSp>
        <p:grpSp>
          <p:nvGrpSpPr>
            <p:cNvPr id="126984" name="Group 26">
              <a:extLst>
                <a:ext uri="{FF2B5EF4-FFF2-40B4-BE49-F238E27FC236}">
                  <a16:creationId xmlns:a16="http://schemas.microsoft.com/office/drawing/2014/main" id="{462A6F20-9F04-9748-AEC3-812CD52E1A0D}"/>
                </a:ext>
              </a:extLst>
            </p:cNvPr>
            <p:cNvGrpSpPr>
              <a:grpSpLocks/>
            </p:cNvGrpSpPr>
            <p:nvPr/>
          </p:nvGrpSpPr>
          <p:grpSpPr bwMode="auto">
            <a:xfrm>
              <a:off x="3878" y="2886"/>
              <a:ext cx="771" cy="771"/>
              <a:chOff x="4884" y="3120"/>
              <a:chExt cx="482" cy="477"/>
            </a:xfrm>
          </p:grpSpPr>
          <p:sp>
            <p:nvSpPr>
              <p:cNvPr id="126993" name="Freeform 27" descr="深色上对角线">
                <a:extLst>
                  <a:ext uri="{FF2B5EF4-FFF2-40B4-BE49-F238E27FC236}">
                    <a16:creationId xmlns:a16="http://schemas.microsoft.com/office/drawing/2014/main" id="{9A51BB5F-BBA0-654A-A8E9-DBBE42D53CE5}"/>
                  </a:ext>
                </a:extLst>
              </p:cNvPr>
              <p:cNvSpPr>
                <a:spLocks noChangeArrowheads="1"/>
              </p:cNvSpPr>
              <p:nvPr/>
            </p:nvSpPr>
            <p:spPr bwMode="auto">
              <a:xfrm rot="-7200000">
                <a:off x="4940" y="3151"/>
                <a:ext cx="201" cy="334"/>
              </a:xfrm>
              <a:custGeom>
                <a:avLst/>
                <a:gdLst>
                  <a:gd name="T0" fmla="*/ 5 w 300"/>
                  <a:gd name="T1" fmla="*/ 0 h 510"/>
                  <a:gd name="T2" fmla="*/ 0 w 300"/>
                  <a:gd name="T3" fmla="*/ 102 h 510"/>
                  <a:gd name="T4" fmla="*/ 90 w 300"/>
                  <a:gd name="T5" fmla="*/ 143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994" name="Freeform 28" descr="深色上对角线">
                <a:extLst>
                  <a:ext uri="{FF2B5EF4-FFF2-40B4-BE49-F238E27FC236}">
                    <a16:creationId xmlns:a16="http://schemas.microsoft.com/office/drawing/2014/main" id="{7D6E31DA-4211-214F-A785-48DEEFCD0B55}"/>
                  </a:ext>
                </a:extLst>
              </p:cNvPr>
              <p:cNvSpPr>
                <a:spLocks noChangeArrowheads="1"/>
              </p:cNvSpPr>
              <p:nvPr/>
            </p:nvSpPr>
            <p:spPr bwMode="auto">
              <a:xfrm>
                <a:off x="5159" y="3142"/>
                <a:ext cx="196" cy="342"/>
              </a:xfrm>
              <a:custGeom>
                <a:avLst/>
                <a:gdLst>
                  <a:gd name="T0" fmla="*/ 5 w 300"/>
                  <a:gd name="T1" fmla="*/ 0 h 510"/>
                  <a:gd name="T2" fmla="*/ 0 w 300"/>
                  <a:gd name="T3" fmla="*/ 109 h 510"/>
                  <a:gd name="T4" fmla="*/ 84 w 300"/>
                  <a:gd name="T5" fmla="*/ 154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995" name="Freeform 29" descr="深色上对角线">
                <a:extLst>
                  <a:ext uri="{FF2B5EF4-FFF2-40B4-BE49-F238E27FC236}">
                    <a16:creationId xmlns:a16="http://schemas.microsoft.com/office/drawing/2014/main" id="{6B8903E8-61D8-D943-B860-0D0BF906647B}"/>
                  </a:ext>
                </a:extLst>
              </p:cNvPr>
              <p:cNvSpPr>
                <a:spLocks noChangeArrowheads="1"/>
              </p:cNvSpPr>
              <p:nvPr/>
            </p:nvSpPr>
            <p:spPr bwMode="auto">
              <a:xfrm rot="7200000">
                <a:off x="5058" y="3320"/>
                <a:ext cx="201" cy="334"/>
              </a:xfrm>
              <a:custGeom>
                <a:avLst/>
                <a:gdLst>
                  <a:gd name="T0" fmla="*/ 5 w 300"/>
                  <a:gd name="T1" fmla="*/ 0 h 510"/>
                  <a:gd name="T2" fmla="*/ 0 w 300"/>
                  <a:gd name="T3" fmla="*/ 102 h 510"/>
                  <a:gd name="T4" fmla="*/ 90 w 300"/>
                  <a:gd name="T5" fmla="*/ 143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996" name="Oval 30">
                <a:extLst>
                  <a:ext uri="{FF2B5EF4-FFF2-40B4-BE49-F238E27FC236}">
                    <a16:creationId xmlns:a16="http://schemas.microsoft.com/office/drawing/2014/main" id="{6E3F5402-E9C1-574A-ABC0-65BEED848532}"/>
                  </a:ext>
                </a:extLst>
              </p:cNvPr>
              <p:cNvSpPr>
                <a:spLocks noChangeArrowheads="1"/>
              </p:cNvSpPr>
              <p:nvPr/>
            </p:nvSpPr>
            <p:spPr bwMode="auto">
              <a:xfrm>
                <a:off x="5329" y="3470"/>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7" name="Oval 31">
                <a:extLst>
                  <a:ext uri="{FF2B5EF4-FFF2-40B4-BE49-F238E27FC236}">
                    <a16:creationId xmlns:a16="http://schemas.microsoft.com/office/drawing/2014/main" id="{0975DA57-BE05-2045-9876-3375125A96D9}"/>
                  </a:ext>
                </a:extLst>
              </p:cNvPr>
              <p:cNvSpPr>
                <a:spLocks noChangeArrowheads="1"/>
              </p:cNvSpPr>
              <p:nvPr/>
            </p:nvSpPr>
            <p:spPr bwMode="auto">
              <a:xfrm>
                <a:off x="4936" y="3470"/>
                <a:ext cx="38"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8" name="Oval 32">
                <a:extLst>
                  <a:ext uri="{FF2B5EF4-FFF2-40B4-BE49-F238E27FC236}">
                    <a16:creationId xmlns:a16="http://schemas.microsoft.com/office/drawing/2014/main" id="{F2790736-CF32-E941-877B-FB43B7EFA0A1}"/>
                  </a:ext>
                </a:extLst>
              </p:cNvPr>
              <p:cNvSpPr>
                <a:spLocks noChangeArrowheads="1"/>
              </p:cNvSpPr>
              <p:nvPr/>
            </p:nvSpPr>
            <p:spPr bwMode="auto">
              <a:xfrm>
                <a:off x="5143" y="3120"/>
                <a:ext cx="37"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9" name="Oval 33">
                <a:extLst>
                  <a:ext uri="{FF2B5EF4-FFF2-40B4-BE49-F238E27FC236}">
                    <a16:creationId xmlns:a16="http://schemas.microsoft.com/office/drawing/2014/main" id="{141C85DD-C2D2-5B42-93F9-468FFC56C7C2}"/>
                  </a:ext>
                </a:extLst>
              </p:cNvPr>
              <p:cNvSpPr>
                <a:spLocks noChangeArrowheads="1"/>
              </p:cNvSpPr>
              <p:nvPr/>
            </p:nvSpPr>
            <p:spPr bwMode="auto">
              <a:xfrm>
                <a:off x="5143" y="3358"/>
                <a:ext cx="37"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126985" name="Group 34">
              <a:extLst>
                <a:ext uri="{FF2B5EF4-FFF2-40B4-BE49-F238E27FC236}">
                  <a16:creationId xmlns:a16="http://schemas.microsoft.com/office/drawing/2014/main" id="{624C2B53-C39D-434F-AB53-5D9E4A7F2974}"/>
                </a:ext>
              </a:extLst>
            </p:cNvPr>
            <p:cNvGrpSpPr>
              <a:grpSpLocks/>
            </p:cNvGrpSpPr>
            <p:nvPr/>
          </p:nvGrpSpPr>
          <p:grpSpPr bwMode="auto">
            <a:xfrm>
              <a:off x="2744" y="2886"/>
              <a:ext cx="726" cy="623"/>
              <a:chOff x="3007" y="3120"/>
              <a:chExt cx="473" cy="389"/>
            </a:xfrm>
          </p:grpSpPr>
          <p:sp>
            <p:nvSpPr>
              <p:cNvPr id="126986" name="Freeform 35" descr="深色上对角线">
                <a:extLst>
                  <a:ext uri="{FF2B5EF4-FFF2-40B4-BE49-F238E27FC236}">
                    <a16:creationId xmlns:a16="http://schemas.microsoft.com/office/drawing/2014/main" id="{4A60D7B8-A422-D04E-B69A-E929DF596BE3}"/>
                  </a:ext>
                </a:extLst>
              </p:cNvPr>
              <p:cNvSpPr>
                <a:spLocks noChangeArrowheads="1"/>
              </p:cNvSpPr>
              <p:nvPr/>
            </p:nvSpPr>
            <p:spPr bwMode="auto">
              <a:xfrm rot="-7200000">
                <a:off x="3063" y="3141"/>
                <a:ext cx="201" cy="334"/>
              </a:xfrm>
              <a:custGeom>
                <a:avLst/>
                <a:gdLst>
                  <a:gd name="T0" fmla="*/ 5 w 300"/>
                  <a:gd name="T1" fmla="*/ 0 h 510"/>
                  <a:gd name="T2" fmla="*/ 0 w 300"/>
                  <a:gd name="T3" fmla="*/ 102 h 510"/>
                  <a:gd name="T4" fmla="*/ 90 w 300"/>
                  <a:gd name="T5" fmla="*/ 143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987" name="Freeform 36" descr="深色上对角线">
                <a:extLst>
                  <a:ext uri="{FF2B5EF4-FFF2-40B4-BE49-F238E27FC236}">
                    <a16:creationId xmlns:a16="http://schemas.microsoft.com/office/drawing/2014/main" id="{5442E8E6-9DF1-3342-8236-90B7C4D46E47}"/>
                  </a:ext>
                </a:extLst>
              </p:cNvPr>
              <p:cNvSpPr>
                <a:spLocks noChangeArrowheads="1"/>
              </p:cNvSpPr>
              <p:nvPr/>
            </p:nvSpPr>
            <p:spPr bwMode="auto">
              <a:xfrm>
                <a:off x="3283" y="3146"/>
                <a:ext cx="196" cy="342"/>
              </a:xfrm>
              <a:custGeom>
                <a:avLst/>
                <a:gdLst>
                  <a:gd name="T0" fmla="*/ 5 w 300"/>
                  <a:gd name="T1" fmla="*/ 0 h 510"/>
                  <a:gd name="T2" fmla="*/ 0 w 300"/>
                  <a:gd name="T3" fmla="*/ 109 h 510"/>
                  <a:gd name="T4" fmla="*/ 84 w 300"/>
                  <a:gd name="T5" fmla="*/ 154 h 510"/>
                  <a:gd name="T6" fmla="*/ 5 w 300"/>
                  <a:gd name="T7" fmla="*/ 0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 h="510">
                    <a:moveTo>
                      <a:pt x="15" y="0"/>
                    </a:moveTo>
                    <a:lnTo>
                      <a:pt x="0" y="360"/>
                    </a:lnTo>
                    <a:lnTo>
                      <a:pt x="300" y="510"/>
                    </a:lnTo>
                    <a:lnTo>
                      <a:pt x="15" y="0"/>
                    </a:lnTo>
                    <a:close/>
                  </a:path>
                </a:pathLst>
              </a:custGeom>
              <a:blipFill dpi="0" rotWithShape="0">
                <a:blip r:embed="rId2"/>
                <a:srcRect/>
                <a:tile tx="0" ty="0" sx="100000" sy="100000" flip="none" algn="tl"/>
              </a:blipFill>
              <a:ln w="9525">
                <a:solidFill>
                  <a:srgbClr val="333333"/>
                </a:solidFill>
                <a:round/>
                <a:headEnd/>
                <a:tailEnd/>
              </a:ln>
            </p:spPr>
            <p:txBody>
              <a:bodyPr/>
              <a:lstStyle/>
              <a:p>
                <a:endParaRPr lang="en-CN"/>
              </a:p>
            </p:txBody>
          </p:sp>
          <p:sp>
            <p:nvSpPr>
              <p:cNvPr id="126988" name="Freeform 37">
                <a:extLst>
                  <a:ext uri="{FF2B5EF4-FFF2-40B4-BE49-F238E27FC236}">
                    <a16:creationId xmlns:a16="http://schemas.microsoft.com/office/drawing/2014/main" id="{077E3421-FB6D-924E-AFDD-99784EE0C01B}"/>
                  </a:ext>
                </a:extLst>
              </p:cNvPr>
              <p:cNvSpPr>
                <a:spLocks noChangeArrowheads="1"/>
              </p:cNvSpPr>
              <p:nvPr/>
            </p:nvSpPr>
            <p:spPr bwMode="auto">
              <a:xfrm>
                <a:off x="3062" y="3500"/>
                <a:ext cx="371" cy="0"/>
              </a:xfrm>
              <a:custGeom>
                <a:avLst/>
                <a:gdLst>
                  <a:gd name="T0" fmla="*/ 135 w 615"/>
                  <a:gd name="T1" fmla="*/ 0 h 1"/>
                  <a:gd name="T2" fmla="*/ 0 w 615"/>
                  <a:gd name="T3" fmla="*/ 0 h 1"/>
                  <a:gd name="T4" fmla="*/ 0 60000 65536"/>
                  <a:gd name="T5" fmla="*/ 0 60000 65536"/>
                </a:gdLst>
                <a:ahLst/>
                <a:cxnLst>
                  <a:cxn ang="T4">
                    <a:pos x="T0" y="T1"/>
                  </a:cxn>
                  <a:cxn ang="T5">
                    <a:pos x="T2" y="T3"/>
                  </a:cxn>
                </a:cxnLst>
                <a:rect l="0" t="0" r="r" b="b"/>
                <a:pathLst>
                  <a:path w="615" h="1">
                    <a:moveTo>
                      <a:pt x="615"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26989" name="Oval 38">
                <a:extLst>
                  <a:ext uri="{FF2B5EF4-FFF2-40B4-BE49-F238E27FC236}">
                    <a16:creationId xmlns:a16="http://schemas.microsoft.com/office/drawing/2014/main" id="{11B96FF6-06BD-1C40-B7AC-03B86A0DCA80}"/>
                  </a:ext>
                </a:extLst>
              </p:cNvPr>
              <p:cNvSpPr>
                <a:spLocks noChangeArrowheads="1"/>
              </p:cNvSpPr>
              <p:nvPr/>
            </p:nvSpPr>
            <p:spPr bwMode="auto">
              <a:xfrm>
                <a:off x="3443" y="3470"/>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0" name="Oval 39">
                <a:extLst>
                  <a:ext uri="{FF2B5EF4-FFF2-40B4-BE49-F238E27FC236}">
                    <a16:creationId xmlns:a16="http://schemas.microsoft.com/office/drawing/2014/main" id="{BC143CD0-5C85-2043-A352-97D2EEAE9D0B}"/>
                  </a:ext>
                </a:extLst>
              </p:cNvPr>
              <p:cNvSpPr>
                <a:spLocks noChangeArrowheads="1"/>
              </p:cNvSpPr>
              <p:nvPr/>
            </p:nvSpPr>
            <p:spPr bwMode="auto">
              <a:xfrm>
                <a:off x="3050" y="3470"/>
                <a:ext cx="37" cy="39"/>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1" name="Oval 40">
                <a:extLst>
                  <a:ext uri="{FF2B5EF4-FFF2-40B4-BE49-F238E27FC236}">
                    <a16:creationId xmlns:a16="http://schemas.microsoft.com/office/drawing/2014/main" id="{614265D9-4ED5-1E4A-9B25-36FC12745BA8}"/>
                  </a:ext>
                </a:extLst>
              </p:cNvPr>
              <p:cNvSpPr>
                <a:spLocks noChangeArrowheads="1"/>
              </p:cNvSpPr>
              <p:nvPr/>
            </p:nvSpPr>
            <p:spPr bwMode="auto">
              <a:xfrm>
                <a:off x="3256" y="3120"/>
                <a:ext cx="38"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6992" name="Oval 41">
                <a:extLst>
                  <a:ext uri="{FF2B5EF4-FFF2-40B4-BE49-F238E27FC236}">
                    <a16:creationId xmlns:a16="http://schemas.microsoft.com/office/drawing/2014/main" id="{71F08D6A-5373-784B-8FF5-B1D0B344570B}"/>
                  </a:ext>
                </a:extLst>
              </p:cNvPr>
              <p:cNvSpPr>
                <a:spLocks noChangeArrowheads="1"/>
              </p:cNvSpPr>
              <p:nvPr/>
            </p:nvSpPr>
            <p:spPr bwMode="auto">
              <a:xfrm>
                <a:off x="3256" y="3358"/>
                <a:ext cx="38" cy="38"/>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5E7727-B76F-724E-83B5-D248B85D3E0D}"/>
              </a:ext>
            </a:extLst>
          </p:cNvPr>
          <p:cNvSpPr>
            <a:spLocks noGrp="1" noChangeArrowheads="1"/>
          </p:cNvSpPr>
          <p:nvPr>
            <p:ph type="title"/>
          </p:nvPr>
        </p:nvSpPr>
        <p:spPr>
          <a:xfrm>
            <a:off x="611188" y="785813"/>
            <a:ext cx="8064500" cy="708025"/>
          </a:xfrm>
        </p:spPr>
        <p:txBody>
          <a:bodyPr/>
          <a:lstStyle/>
          <a:p>
            <a:pPr eaLnBrk="1" hangingPunct="1"/>
            <a:r>
              <a:rPr lang="zh-CN" altLang="en-US" sz="3900"/>
              <a:t>例</a:t>
            </a:r>
            <a:r>
              <a:rPr lang="en-US" altLang="zh-CN" sz="3900"/>
              <a:t>5</a:t>
            </a:r>
            <a:endParaRPr lang="zh-CN" altLang="en-US" sz="3900"/>
          </a:p>
        </p:txBody>
      </p:sp>
      <p:sp>
        <p:nvSpPr>
          <p:cNvPr id="128003" name="Rectangle 3">
            <a:extLst>
              <a:ext uri="{FF2B5EF4-FFF2-40B4-BE49-F238E27FC236}">
                <a16:creationId xmlns:a16="http://schemas.microsoft.com/office/drawing/2014/main" id="{F6ADA1A3-AEA6-FF40-9309-2C582CDC02CC}"/>
              </a:ext>
            </a:extLst>
          </p:cNvPr>
          <p:cNvSpPr>
            <a:spLocks noGrp="1" noChangeArrowheads="1"/>
          </p:cNvSpPr>
          <p:nvPr>
            <p:ph idx="1"/>
          </p:nvPr>
        </p:nvSpPr>
        <p:spPr>
          <a:xfrm>
            <a:off x="519113" y="1565275"/>
            <a:ext cx="8207375" cy="4392613"/>
          </a:xfrm>
        </p:spPr>
        <p:txBody>
          <a:bodyPr/>
          <a:lstStyle/>
          <a:p>
            <a:pPr marL="0" indent="0" eaLnBrk="1" hangingPunct="1">
              <a:spcBef>
                <a:spcPct val="15000"/>
              </a:spcBef>
              <a:buFont typeface="Wingdings" pitchFamily="2" charset="2"/>
              <a:buNone/>
            </a:pPr>
            <a:r>
              <a:rPr lang="zh-CN" altLang="en-US" sz="2800"/>
              <a:t>在</a:t>
            </a:r>
            <a:r>
              <a:rPr lang="en-US" altLang="zh-CN" sz="2800"/>
              <a:t>20</a:t>
            </a:r>
            <a:r>
              <a:rPr lang="zh-CN" altLang="en-US" sz="2800"/>
              <a:t>个大学生中，有</a:t>
            </a:r>
            <a:r>
              <a:rPr lang="en-US" altLang="zh-CN" sz="2800"/>
              <a:t>10</a:t>
            </a:r>
            <a:r>
              <a:rPr lang="zh-CN" altLang="en-US" sz="2800"/>
              <a:t>人爱好音乐，有</a:t>
            </a:r>
            <a:r>
              <a:rPr lang="en-US" altLang="zh-CN" sz="2800"/>
              <a:t>8</a:t>
            </a:r>
            <a:r>
              <a:rPr lang="zh-CN" altLang="en-US" sz="2800"/>
              <a:t>人爱好美术，有</a:t>
            </a:r>
            <a:r>
              <a:rPr lang="en-US" altLang="zh-CN" sz="2800"/>
              <a:t>6</a:t>
            </a:r>
            <a:r>
              <a:rPr lang="zh-CN" altLang="en-US" sz="2800"/>
              <a:t>人既爱好音乐又爱好美术。问不爱好音乐又不爱好美术的学生有多少个？</a:t>
            </a:r>
          </a:p>
          <a:p>
            <a:pPr marL="0" indent="0" eaLnBrk="1" hangingPunct="1">
              <a:spcBef>
                <a:spcPct val="15000"/>
              </a:spcBef>
              <a:buFont typeface="Wingdings" pitchFamily="2" charset="2"/>
              <a:buNone/>
            </a:pPr>
            <a:r>
              <a:rPr lang="zh-CN" altLang="en-US" sz="2800">
                <a:solidFill>
                  <a:srgbClr val="FF0000"/>
                </a:solidFill>
              </a:rPr>
              <a:t>解</a:t>
            </a:r>
            <a:r>
              <a:rPr lang="zh-CN" altLang="en-US" sz="2800"/>
              <a:t>  设所有的大学生的集合为</a:t>
            </a:r>
            <a:r>
              <a:rPr lang="en-US" altLang="zh-CN" sz="2800"/>
              <a:t>U</a:t>
            </a:r>
            <a:r>
              <a:rPr lang="zh-CN" altLang="en-US" sz="2800"/>
              <a:t>，爱好音乐的学生集合为</a:t>
            </a:r>
            <a:r>
              <a:rPr lang="en-US" altLang="zh-CN" sz="2800"/>
              <a:t>A</a:t>
            </a:r>
            <a:r>
              <a:rPr lang="zh-CN" altLang="en-US" sz="2800"/>
              <a:t>，爱好美术的学生集合为</a:t>
            </a:r>
            <a:r>
              <a:rPr lang="en-US" altLang="zh-CN" sz="2800"/>
              <a:t>B</a:t>
            </a:r>
            <a:r>
              <a:rPr lang="zh-CN" altLang="en-US" sz="2800"/>
              <a:t>，既爱好音乐和又爱好美术的学生组成的集合为       ，则既不爱好音乐又不爱好美术的学生</a:t>
            </a:r>
          </a:p>
          <a:p>
            <a:pPr marL="0" indent="0" eaLnBrk="1" hangingPunct="1">
              <a:spcBef>
                <a:spcPct val="15000"/>
              </a:spcBef>
              <a:buFont typeface="Wingdings" pitchFamily="2" charset="2"/>
              <a:buNone/>
            </a:pPr>
            <a:r>
              <a:rPr lang="zh-CN" altLang="en-US" sz="2800"/>
              <a:t>组成的集合为         。</a:t>
            </a:r>
          </a:p>
          <a:p>
            <a:pPr marL="0" indent="0" eaLnBrk="1" hangingPunct="1">
              <a:spcBef>
                <a:spcPct val="15000"/>
              </a:spcBef>
              <a:buFont typeface="Wingdings" pitchFamily="2" charset="2"/>
              <a:buNone/>
            </a:pPr>
            <a:r>
              <a:rPr lang="zh-CN" altLang="en-US" sz="2800"/>
              <a:t>如右图：</a:t>
            </a:r>
          </a:p>
        </p:txBody>
      </p:sp>
      <p:sp>
        <p:nvSpPr>
          <p:cNvPr id="128004" name="Rectangle 4">
            <a:extLst>
              <a:ext uri="{FF2B5EF4-FFF2-40B4-BE49-F238E27FC236}">
                <a16:creationId xmlns:a16="http://schemas.microsoft.com/office/drawing/2014/main" id="{49A11564-E8BF-EB48-930B-E8821295FF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8005" name="Object 5">
            <a:extLst>
              <a:ext uri="{FF2B5EF4-FFF2-40B4-BE49-F238E27FC236}">
                <a16:creationId xmlns:a16="http://schemas.microsoft.com/office/drawing/2014/main" id="{70D38491-F201-7348-BAEB-3A4363D13118}"/>
              </a:ext>
            </a:extLst>
          </p:cNvPr>
          <p:cNvGraphicFramePr>
            <a:graphicFrameLocks noChangeAspect="1"/>
          </p:cNvGraphicFramePr>
          <p:nvPr/>
        </p:nvGraphicFramePr>
        <p:xfrm>
          <a:off x="0" y="0"/>
          <a:ext cx="371475" cy="219075"/>
        </p:xfrm>
        <a:graphic>
          <a:graphicData uri="http://schemas.openxmlformats.org/presentationml/2006/ole">
            <mc:AlternateContent xmlns:mc="http://schemas.openxmlformats.org/markup-compatibility/2006">
              <mc:Choice xmlns:v="urn:schemas-microsoft-com:vml" Requires="v">
                <p:oleObj spid="_x0000_s128631" r:id="rId3" imgW="8483600" imgH="4978400" progId="Equation.DSMT4">
                  <p:embed/>
                </p:oleObj>
              </mc:Choice>
              <mc:Fallback>
                <p:oleObj r:id="rId3" imgW="8483600" imgH="4978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8006" name="Rectangle 6">
            <a:extLst>
              <a:ext uri="{FF2B5EF4-FFF2-40B4-BE49-F238E27FC236}">
                <a16:creationId xmlns:a16="http://schemas.microsoft.com/office/drawing/2014/main" id="{9F96A05F-1F92-1441-83EC-43905D83ECBA}"/>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8007" name="Object 7">
            <a:extLst>
              <a:ext uri="{FF2B5EF4-FFF2-40B4-BE49-F238E27FC236}">
                <a16:creationId xmlns:a16="http://schemas.microsoft.com/office/drawing/2014/main" id="{0A2797AF-F69A-BD44-B65A-0A88D2D58E89}"/>
              </a:ext>
            </a:extLst>
          </p:cNvPr>
          <p:cNvGraphicFramePr>
            <a:graphicFrameLocks noChangeAspect="1"/>
          </p:cNvGraphicFramePr>
          <p:nvPr/>
        </p:nvGraphicFramePr>
        <p:xfrm>
          <a:off x="2786063" y="4714875"/>
          <a:ext cx="749300" cy="460375"/>
        </p:xfrm>
        <a:graphic>
          <a:graphicData uri="http://schemas.openxmlformats.org/presentationml/2006/ole">
            <mc:AlternateContent xmlns:mc="http://schemas.openxmlformats.org/markup-compatibility/2006">
              <mc:Choice xmlns:v="urn:schemas-microsoft-com:vml" Requires="v">
                <p:oleObj spid="_x0000_s128632" r:id="rId5" imgW="8483600" imgH="4978400" progId="Equation.DSMT4">
                  <p:embed/>
                </p:oleObj>
              </mc:Choice>
              <mc:Fallback>
                <p:oleObj r:id="rId5" imgW="8483600" imgH="4978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4714875"/>
                        <a:ext cx="749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8008" name="Rectangle 8">
            <a:extLst>
              <a:ext uri="{FF2B5EF4-FFF2-40B4-BE49-F238E27FC236}">
                <a16:creationId xmlns:a16="http://schemas.microsoft.com/office/drawing/2014/main" id="{90AB0EDD-D6D4-EB46-8B12-3FACFA2A0DD0}"/>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8009" name="Object 9">
            <a:extLst>
              <a:ext uri="{FF2B5EF4-FFF2-40B4-BE49-F238E27FC236}">
                <a16:creationId xmlns:a16="http://schemas.microsoft.com/office/drawing/2014/main" id="{3F9173B2-72E6-F245-A0EE-19408C61856C}"/>
              </a:ext>
            </a:extLst>
          </p:cNvPr>
          <p:cNvGraphicFramePr>
            <a:graphicFrameLocks noChangeAspect="1"/>
          </p:cNvGraphicFramePr>
          <p:nvPr/>
        </p:nvGraphicFramePr>
        <p:xfrm>
          <a:off x="5214938" y="3857625"/>
          <a:ext cx="703262" cy="384175"/>
        </p:xfrm>
        <a:graphic>
          <a:graphicData uri="http://schemas.openxmlformats.org/presentationml/2006/ole">
            <mc:AlternateContent xmlns:mc="http://schemas.openxmlformats.org/markup-compatibility/2006">
              <mc:Choice xmlns:v="urn:schemas-microsoft-com:vml" Requires="v">
                <p:oleObj spid="_x0000_s128633" r:id="rId6" imgW="8483600" imgH="4102100" progId="Equation.DSMT4">
                  <p:embed/>
                </p:oleObj>
              </mc:Choice>
              <mc:Fallback>
                <p:oleObj r:id="rId6" imgW="8483600" imgH="41021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4938" y="3857625"/>
                        <a:ext cx="7032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8010" name="Rectangle 10">
            <a:extLst>
              <a:ext uri="{FF2B5EF4-FFF2-40B4-BE49-F238E27FC236}">
                <a16:creationId xmlns:a16="http://schemas.microsoft.com/office/drawing/2014/main" id="{24179EA9-3A52-2C45-A5E5-2383B9FA5D3B}"/>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128011" name="Group 17">
            <a:extLst>
              <a:ext uri="{FF2B5EF4-FFF2-40B4-BE49-F238E27FC236}">
                <a16:creationId xmlns:a16="http://schemas.microsoft.com/office/drawing/2014/main" id="{CC1C4753-592C-2F4D-A43F-85F2D34A681B}"/>
              </a:ext>
            </a:extLst>
          </p:cNvPr>
          <p:cNvGrpSpPr>
            <a:grpSpLocks/>
          </p:cNvGrpSpPr>
          <p:nvPr/>
        </p:nvGrpSpPr>
        <p:grpSpPr bwMode="auto">
          <a:xfrm>
            <a:off x="5935663" y="4919663"/>
            <a:ext cx="2133600" cy="1314450"/>
            <a:chOff x="3739" y="3099"/>
            <a:chExt cx="1344" cy="828"/>
          </a:xfrm>
        </p:grpSpPr>
        <p:sp>
          <p:nvSpPr>
            <p:cNvPr id="128012" name="Rectangle 12">
              <a:extLst>
                <a:ext uri="{FF2B5EF4-FFF2-40B4-BE49-F238E27FC236}">
                  <a16:creationId xmlns:a16="http://schemas.microsoft.com/office/drawing/2014/main" id="{980AC8D1-1CE3-3E43-80AB-579C64235E18}"/>
                </a:ext>
              </a:extLst>
            </p:cNvPr>
            <p:cNvSpPr>
              <a:spLocks noChangeArrowheads="1"/>
            </p:cNvSpPr>
            <p:nvPr/>
          </p:nvSpPr>
          <p:spPr bwMode="auto">
            <a:xfrm>
              <a:off x="3739" y="3099"/>
              <a:ext cx="1344" cy="828"/>
            </a:xfrm>
            <a:prstGeom prst="rect">
              <a:avLst/>
            </a:prstGeom>
            <a:solidFill>
              <a:srgbClr val="009900"/>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solidFill>
                    <a:srgbClr val="0000CC"/>
                  </a:solidFill>
                  <a:latin typeface="Times New Roman" panose="02020603050405020304" pitchFamily="18" charset="0"/>
                </a:rPr>
                <a:t>U</a:t>
              </a:r>
            </a:p>
          </p:txBody>
        </p:sp>
        <p:sp>
          <p:nvSpPr>
            <p:cNvPr id="128013" name="Oval 13">
              <a:extLst>
                <a:ext uri="{FF2B5EF4-FFF2-40B4-BE49-F238E27FC236}">
                  <a16:creationId xmlns:a16="http://schemas.microsoft.com/office/drawing/2014/main" id="{5462AE71-14DA-544B-A6A4-92B691624568}"/>
                </a:ext>
              </a:extLst>
            </p:cNvPr>
            <p:cNvSpPr>
              <a:spLocks noChangeArrowheads="1"/>
            </p:cNvSpPr>
            <p:nvPr/>
          </p:nvSpPr>
          <p:spPr bwMode="auto">
            <a:xfrm>
              <a:off x="3851" y="3265"/>
              <a:ext cx="672" cy="546"/>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solidFill>
                    <a:srgbClr val="0000CC"/>
                  </a:solidFill>
                  <a:latin typeface="Times New Roman" panose="02020603050405020304" pitchFamily="18" charset="0"/>
                </a:rPr>
                <a:t>A</a:t>
              </a:r>
            </a:p>
          </p:txBody>
        </p:sp>
        <p:sp>
          <p:nvSpPr>
            <p:cNvPr id="128014" name="Oval 14">
              <a:extLst>
                <a:ext uri="{FF2B5EF4-FFF2-40B4-BE49-F238E27FC236}">
                  <a16:creationId xmlns:a16="http://schemas.microsoft.com/office/drawing/2014/main" id="{CB06407E-B325-2444-82F3-BB837B91CB8E}"/>
                </a:ext>
              </a:extLst>
            </p:cNvPr>
            <p:cNvSpPr>
              <a:spLocks noChangeArrowheads="1"/>
            </p:cNvSpPr>
            <p:nvPr/>
          </p:nvSpPr>
          <p:spPr bwMode="auto">
            <a:xfrm>
              <a:off x="4240" y="3265"/>
              <a:ext cx="672" cy="546"/>
            </a:xfrm>
            <a:prstGeom prst="ellipse">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solidFill>
                    <a:srgbClr val="0000CC"/>
                  </a:solidFill>
                  <a:latin typeface="Times New Roman" panose="02020603050405020304" pitchFamily="18" charset="0"/>
                </a:rPr>
                <a:t>    B</a:t>
              </a:r>
            </a:p>
          </p:txBody>
        </p:sp>
        <p:sp>
          <p:nvSpPr>
            <p:cNvPr id="128015" name="Freeform 16">
              <a:extLst>
                <a:ext uri="{FF2B5EF4-FFF2-40B4-BE49-F238E27FC236}">
                  <a16:creationId xmlns:a16="http://schemas.microsoft.com/office/drawing/2014/main" id="{D9A05C18-59A2-6D41-BF06-EC56CD50C40D}"/>
                </a:ext>
              </a:extLst>
            </p:cNvPr>
            <p:cNvSpPr>
              <a:spLocks noChangeArrowheads="1"/>
            </p:cNvSpPr>
            <p:nvPr/>
          </p:nvSpPr>
          <p:spPr bwMode="auto">
            <a:xfrm>
              <a:off x="4241" y="3299"/>
              <a:ext cx="284" cy="484"/>
            </a:xfrm>
            <a:custGeom>
              <a:avLst/>
              <a:gdLst>
                <a:gd name="T0" fmla="*/ 105 w 304"/>
                <a:gd name="T1" fmla="*/ 10 h 638"/>
                <a:gd name="T2" fmla="*/ 221 w 304"/>
                <a:gd name="T3" fmla="*/ 77 h 638"/>
                <a:gd name="T4" fmla="*/ 246 w 304"/>
                <a:gd name="T5" fmla="*/ 155 h 638"/>
                <a:gd name="T6" fmla="*/ 214 w 304"/>
                <a:gd name="T7" fmla="*/ 221 h 638"/>
                <a:gd name="T8" fmla="*/ 116 w 304"/>
                <a:gd name="T9" fmla="*/ 264 h 638"/>
                <a:gd name="T10" fmla="*/ 2 w 304"/>
                <a:gd name="T11" fmla="*/ 133 h 638"/>
                <a:gd name="T12" fmla="*/ 105 w 304"/>
                <a:gd name="T13" fmla="*/ 10 h 6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4" h="638">
                  <a:moveTo>
                    <a:pt x="128" y="22"/>
                  </a:moveTo>
                  <a:cubicBezTo>
                    <a:pt x="173" y="0"/>
                    <a:pt x="243" y="120"/>
                    <a:pt x="272" y="175"/>
                  </a:cubicBezTo>
                  <a:cubicBezTo>
                    <a:pt x="301" y="230"/>
                    <a:pt x="304" y="300"/>
                    <a:pt x="302" y="355"/>
                  </a:cubicBezTo>
                  <a:cubicBezTo>
                    <a:pt x="300" y="410"/>
                    <a:pt x="289" y="463"/>
                    <a:pt x="262" y="505"/>
                  </a:cubicBezTo>
                  <a:cubicBezTo>
                    <a:pt x="235" y="547"/>
                    <a:pt x="185" y="638"/>
                    <a:pt x="142" y="605"/>
                  </a:cubicBezTo>
                  <a:cubicBezTo>
                    <a:pt x="99" y="572"/>
                    <a:pt x="4" y="402"/>
                    <a:pt x="2" y="305"/>
                  </a:cubicBezTo>
                  <a:cubicBezTo>
                    <a:pt x="0" y="208"/>
                    <a:pt x="102" y="81"/>
                    <a:pt x="128" y="22"/>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gr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F61FBE19-098F-C94C-A1B5-F51977D9227D}"/>
              </a:ext>
            </a:extLst>
          </p:cNvPr>
          <p:cNvSpPr>
            <a:spLocks noGrp="1" noChangeArrowheads="1"/>
          </p:cNvSpPr>
          <p:nvPr>
            <p:ph type="title"/>
          </p:nvPr>
        </p:nvSpPr>
        <p:spPr/>
        <p:txBody>
          <a:bodyPr/>
          <a:lstStyle/>
          <a:p>
            <a:pPr eaLnBrk="1" hangingPunct="1"/>
            <a:r>
              <a:rPr lang="zh-CN" altLang="en-US" sz="3900"/>
              <a:t>例</a:t>
            </a:r>
            <a:r>
              <a:rPr lang="en-US" altLang="zh-CN" sz="3900"/>
              <a:t>5</a:t>
            </a:r>
            <a:r>
              <a:rPr lang="zh-CN" altLang="en-US" sz="3900"/>
              <a:t>解（续）</a:t>
            </a:r>
            <a:endParaRPr lang="zh-CN" altLang="en-US">
              <a:solidFill>
                <a:srgbClr val="000066"/>
              </a:solidFill>
            </a:endParaRPr>
          </a:p>
        </p:txBody>
      </p:sp>
      <p:sp>
        <p:nvSpPr>
          <p:cNvPr id="129027" name="Rectangle 3">
            <a:extLst>
              <a:ext uri="{FF2B5EF4-FFF2-40B4-BE49-F238E27FC236}">
                <a16:creationId xmlns:a16="http://schemas.microsoft.com/office/drawing/2014/main" id="{7E344BEB-C86A-2A45-ABF5-6D2DDA217D97}"/>
              </a:ext>
            </a:extLst>
          </p:cNvPr>
          <p:cNvSpPr>
            <a:spLocks noGrp="1" noChangeArrowheads="1"/>
          </p:cNvSpPr>
          <p:nvPr>
            <p:ph idx="1"/>
          </p:nvPr>
        </p:nvSpPr>
        <p:spPr>
          <a:xfrm>
            <a:off x="471488" y="1839913"/>
            <a:ext cx="8369300" cy="3821112"/>
          </a:xfrm>
        </p:spPr>
        <p:txBody>
          <a:bodyPr/>
          <a:lstStyle/>
          <a:p>
            <a:pPr marL="0" indent="0" eaLnBrk="1" hangingPunct="1">
              <a:buFont typeface="Wingdings" pitchFamily="2" charset="2"/>
              <a:buNone/>
            </a:pPr>
            <a:r>
              <a:rPr lang="zh-CN" altLang="en-US" sz="2800" dirty="0">
                <a:solidFill>
                  <a:srgbClr val="FF0000"/>
                </a:solidFill>
              </a:rPr>
              <a:t>根据已知有</a:t>
            </a:r>
            <a:r>
              <a:rPr lang="en-US" altLang="zh-CN" sz="2800" dirty="0"/>
              <a:t>|U| = 20</a:t>
            </a:r>
            <a:r>
              <a:rPr lang="zh-CN" altLang="en-US" sz="2800" dirty="0"/>
              <a:t>，</a:t>
            </a:r>
            <a:r>
              <a:rPr lang="en-US" altLang="zh-CN" sz="2800" dirty="0"/>
              <a:t>|A| = 10</a:t>
            </a:r>
            <a:r>
              <a:rPr lang="zh-CN" altLang="en-US" sz="2800" dirty="0"/>
              <a:t>，</a:t>
            </a:r>
            <a:r>
              <a:rPr lang="en-US" altLang="zh-CN" sz="2800" dirty="0"/>
              <a:t>|B| = 8</a:t>
            </a:r>
            <a:r>
              <a:rPr lang="zh-CN" altLang="en-US" sz="2800" dirty="0"/>
              <a:t>，</a:t>
            </a:r>
          </a:p>
          <a:p>
            <a:pPr marL="0" indent="0" eaLnBrk="1" hangingPunct="1">
              <a:buFont typeface="Wingdings" pitchFamily="2" charset="2"/>
              <a:buNone/>
            </a:pPr>
            <a:r>
              <a:rPr lang="en-US" altLang="zh-CN" sz="2800" dirty="0"/>
              <a:t>          |      | = 6</a:t>
            </a:r>
          </a:p>
          <a:p>
            <a:pPr marL="0" indent="0" eaLnBrk="1" hangingPunct="1">
              <a:buFont typeface="Wingdings" pitchFamily="2" charset="2"/>
              <a:buNone/>
            </a:pPr>
            <a:r>
              <a:rPr lang="zh-CN" altLang="en-US" sz="2800" dirty="0"/>
              <a:t>又因为，</a:t>
            </a:r>
            <a:r>
              <a:rPr lang="en-US" altLang="zh-CN" sz="2800" dirty="0"/>
              <a:t>|      | = |A|+|B| - |       | </a:t>
            </a:r>
          </a:p>
          <a:p>
            <a:pPr marL="0" indent="0" eaLnBrk="1" hangingPunct="1">
              <a:buFont typeface="Wingdings" pitchFamily="2" charset="2"/>
              <a:buNone/>
            </a:pPr>
            <a:r>
              <a:rPr lang="en-US" altLang="zh-CN" sz="2800" dirty="0"/>
              <a:t>                   = 10+8 - 6 = 12</a:t>
            </a:r>
          </a:p>
          <a:p>
            <a:pPr marL="0" indent="0" eaLnBrk="1" hangingPunct="1">
              <a:buFont typeface="Wingdings" pitchFamily="2" charset="2"/>
              <a:buNone/>
            </a:pPr>
            <a:r>
              <a:rPr lang="zh-CN" altLang="en-US" sz="2800" dirty="0"/>
              <a:t>从而，</a:t>
            </a:r>
            <a:r>
              <a:rPr lang="en-US" altLang="zh-CN" sz="2800" dirty="0"/>
              <a:t>|        | = |U| - |       | = 20 - 12 = 8</a:t>
            </a:r>
          </a:p>
          <a:p>
            <a:pPr marL="0" indent="0" eaLnBrk="1" hangingPunct="1">
              <a:buFont typeface="Wingdings" pitchFamily="2" charset="2"/>
              <a:buNone/>
            </a:pPr>
            <a:r>
              <a:rPr lang="zh-CN" altLang="en-US" sz="2800" dirty="0"/>
              <a:t>即不爱好音乐又不爱好美术的学生有</a:t>
            </a:r>
            <a:r>
              <a:rPr lang="en-US" altLang="zh-CN" sz="2800" dirty="0"/>
              <a:t>8</a:t>
            </a:r>
            <a:r>
              <a:rPr lang="zh-CN" altLang="en-US" sz="2800" dirty="0"/>
              <a:t>个。</a:t>
            </a:r>
          </a:p>
        </p:txBody>
      </p:sp>
      <p:sp>
        <p:nvSpPr>
          <p:cNvPr id="129028" name="Rectangle 4">
            <a:extLst>
              <a:ext uri="{FF2B5EF4-FFF2-40B4-BE49-F238E27FC236}">
                <a16:creationId xmlns:a16="http://schemas.microsoft.com/office/drawing/2014/main" id="{98457705-A5C8-4644-B0E7-933485F5FDE6}"/>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9029" name="Object 5">
            <a:extLst>
              <a:ext uri="{FF2B5EF4-FFF2-40B4-BE49-F238E27FC236}">
                <a16:creationId xmlns:a16="http://schemas.microsoft.com/office/drawing/2014/main" id="{05AE8202-76AB-444A-AB82-6939C2C33ED8}"/>
              </a:ext>
            </a:extLst>
          </p:cNvPr>
          <p:cNvGraphicFramePr>
            <a:graphicFrameLocks noChangeAspect="1"/>
          </p:cNvGraphicFramePr>
          <p:nvPr/>
        </p:nvGraphicFramePr>
        <p:xfrm>
          <a:off x="4543425" y="2973388"/>
          <a:ext cx="814388" cy="446087"/>
        </p:xfrm>
        <a:graphic>
          <a:graphicData uri="http://schemas.openxmlformats.org/presentationml/2006/ole">
            <mc:AlternateContent xmlns:mc="http://schemas.openxmlformats.org/markup-compatibility/2006">
              <mc:Choice xmlns:v="urn:schemas-microsoft-com:vml" Requires="v">
                <p:oleObj spid="_x0000_s217419" r:id="rId3" imgW="8483600" imgH="4102100" progId="Equation.DSMT4">
                  <p:embed/>
                </p:oleObj>
              </mc:Choice>
              <mc:Fallback>
                <p:oleObj r:id="rId3" imgW="8483600" imgH="4102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2973388"/>
                        <a:ext cx="8143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9030" name="Object 7">
            <a:extLst>
              <a:ext uri="{FF2B5EF4-FFF2-40B4-BE49-F238E27FC236}">
                <a16:creationId xmlns:a16="http://schemas.microsoft.com/office/drawing/2014/main" id="{8E066FCC-569F-9846-977C-0550E64CAA4A}"/>
              </a:ext>
            </a:extLst>
          </p:cNvPr>
          <p:cNvGraphicFramePr>
            <a:graphicFrameLocks noChangeAspect="1"/>
          </p:cNvGraphicFramePr>
          <p:nvPr/>
        </p:nvGraphicFramePr>
        <p:xfrm>
          <a:off x="2024063" y="2973388"/>
          <a:ext cx="658812" cy="392112"/>
        </p:xfrm>
        <a:graphic>
          <a:graphicData uri="http://schemas.openxmlformats.org/presentationml/2006/ole">
            <mc:AlternateContent xmlns:mc="http://schemas.openxmlformats.org/markup-compatibility/2006">
              <mc:Choice xmlns:v="urn:schemas-microsoft-com:vml" Requires="v">
                <p:oleObj spid="_x0000_s217420" r:id="rId5" imgW="8483600" imgH="4102100" progId="Equation.DSMT4">
                  <p:embed/>
                </p:oleObj>
              </mc:Choice>
              <mc:Fallback>
                <p:oleObj r:id="rId5" imgW="8483600" imgH="4102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63" y="2973388"/>
                        <a:ext cx="6588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9031" name="Object 9">
            <a:extLst>
              <a:ext uri="{FF2B5EF4-FFF2-40B4-BE49-F238E27FC236}">
                <a16:creationId xmlns:a16="http://schemas.microsoft.com/office/drawing/2014/main" id="{CD106834-A0E3-6347-B53F-FB1C8BBFE847}"/>
              </a:ext>
            </a:extLst>
          </p:cNvPr>
          <p:cNvGraphicFramePr>
            <a:graphicFrameLocks noChangeAspect="1"/>
          </p:cNvGraphicFramePr>
          <p:nvPr/>
        </p:nvGraphicFramePr>
        <p:xfrm>
          <a:off x="1651000" y="3952875"/>
          <a:ext cx="876300" cy="469900"/>
        </p:xfrm>
        <a:graphic>
          <a:graphicData uri="http://schemas.openxmlformats.org/presentationml/2006/ole">
            <mc:AlternateContent xmlns:mc="http://schemas.openxmlformats.org/markup-compatibility/2006">
              <mc:Choice xmlns:v="urn:schemas-microsoft-com:vml" Requires="v">
                <p:oleObj spid="_x0000_s217421" r:id="rId7" imgW="8483600" imgH="4978400" progId="Equation.DSMT4">
                  <p:embed/>
                </p:oleObj>
              </mc:Choice>
              <mc:Fallback>
                <p:oleObj r:id="rId7" imgW="8483600" imgH="4978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0" y="3952875"/>
                        <a:ext cx="876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9032" name="Object 11">
            <a:extLst>
              <a:ext uri="{FF2B5EF4-FFF2-40B4-BE49-F238E27FC236}">
                <a16:creationId xmlns:a16="http://schemas.microsoft.com/office/drawing/2014/main" id="{282B472C-4B13-714E-A4F4-CA49AC0B0381}"/>
              </a:ext>
            </a:extLst>
          </p:cNvPr>
          <p:cNvGraphicFramePr>
            <a:graphicFrameLocks noChangeAspect="1"/>
          </p:cNvGraphicFramePr>
          <p:nvPr/>
        </p:nvGraphicFramePr>
        <p:xfrm>
          <a:off x="1566863" y="2425700"/>
          <a:ext cx="712787" cy="431800"/>
        </p:xfrm>
        <a:graphic>
          <a:graphicData uri="http://schemas.openxmlformats.org/presentationml/2006/ole">
            <mc:AlternateContent xmlns:mc="http://schemas.openxmlformats.org/markup-compatibility/2006">
              <mc:Choice xmlns:v="urn:schemas-microsoft-com:vml" Requires="v">
                <p:oleObj spid="_x0000_s217422" r:id="rId9" imgW="8483600" imgH="4102100" progId="Equation.DSMT4">
                  <p:embed/>
                </p:oleObj>
              </mc:Choice>
              <mc:Fallback>
                <p:oleObj r:id="rId9" imgW="8483600" imgH="41021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863" y="2425700"/>
                        <a:ext cx="712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9033" name="Object 13">
            <a:extLst>
              <a:ext uri="{FF2B5EF4-FFF2-40B4-BE49-F238E27FC236}">
                <a16:creationId xmlns:a16="http://schemas.microsoft.com/office/drawing/2014/main" id="{6A877CE3-60AD-F849-AF0F-EC7A0FDDE392}"/>
              </a:ext>
            </a:extLst>
          </p:cNvPr>
          <p:cNvGraphicFramePr>
            <a:graphicFrameLocks noChangeAspect="1"/>
          </p:cNvGraphicFramePr>
          <p:nvPr/>
        </p:nvGraphicFramePr>
        <p:xfrm>
          <a:off x="3832225" y="3990975"/>
          <a:ext cx="711200" cy="431800"/>
        </p:xfrm>
        <a:graphic>
          <a:graphicData uri="http://schemas.openxmlformats.org/presentationml/2006/ole">
            <mc:AlternateContent xmlns:mc="http://schemas.openxmlformats.org/markup-compatibility/2006">
              <mc:Choice xmlns:v="urn:schemas-microsoft-com:vml" Requires="v">
                <p:oleObj spid="_x0000_s217423" r:id="rId10" imgW="8483600" imgH="4102100" progId="Equation.DSMT4">
                  <p:embed/>
                </p:oleObj>
              </mc:Choice>
              <mc:Fallback>
                <p:oleObj r:id="rId10" imgW="8483600" imgH="41021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990975"/>
                        <a:ext cx="711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Group 4">
            <a:extLst>
              <a:ext uri="{FF2B5EF4-FFF2-40B4-BE49-F238E27FC236}">
                <a16:creationId xmlns:a16="http://schemas.microsoft.com/office/drawing/2014/main" id="{0BBC92DF-1BAD-874B-9A66-EA6BB0F09A99}"/>
              </a:ext>
            </a:extLst>
          </p:cNvPr>
          <p:cNvGrpSpPr/>
          <p:nvPr/>
        </p:nvGrpSpPr>
        <p:grpSpPr>
          <a:xfrm>
            <a:off x="1046956" y="5755503"/>
            <a:ext cx="3480950" cy="482272"/>
            <a:chOff x="1046956" y="5755503"/>
            <a:chExt cx="3480950" cy="482272"/>
          </a:xfrm>
        </p:grpSpPr>
        <p:graphicFrame>
          <p:nvGraphicFramePr>
            <p:cNvPr id="12" name="Object 9">
              <a:extLst>
                <a:ext uri="{FF2B5EF4-FFF2-40B4-BE49-F238E27FC236}">
                  <a16:creationId xmlns:a16="http://schemas.microsoft.com/office/drawing/2014/main" id="{59707B1F-A163-E545-B21F-3A6CF2113036}"/>
                </a:ext>
              </a:extLst>
            </p:cNvPr>
            <p:cNvGraphicFramePr>
              <a:graphicFrameLocks noChangeAspect="1"/>
            </p:cNvGraphicFramePr>
            <p:nvPr>
              <p:extLst>
                <p:ext uri="{D42A27DB-BD31-4B8C-83A1-F6EECF244321}">
                  <p14:modId xmlns:p14="http://schemas.microsoft.com/office/powerpoint/2010/main" val="3635436468"/>
                </p:ext>
              </p:extLst>
            </p:nvPr>
          </p:nvGraphicFramePr>
          <p:xfrm>
            <a:off x="1046956" y="5755503"/>
            <a:ext cx="876300" cy="469900"/>
          </p:xfrm>
          <a:graphic>
            <a:graphicData uri="http://schemas.openxmlformats.org/presentationml/2006/ole">
              <mc:AlternateContent xmlns:mc="http://schemas.openxmlformats.org/markup-compatibility/2006">
                <mc:Choice xmlns:v="urn:schemas-microsoft-com:vml" Requires="v">
                  <p:oleObj spid="_x0000_s217424" r:id="rId11" imgW="8483600" imgH="4978400" progId="Equation.DSMT4">
                    <p:embed/>
                  </p:oleObj>
                </mc:Choice>
                <mc:Fallback>
                  <p:oleObj r:id="rId11" imgW="8483600" imgH="4978400" progId="Equation.DSMT4">
                    <p:embed/>
                    <p:pic>
                      <p:nvPicPr>
                        <p:cNvPr id="129031" name="Object 9">
                          <a:extLst>
                            <a:ext uri="{FF2B5EF4-FFF2-40B4-BE49-F238E27FC236}">
                              <a16:creationId xmlns:a16="http://schemas.microsoft.com/office/drawing/2014/main" id="{CD106834-A0E3-6347-B53F-FB1C8BBFE8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956" y="5755503"/>
                          <a:ext cx="8763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72FCD075-B584-A54F-8F63-ACB5231C68F0}"/>
                </a:ext>
              </a:extLst>
            </p:cNvPr>
            <p:cNvSpPr/>
            <p:nvPr/>
          </p:nvSpPr>
          <p:spPr>
            <a:xfrm>
              <a:off x="1944778" y="5820571"/>
              <a:ext cx="1965603" cy="369332"/>
            </a:xfrm>
            <a:prstGeom prst="rect">
              <a:avLst/>
            </a:prstGeom>
          </p:spPr>
          <p:txBody>
            <a:bodyPr wrap="none">
              <a:spAutoFit/>
            </a:bodyPr>
            <a:lstStyle/>
            <a:p>
              <a:r>
                <a:rPr lang="en-US" altLang="zh-CN" sz="1800" dirty="0"/>
                <a:t>= |U| -</a:t>
              </a:r>
              <a:r>
                <a:rPr lang="zh-CN" altLang="en-US" dirty="0"/>
                <a:t> </a:t>
              </a:r>
              <a:r>
                <a:rPr lang="en-US" altLang="zh-CN" dirty="0"/>
                <a:t>(|A|+|B|)+</a:t>
              </a:r>
              <a:r>
                <a:rPr lang="en-US" altLang="zh-CN" sz="1800" dirty="0"/>
                <a:t> </a:t>
              </a:r>
              <a:endParaRPr lang="en-CN" dirty="0"/>
            </a:p>
          </p:txBody>
        </p:sp>
        <p:graphicFrame>
          <p:nvGraphicFramePr>
            <p:cNvPr id="14" name="Object 5">
              <a:extLst>
                <a:ext uri="{FF2B5EF4-FFF2-40B4-BE49-F238E27FC236}">
                  <a16:creationId xmlns:a16="http://schemas.microsoft.com/office/drawing/2014/main" id="{DB058128-DD26-9642-8D3B-6C55F68E7064}"/>
                </a:ext>
              </a:extLst>
            </p:cNvPr>
            <p:cNvGraphicFramePr>
              <a:graphicFrameLocks noChangeAspect="1"/>
            </p:cNvGraphicFramePr>
            <p:nvPr>
              <p:extLst>
                <p:ext uri="{D42A27DB-BD31-4B8C-83A1-F6EECF244321}">
                  <p14:modId xmlns:p14="http://schemas.microsoft.com/office/powerpoint/2010/main" val="686088580"/>
                </p:ext>
              </p:extLst>
            </p:nvPr>
          </p:nvGraphicFramePr>
          <p:xfrm>
            <a:off x="3713518" y="5791688"/>
            <a:ext cx="814388" cy="446087"/>
          </p:xfrm>
          <a:graphic>
            <a:graphicData uri="http://schemas.openxmlformats.org/presentationml/2006/ole">
              <mc:AlternateContent xmlns:mc="http://schemas.openxmlformats.org/markup-compatibility/2006">
                <mc:Choice xmlns:v="urn:schemas-microsoft-com:vml" Requires="v">
                  <p:oleObj spid="_x0000_s217425" r:id="rId3" imgW="8483600" imgH="4102100" progId="Equation.DSMT4">
                    <p:embed/>
                  </p:oleObj>
                </mc:Choice>
                <mc:Fallback>
                  <p:oleObj r:id="rId3" imgW="8483600" imgH="4102100" progId="Equation.DSMT4">
                    <p:embed/>
                    <p:pic>
                      <p:nvPicPr>
                        <p:cNvPr id="129029" name="Object 5">
                          <a:extLst>
                            <a:ext uri="{FF2B5EF4-FFF2-40B4-BE49-F238E27FC236}">
                              <a16:creationId xmlns:a16="http://schemas.microsoft.com/office/drawing/2014/main" id="{05AE8202-76AB-444A-AB82-6939C2C33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518" y="5791688"/>
                          <a:ext cx="8143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 name="TextBox 3">
            <a:extLst>
              <a:ext uri="{FF2B5EF4-FFF2-40B4-BE49-F238E27FC236}">
                <a16:creationId xmlns:a16="http://schemas.microsoft.com/office/drawing/2014/main" id="{0DA5C327-1838-234C-8A26-776FF1B5C5C4}"/>
              </a:ext>
            </a:extLst>
          </p:cNvPr>
          <p:cNvSpPr txBox="1"/>
          <p:nvPr/>
        </p:nvSpPr>
        <p:spPr>
          <a:xfrm>
            <a:off x="546735" y="5296051"/>
            <a:ext cx="2954655" cy="461665"/>
          </a:xfrm>
          <a:prstGeom prst="rect">
            <a:avLst/>
          </a:prstGeom>
          <a:noFill/>
        </p:spPr>
        <p:txBody>
          <a:bodyPr wrap="none" rtlCol="0">
            <a:spAutoFit/>
          </a:bodyPr>
          <a:lstStyle/>
          <a:p>
            <a:r>
              <a:rPr lang="en-US" sz="2400" dirty="0" err="1">
                <a:solidFill>
                  <a:srgbClr val="FF0000"/>
                </a:solidFill>
              </a:rPr>
              <a:t>根据包含排斥原理</a:t>
            </a:r>
            <a:r>
              <a:rPr lang="zh-CN" altLang="en-US" sz="2400" dirty="0">
                <a:solidFill>
                  <a:srgbClr val="FF0000"/>
                </a:solidFill>
              </a:rPr>
              <a:t>：</a:t>
            </a:r>
            <a:endParaRPr lang="en-CN"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A188-0C75-D54F-A15A-8F7EF18CF76D}"/>
              </a:ext>
            </a:extLst>
          </p:cNvPr>
          <p:cNvSpPr>
            <a:spLocks noGrp="1"/>
          </p:cNvSpPr>
          <p:nvPr>
            <p:ph type="title"/>
          </p:nvPr>
        </p:nvSpPr>
        <p:spPr>
          <a:xfrm>
            <a:off x="457200" y="457200"/>
            <a:ext cx="8229600" cy="1027584"/>
          </a:xfrm>
        </p:spPr>
        <p:txBody>
          <a:bodyPr/>
          <a:lstStyle/>
          <a:p>
            <a:r>
              <a:rPr lang="en-US" sz="2800" dirty="0"/>
              <a:t>补充例题</a:t>
            </a:r>
            <a:r>
              <a:rPr lang="en-US" altLang="zh-CN" sz="2800" dirty="0"/>
              <a:t>6</a:t>
            </a:r>
            <a:r>
              <a:rPr lang="zh-CN" altLang="en-US" sz="2800" dirty="0"/>
              <a:t>：错位排列计数</a:t>
            </a:r>
            <a:endParaRPr lang="en-CN" sz="2800" dirty="0"/>
          </a:p>
        </p:txBody>
      </p:sp>
      <p:sp>
        <p:nvSpPr>
          <p:cNvPr id="3" name="Content Placeholder 2">
            <a:extLst>
              <a:ext uri="{FF2B5EF4-FFF2-40B4-BE49-F238E27FC236}">
                <a16:creationId xmlns:a16="http://schemas.microsoft.com/office/drawing/2014/main" id="{1723516B-0F49-4E42-A898-3D6ADCEBFD2D}"/>
              </a:ext>
            </a:extLst>
          </p:cNvPr>
          <p:cNvSpPr>
            <a:spLocks noGrp="1"/>
          </p:cNvSpPr>
          <p:nvPr>
            <p:ph idx="1"/>
          </p:nvPr>
        </p:nvSpPr>
        <p:spPr>
          <a:xfrm>
            <a:off x="457200" y="1412776"/>
            <a:ext cx="8229600" cy="4454624"/>
          </a:xfrm>
        </p:spPr>
        <p:txBody>
          <a:bodyPr/>
          <a:lstStyle/>
          <a:p>
            <a:pPr marL="0" indent="0">
              <a:buNone/>
            </a:pPr>
            <a:r>
              <a:rPr lang="en-CN" sz="2400" dirty="0"/>
              <a:t>有n个人在参加晚会时寄存了自己的帽子</a:t>
            </a:r>
            <a:r>
              <a:rPr lang="zh-CN" altLang="en-US" sz="2400" dirty="0"/>
              <a:t>。可是保管人忘记标记寄存号，当每个人在领取帽子时，他只能随机选择一顶帽子交给寄存人。问：在</a:t>
            </a:r>
            <a:r>
              <a:rPr lang="en-US" altLang="zh-CN" sz="2400" dirty="0"/>
              <a:t>n!</a:t>
            </a:r>
            <a:r>
              <a:rPr lang="zh-CN" altLang="en-US" sz="2400" dirty="0"/>
              <a:t>种领取帽子的方式中有多少种方式使得每个人都没有领到自己的帽子？</a:t>
            </a:r>
            <a:endParaRPr lang="en-US" altLang="zh-CN" sz="2400" dirty="0"/>
          </a:p>
          <a:p>
            <a:pPr marL="0" indent="0">
              <a:buNone/>
            </a:pPr>
            <a:endParaRPr lang="en-US" sz="2400" dirty="0"/>
          </a:p>
          <a:p>
            <a:pPr marL="0" indent="0">
              <a:buNone/>
            </a:pPr>
            <a:r>
              <a:rPr lang="en-US" sz="2400" dirty="0" err="1"/>
              <a:t>解</a:t>
            </a:r>
            <a:r>
              <a:rPr lang="zh-CN" altLang="en-US" sz="2400" dirty="0"/>
              <a:t>： 如果将这些人的帽子分别标号为</a:t>
            </a:r>
            <a:r>
              <a:rPr lang="en-US" altLang="zh-CN" sz="2400" dirty="0"/>
              <a:t>1,2,…,</a:t>
            </a:r>
            <a:r>
              <a:rPr lang="zh-CN" altLang="en-US" sz="2400" dirty="0"/>
              <a:t> </a:t>
            </a:r>
            <a:r>
              <a:rPr lang="en-US" altLang="zh-CN" sz="2400" dirty="0"/>
              <a:t>n.</a:t>
            </a:r>
            <a:r>
              <a:rPr lang="zh-CN" altLang="en-US" sz="2400" dirty="0"/>
              <a:t>那么这些人领取帽子的一种方式可以用一个排列表示。设</a:t>
            </a:r>
            <a:r>
              <a:rPr lang="en-US" altLang="zh-CN" sz="2400" dirty="0"/>
              <a:t>S</a:t>
            </a:r>
            <a:r>
              <a:rPr lang="zh-CN" altLang="en-US" sz="2400" dirty="0"/>
              <a:t>为不同领取帽子的方式的排列集合，</a:t>
            </a:r>
            <a:r>
              <a:rPr lang="en-US" altLang="zh-CN" sz="2400" dirty="0"/>
              <a:t>P</a:t>
            </a:r>
            <a:r>
              <a:rPr lang="en-US" altLang="zh-CN" sz="2400" baseline="-25000" dirty="0"/>
              <a:t>i</a:t>
            </a:r>
            <a:r>
              <a:rPr lang="zh-CN" altLang="en-US" sz="2400" dirty="0"/>
              <a:t>是帽子</a:t>
            </a:r>
            <a:r>
              <a:rPr lang="en-US" altLang="zh-CN" sz="2400" dirty="0" err="1"/>
              <a:t>i</a:t>
            </a:r>
            <a:r>
              <a:rPr lang="zh-CN" altLang="en-US" sz="2400" dirty="0"/>
              <a:t>处在排列中第</a:t>
            </a:r>
            <a:r>
              <a:rPr lang="en-US" altLang="zh-CN" sz="2400" dirty="0" err="1"/>
              <a:t>i</a:t>
            </a:r>
            <a:r>
              <a:rPr lang="zh-CN" altLang="en-US" sz="2400" dirty="0"/>
              <a:t>位的性质（即第</a:t>
            </a:r>
            <a:r>
              <a:rPr lang="en-US" altLang="zh-CN" sz="2400" dirty="0" err="1"/>
              <a:t>i</a:t>
            </a:r>
            <a:r>
              <a:rPr lang="zh-CN" altLang="en-US" sz="2400" dirty="0"/>
              <a:t>个人领到了自己的帽子），而</a:t>
            </a:r>
            <a:r>
              <a:rPr lang="en-US" altLang="zh-CN" sz="2400" dirty="0"/>
              <a:t>A</a:t>
            </a:r>
            <a:r>
              <a:rPr lang="en-US" altLang="zh-CN" sz="2400" baseline="-25000" dirty="0"/>
              <a:t>i</a:t>
            </a:r>
            <a:r>
              <a:rPr lang="zh-CN" altLang="en-US" sz="2400" dirty="0"/>
              <a:t>是</a:t>
            </a:r>
            <a:r>
              <a:rPr lang="en-US" altLang="zh-CN" sz="2400" dirty="0"/>
              <a:t>S</a:t>
            </a:r>
            <a:r>
              <a:rPr lang="zh-CN" altLang="en-US" sz="2400" dirty="0"/>
              <a:t>中具有性质</a:t>
            </a:r>
            <a:r>
              <a:rPr lang="en-US" altLang="zh-CN" sz="2400" dirty="0"/>
              <a:t>P</a:t>
            </a:r>
            <a:r>
              <a:rPr lang="en-US" altLang="zh-CN" sz="2400" baseline="-25000" dirty="0"/>
              <a:t>i</a:t>
            </a:r>
            <a:r>
              <a:rPr lang="zh-CN" altLang="en-US" sz="2400" dirty="0"/>
              <a:t>的排列的集合，其中</a:t>
            </a:r>
            <a:r>
              <a:rPr lang="en-US" altLang="zh-CN" sz="2400" dirty="0" err="1"/>
              <a:t>i</a:t>
            </a:r>
            <a:r>
              <a:rPr lang="en-US" altLang="zh-CN" sz="2400" dirty="0"/>
              <a:t>=1,2,…,n.</a:t>
            </a:r>
            <a:r>
              <a:rPr lang="zh-CN" altLang="en-US" sz="2400" dirty="0"/>
              <a:t> 那么每个人都没有领到自己的帽子的方式数（错位排列数）</a:t>
            </a:r>
            <a:r>
              <a:rPr lang="en-US" altLang="zh-CN" sz="2400" dirty="0"/>
              <a:t>D</a:t>
            </a:r>
            <a:r>
              <a:rPr lang="zh-CN" altLang="en-US" sz="2400" dirty="0"/>
              <a:t> 就是</a:t>
            </a:r>
            <a:r>
              <a:rPr lang="en-US" altLang="zh-CN" sz="2400" dirty="0"/>
              <a:t>S</a:t>
            </a:r>
            <a:r>
              <a:rPr lang="zh-CN" altLang="en-US" sz="2400" dirty="0"/>
              <a:t>中不具有以上任何一条性质的排列数。</a:t>
            </a:r>
            <a:endParaRPr lang="en-CN" sz="2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390BA09-1AA5-0440-AC4D-C59FC2C18C9F}"/>
                  </a:ext>
                </a:extLst>
              </p:cNvPr>
              <p:cNvSpPr/>
              <p:nvPr/>
            </p:nvSpPr>
            <p:spPr>
              <a:xfrm>
                <a:off x="3059832" y="5856409"/>
                <a:ext cx="3168352" cy="462434"/>
              </a:xfrm>
              <a:prstGeom prst="rect">
                <a:avLst/>
              </a:prstGeom>
            </p:spPr>
            <p:txBody>
              <a:bodyPr wrap="square">
                <a:spAutoFit/>
              </a:bodyPr>
              <a:lstStyle/>
              <a:p>
                <a:r>
                  <a:rPr lang="en-US" altLang="zh-CN" sz="2400" dirty="0"/>
                  <a:t>D</a:t>
                </a:r>
                <a:r>
                  <a:rPr lang="zh-CN" altLang="en-US" sz="2400" dirty="0"/>
                  <a:t> </a:t>
                </a:r>
                <a:r>
                  <a:rPr lang="en-US" altLang="zh-CN" sz="2400" dirty="0"/>
                  <a:t>=</a:t>
                </a:r>
                <a:r>
                  <a:rPr lang="zh-CN" altLang="en-US" sz="2400" dirty="0"/>
                  <a:t> </a:t>
                </a:r>
                <a:r>
                  <a:rPr lang="en-US" altLang="zh-CN" sz="2400" dirty="0"/>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r>
                          <a:rPr lang="en-US" altLang="zh-CN" sz="2400" i="1" baseline="-25000">
                            <a:latin typeface="Cambria Math" panose="02040503050406030204" pitchFamily="18" charset="0"/>
                          </a:rPr>
                          <m:t>1</m:t>
                        </m:r>
                      </m:e>
                    </m:acc>
                    <m:r>
                      <a:rPr lang="en-US" altLang="zh-CN" sz="2400" i="1">
                        <a:latin typeface="Cambria Math" panose="02040503050406030204" pitchFamily="18" charset="0"/>
                      </a:rPr>
                      <m:t> </m:t>
                    </m:r>
                    <m:r>
                      <m:rPr>
                        <m:nor/>
                      </m:rPr>
                      <a:rPr lang="en-US" altLang="zh-CN" sz="2400" b="1" dirty="0">
                        <a:latin typeface="Times New Roman" panose="02020603050405020304" pitchFamily="18" charset="0"/>
                        <a:sym typeface="Symbol" pitchFamily="2" charset="2"/>
                      </a:rPr>
                      <m:t></m:t>
                    </m:r>
                    <m:r>
                      <a:rPr lang="en-US" altLang="zh-CN" sz="2400" i="1" dirty="0">
                        <a:latin typeface="Cambria Math" panose="02040503050406030204" pitchFamily="18" charset="0"/>
                        <a:sym typeface="Symbol" pitchFamily="2" charset="2"/>
                      </a:rPr>
                      <m:t> </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r>
                          <a:rPr lang="en-US" altLang="zh-CN" sz="2400" i="1" baseline="-25000">
                            <a:latin typeface="Cambria Math" panose="02040503050406030204" pitchFamily="18" charset="0"/>
                          </a:rPr>
                          <m:t>2</m:t>
                        </m:r>
                      </m:e>
                    </m:acc>
                    <m:r>
                      <m:rPr>
                        <m:nor/>
                      </m:rPr>
                      <a:rPr lang="en-US" altLang="zh-CN" sz="2400" b="1" baseline="-25000">
                        <a:latin typeface="Cambria Math" panose="02040503050406030204" pitchFamily="18" charset="0"/>
                      </a:rPr>
                      <m:t> </m:t>
                    </m:r>
                    <m:r>
                      <m:rPr>
                        <m:nor/>
                      </m:rPr>
                      <a:rPr lang="en-US" altLang="zh-CN" sz="2400" b="1" dirty="0">
                        <a:latin typeface="Times New Roman" panose="02020603050405020304" pitchFamily="18" charset="0"/>
                        <a:sym typeface="Symbol" pitchFamily="2" charset="2"/>
                      </a:rPr>
                      <m:t></m:t>
                    </m:r>
                  </m:oMath>
                </a14:m>
                <a:r>
                  <a:rPr lang="en-US" altLang="zh-CN" sz="2400" dirty="0"/>
                  <a:t>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r>
                          <a:rPr lang="en-US" altLang="zh-CN" sz="2400" i="1" baseline="-25000">
                            <a:latin typeface="Cambria Math" panose="02040503050406030204" pitchFamily="18" charset="0"/>
                          </a:rPr>
                          <m:t>𝑛</m:t>
                        </m:r>
                      </m:e>
                    </m:acc>
                  </m:oMath>
                </a14:m>
                <a:r>
                  <a:rPr lang="en-US" altLang="zh-CN" sz="2400" dirty="0"/>
                  <a:t>| </a:t>
                </a:r>
                <a:endParaRPr lang="en-CN" sz="2400" dirty="0"/>
              </a:p>
            </p:txBody>
          </p:sp>
        </mc:Choice>
        <mc:Fallback xmlns="">
          <p:sp>
            <p:nvSpPr>
              <p:cNvPr id="4" name="Rectangle 3">
                <a:extLst>
                  <a:ext uri="{FF2B5EF4-FFF2-40B4-BE49-F238E27FC236}">
                    <a16:creationId xmlns:a16="http://schemas.microsoft.com/office/drawing/2014/main" id="{B390BA09-1AA5-0440-AC4D-C59FC2C18C9F}"/>
                  </a:ext>
                </a:extLst>
              </p:cNvPr>
              <p:cNvSpPr>
                <a:spLocks noRot="1" noChangeAspect="1" noMove="1" noResize="1" noEditPoints="1" noAdjustHandles="1" noChangeArrowheads="1" noChangeShapeType="1" noTextEdit="1"/>
              </p:cNvSpPr>
              <p:nvPr/>
            </p:nvSpPr>
            <p:spPr>
              <a:xfrm>
                <a:off x="3059832" y="5856409"/>
                <a:ext cx="3168352" cy="462434"/>
              </a:xfrm>
              <a:prstGeom prst="rect">
                <a:avLst/>
              </a:prstGeom>
              <a:blipFill>
                <a:blip r:embed="rId2"/>
                <a:stretch>
                  <a:fillRect l="-2789" t="-10811" b="-27027"/>
                </a:stretch>
              </a:blipFill>
            </p:spPr>
            <p:txBody>
              <a:bodyPr/>
              <a:lstStyle/>
              <a:p>
                <a:r>
                  <a:rPr lang="en-CN">
                    <a:noFill/>
                  </a:rPr>
                  <a:t> </a:t>
                </a:r>
              </a:p>
            </p:txBody>
          </p:sp>
        </mc:Fallback>
      </mc:AlternateContent>
    </p:spTree>
    <p:extLst>
      <p:ext uri="{BB962C8B-B14F-4D97-AF65-F5344CB8AC3E}">
        <p14:creationId xmlns:p14="http://schemas.microsoft.com/office/powerpoint/2010/main" val="32649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A188-0C75-D54F-A15A-8F7EF18CF76D}"/>
              </a:ext>
            </a:extLst>
          </p:cNvPr>
          <p:cNvSpPr>
            <a:spLocks noGrp="1"/>
          </p:cNvSpPr>
          <p:nvPr>
            <p:ph type="title"/>
          </p:nvPr>
        </p:nvSpPr>
        <p:spPr>
          <a:xfrm>
            <a:off x="457200" y="457200"/>
            <a:ext cx="8229600" cy="1027584"/>
          </a:xfrm>
        </p:spPr>
        <p:txBody>
          <a:bodyPr/>
          <a:lstStyle/>
          <a:p>
            <a:r>
              <a:rPr lang="en-US" sz="2800" dirty="0"/>
              <a:t>例</a:t>
            </a:r>
            <a:r>
              <a:rPr lang="en-US" altLang="zh-CN" sz="2800" dirty="0"/>
              <a:t>6</a:t>
            </a:r>
            <a:r>
              <a:rPr lang="zh-CN" altLang="en-US" sz="2800" dirty="0"/>
              <a:t>：错位排列计数</a:t>
            </a:r>
            <a:endParaRPr lang="en-C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3516B-0F49-4E42-A898-3D6ADCEBFD2D}"/>
                  </a:ext>
                </a:extLst>
              </p:cNvPr>
              <p:cNvSpPr>
                <a:spLocks noGrp="1"/>
              </p:cNvSpPr>
              <p:nvPr>
                <p:ph idx="1"/>
              </p:nvPr>
            </p:nvSpPr>
            <p:spPr>
              <a:xfrm>
                <a:off x="457200" y="1412776"/>
                <a:ext cx="8229600" cy="5256584"/>
              </a:xfrm>
            </p:spPr>
            <p:txBody>
              <a:bodyPr/>
              <a:lstStyle/>
              <a:p>
                <a:pPr marL="0" indent="0">
                  <a:buNone/>
                </a:pPr>
                <a:r>
                  <a:rPr lang="en-US" altLang="zh-CN" sz="2000" dirty="0"/>
                  <a:t>|S|</a:t>
                </a:r>
                <a:r>
                  <a:rPr lang="zh-CN" altLang="en-US" sz="2000" dirty="0"/>
                  <a:t> </a:t>
                </a:r>
                <a:r>
                  <a:rPr lang="en-US" altLang="zh-CN" sz="2000" dirty="0"/>
                  <a:t>=</a:t>
                </a:r>
                <a:r>
                  <a:rPr lang="zh-CN" altLang="en-US" sz="2000" dirty="0"/>
                  <a:t> </a:t>
                </a:r>
                <a:r>
                  <a:rPr lang="en-US" altLang="zh-CN" sz="2000" dirty="0"/>
                  <a:t>n!</a:t>
                </a:r>
              </a:p>
              <a:p>
                <a:pPr marL="0" indent="0">
                  <a:buNone/>
                </a:pPr>
                <a:r>
                  <a:rPr lang="en-US" altLang="zh-CN" sz="2000" dirty="0"/>
                  <a:t>|A</a:t>
                </a:r>
                <a:r>
                  <a:rPr lang="en-US" altLang="zh-CN" sz="2000" baseline="-25000" dirty="0"/>
                  <a:t>i</a:t>
                </a:r>
                <a:r>
                  <a:rPr lang="en-US" altLang="zh-CN" sz="2000" dirty="0"/>
                  <a:t>|</a:t>
                </a:r>
                <a:r>
                  <a:rPr lang="zh-CN" altLang="en-US" sz="2000" dirty="0"/>
                  <a:t> </a:t>
                </a:r>
                <a:r>
                  <a:rPr lang="en-US" altLang="zh-CN" sz="2000" dirty="0"/>
                  <a:t>=</a:t>
                </a:r>
                <a:r>
                  <a:rPr lang="zh-CN" altLang="en-US" sz="2000" dirty="0"/>
                  <a:t> </a:t>
                </a:r>
                <a:r>
                  <a:rPr lang="en-US" altLang="zh-CN" sz="2000" dirty="0"/>
                  <a:t>(n-1)!</a:t>
                </a:r>
                <a:r>
                  <a:rPr lang="zh-CN" altLang="en-US" sz="2000" dirty="0"/>
                  <a:t>              </a:t>
                </a:r>
                <a:r>
                  <a:rPr lang="en-US" altLang="zh-CN" sz="2000" dirty="0" err="1"/>
                  <a:t>i</a:t>
                </a:r>
                <a:r>
                  <a:rPr lang="zh-CN" altLang="en-US" sz="2000" dirty="0"/>
                  <a:t> </a:t>
                </a:r>
                <a:r>
                  <a:rPr lang="en-US" altLang="zh-CN" sz="2000" dirty="0"/>
                  <a:t>=</a:t>
                </a:r>
                <a:r>
                  <a:rPr lang="zh-CN" altLang="en-US" sz="2000" dirty="0"/>
                  <a:t> </a:t>
                </a:r>
                <a:r>
                  <a:rPr lang="en-US" altLang="zh-CN" sz="2000" dirty="0"/>
                  <a:t>1,2,…,n</a:t>
                </a:r>
              </a:p>
              <a:p>
                <a:pPr marL="0" indent="0">
                  <a:buNone/>
                </a:pPr>
                <a:r>
                  <a:rPr lang="en-US" altLang="zh-CN" sz="2000" dirty="0"/>
                  <a:t>|A</a:t>
                </a:r>
                <a:r>
                  <a:rPr lang="en-US" altLang="zh-CN" sz="2000" baseline="-25000" dirty="0"/>
                  <a:t>i</a:t>
                </a:r>
                <a:r>
                  <a:rPr lang="zh-CN" altLang="en-US" sz="2000" dirty="0"/>
                  <a:t> </a:t>
                </a:r>
                <a:r>
                  <a:rPr lang="en-US" altLang="zh-CN" sz="2000" b="1" dirty="0">
                    <a:latin typeface="Times New Roman" panose="02020603050405020304" pitchFamily="18" charset="0"/>
                    <a:sym typeface="Symbol" pitchFamily="2" charset="2"/>
                  </a:rPr>
                  <a:t> </a:t>
                </a:r>
                <a:r>
                  <a:rPr lang="en-US" altLang="zh-CN" sz="2000" dirty="0" err="1">
                    <a:latin typeface="Times New Roman" panose="02020603050405020304" pitchFamily="18" charset="0"/>
                    <a:sym typeface="Symbol" pitchFamily="2" charset="2"/>
                  </a:rPr>
                  <a:t>A</a:t>
                </a:r>
                <a:r>
                  <a:rPr lang="en-US" altLang="zh-CN" sz="2000" baseline="-25000" dirty="0" err="1">
                    <a:latin typeface="Times New Roman" panose="02020603050405020304" pitchFamily="18" charset="0"/>
                    <a:sym typeface="Symbol" pitchFamily="2" charset="2"/>
                  </a:rPr>
                  <a:t>j</a:t>
                </a:r>
                <a:r>
                  <a:rPr lang="en-US" altLang="zh-CN" sz="2000" dirty="0"/>
                  <a:t>|</a:t>
                </a:r>
                <a:r>
                  <a:rPr lang="zh-CN" altLang="en-US" sz="2000" dirty="0"/>
                  <a:t> </a:t>
                </a:r>
                <a:r>
                  <a:rPr lang="en-US" altLang="zh-CN" sz="2000" dirty="0"/>
                  <a:t>=</a:t>
                </a:r>
                <a:r>
                  <a:rPr lang="zh-CN" altLang="en-US" sz="2000" dirty="0"/>
                  <a:t> </a:t>
                </a:r>
                <a:r>
                  <a:rPr lang="en-US" altLang="zh-CN" sz="2000" dirty="0"/>
                  <a:t>(n-2)!</a:t>
                </a:r>
                <a:r>
                  <a:rPr lang="zh-CN" altLang="en-US" sz="2000" dirty="0"/>
                  <a:t>      </a:t>
                </a:r>
                <a:r>
                  <a:rPr lang="en-US" altLang="zh-CN" sz="2000" dirty="0"/>
                  <a:t>1</a:t>
                </a:r>
                <a:r>
                  <a:rPr lang="zh-CN" altLang="en-US" sz="2000" dirty="0"/>
                  <a:t> </a:t>
                </a:r>
                <a14:m>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zh-CN" altLang="en-US" sz="2000" b="0" i="1" smtClean="0">
                        <a:latin typeface="Cambria Math" panose="02040503050406030204" pitchFamily="18" charset="0"/>
                        <a:ea typeface="Cambria Math" panose="02040503050406030204" pitchFamily="18" charset="0"/>
                      </a:rPr>
                      <m:t> </m:t>
                    </m:r>
                  </m:oMath>
                </a14:m>
                <a:r>
                  <a:rPr lang="en-US" altLang="zh-CN" sz="2000" dirty="0"/>
                  <a:t>j</a:t>
                </a:r>
                <a14:m>
                  <m:oMath xmlns:m="http://schemas.openxmlformats.org/officeDocument/2006/math">
                    <m:r>
                      <a:rPr lang="zh-CN" altLang="en-US" sz="2000" b="0" i="0" dirty="0" smtClean="0">
                        <a:latin typeface="Cambria Math" panose="02040503050406030204" pitchFamily="18" charset="0"/>
                        <a:ea typeface="Cambria Math" panose="02040503050406030204" pitchFamily="18" charset="0"/>
                      </a:rPr>
                      <m:t> </m:t>
                    </m:r>
                    <m:r>
                      <a:rPr lang="en-US" altLang="zh-CN" sz="2000" i="1" dirty="0" smtClean="0">
                        <a:latin typeface="Cambria Math" panose="02040503050406030204" pitchFamily="18" charset="0"/>
                        <a:ea typeface="Cambria Math" panose="02040503050406030204" pitchFamily="18" charset="0"/>
                      </a:rPr>
                      <m:t>≤</m:t>
                    </m:r>
                  </m:oMath>
                </a14:m>
                <a:r>
                  <a:rPr lang="zh-CN" altLang="en-US" sz="2000" dirty="0"/>
                  <a:t> </a:t>
                </a:r>
                <a:r>
                  <a:rPr lang="en-US" altLang="zh-CN" sz="2000" dirty="0"/>
                  <a:t>n</a:t>
                </a:r>
                <a:endParaRPr lang="en-CN" sz="2000" dirty="0"/>
              </a:p>
              <a:p>
                <a:pPr marL="0" indent="0">
                  <a:buNone/>
                </a:pPr>
                <a:r>
                  <a:rPr lang="en-US" altLang="zh-CN" sz="2000" dirty="0"/>
                  <a:t>|A</a:t>
                </a:r>
                <a:r>
                  <a:rPr lang="en-US" altLang="zh-CN" sz="2000" baseline="-25000" dirty="0"/>
                  <a:t>i</a:t>
                </a:r>
                <a:r>
                  <a:rPr lang="zh-CN" altLang="en-US" sz="2000" dirty="0"/>
                  <a:t> </a:t>
                </a:r>
                <a:r>
                  <a:rPr lang="en-US" altLang="zh-CN" sz="2000" b="1" dirty="0">
                    <a:latin typeface="Times New Roman" panose="02020603050405020304" pitchFamily="18" charset="0"/>
                    <a:sym typeface="Symbol" pitchFamily="2" charset="2"/>
                  </a:rPr>
                  <a:t> </a:t>
                </a:r>
                <a:r>
                  <a:rPr lang="en-US" altLang="zh-CN" sz="2000" dirty="0" err="1">
                    <a:latin typeface="Times New Roman" panose="02020603050405020304" pitchFamily="18" charset="0"/>
                    <a:sym typeface="Symbol" pitchFamily="2" charset="2"/>
                  </a:rPr>
                  <a:t>A</a:t>
                </a:r>
                <a:r>
                  <a:rPr lang="en-US" altLang="zh-CN" sz="2000" baseline="-25000" dirty="0" err="1">
                    <a:latin typeface="Times New Roman" panose="02020603050405020304" pitchFamily="18" charset="0"/>
                    <a:sym typeface="Symbol" pitchFamily="2" charset="2"/>
                  </a:rPr>
                  <a:t>j</a:t>
                </a:r>
                <a:r>
                  <a:rPr lang="en-US" altLang="zh-CN" sz="2000" b="1" dirty="0">
                    <a:latin typeface="Times New Roman" panose="02020603050405020304" pitchFamily="18" charset="0"/>
                    <a:sym typeface="Symbol" pitchFamily="2" charset="2"/>
                  </a:rPr>
                  <a:t>  </a:t>
                </a:r>
                <a:r>
                  <a:rPr lang="en-US" altLang="zh-CN" sz="2000" dirty="0">
                    <a:latin typeface="Times New Roman" panose="02020603050405020304" pitchFamily="18" charset="0"/>
                    <a:sym typeface="Symbol" pitchFamily="2" charset="2"/>
                  </a:rPr>
                  <a:t>A</a:t>
                </a:r>
                <a:r>
                  <a:rPr lang="en-US" altLang="zh-CN" sz="2000" baseline="-25000" dirty="0">
                    <a:latin typeface="Times New Roman" panose="02020603050405020304" pitchFamily="18" charset="0"/>
                    <a:sym typeface="Symbol" pitchFamily="2" charset="2"/>
                  </a:rPr>
                  <a:t>k </a:t>
                </a:r>
                <a:r>
                  <a:rPr lang="en-US" altLang="zh-CN" sz="2000" dirty="0"/>
                  <a:t>|</a:t>
                </a:r>
                <a:r>
                  <a:rPr lang="zh-CN" altLang="en-US" sz="2000" dirty="0"/>
                  <a:t> </a:t>
                </a:r>
                <a:r>
                  <a:rPr lang="en-US" altLang="zh-CN" sz="2000" dirty="0"/>
                  <a:t>=</a:t>
                </a:r>
                <a:r>
                  <a:rPr lang="zh-CN" altLang="en-US" sz="2000" dirty="0"/>
                  <a:t> </a:t>
                </a:r>
                <a:r>
                  <a:rPr lang="en-US" altLang="zh-CN" sz="2000" dirty="0"/>
                  <a:t>(n-3)!</a:t>
                </a:r>
                <a:r>
                  <a:rPr lang="zh-CN" altLang="en-US" sz="2000" dirty="0"/>
                  <a:t>      </a:t>
                </a:r>
                <a:r>
                  <a:rPr lang="en-US" altLang="zh-CN" sz="2000" dirty="0"/>
                  <a:t>1</a:t>
                </a:r>
                <a:r>
                  <a:rPr lang="zh-CN" altLang="en-US" sz="2000" dirty="0"/>
                  <a:t> </a:t>
                </a:r>
                <a14:m>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zh-CN" altLang="en-US" sz="2000" b="0" i="1" smtClean="0">
                        <a:latin typeface="Cambria Math" panose="02040503050406030204" pitchFamily="18" charset="0"/>
                        <a:ea typeface="Cambria Math" panose="02040503050406030204" pitchFamily="18" charset="0"/>
                      </a:rPr>
                      <m:t> </m:t>
                    </m:r>
                  </m:oMath>
                </a14:m>
                <a:r>
                  <a:rPr lang="en-US" altLang="zh-CN" sz="2000" dirty="0"/>
                  <a:t>j</a:t>
                </a:r>
                <a14:m>
                  <m:oMath xmlns:m="http://schemas.openxmlformats.org/officeDocument/2006/math">
                    <m:r>
                      <a:rPr lang="zh-CN" altLang="en-US" sz="2000" b="0" i="0"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𝑘</m:t>
                    </m:r>
                    <m:r>
                      <a:rPr lang="en-US" altLang="zh-CN" sz="2000" i="1" dirty="0" smtClean="0">
                        <a:latin typeface="Cambria Math" panose="02040503050406030204" pitchFamily="18" charset="0"/>
                        <a:ea typeface="Cambria Math" panose="02040503050406030204" pitchFamily="18" charset="0"/>
                      </a:rPr>
                      <m:t>≤</m:t>
                    </m:r>
                  </m:oMath>
                </a14:m>
                <a:r>
                  <a:rPr lang="zh-CN" altLang="en-US" sz="2000" dirty="0"/>
                  <a:t> </a:t>
                </a:r>
                <a:r>
                  <a:rPr lang="en-US" altLang="zh-CN" sz="2000" dirty="0"/>
                  <a:t>n</a:t>
                </a:r>
              </a:p>
              <a:p>
                <a:pPr marL="0" indent="0">
                  <a:buNone/>
                </a:pPr>
                <a:r>
                  <a:rPr lang="en-US" altLang="zh-CN" sz="2000" dirty="0"/>
                  <a:t>…</a:t>
                </a:r>
              </a:p>
              <a:p>
                <a:pPr marL="0" indent="0">
                  <a:buNone/>
                </a:pPr>
                <a:r>
                  <a:rPr lang="en-US" altLang="zh-CN" sz="2000" dirty="0"/>
                  <a:t>|A</a:t>
                </a:r>
                <a:r>
                  <a:rPr lang="en-US" altLang="zh-CN" sz="2000" baseline="-25000" dirty="0"/>
                  <a:t>1</a:t>
                </a:r>
                <a:r>
                  <a:rPr lang="zh-CN" altLang="en-US" sz="2000" dirty="0"/>
                  <a:t> </a:t>
                </a:r>
                <a:r>
                  <a:rPr lang="en-US" altLang="zh-CN" sz="2000" b="1" dirty="0">
                    <a:latin typeface="Times New Roman" panose="02020603050405020304" pitchFamily="18" charset="0"/>
                    <a:sym typeface="Symbol" pitchFamily="2" charset="2"/>
                  </a:rPr>
                  <a:t> </a:t>
                </a:r>
                <a:r>
                  <a:rPr lang="en-US" altLang="zh-CN" sz="2000" dirty="0">
                    <a:latin typeface="Times New Roman" panose="02020603050405020304" pitchFamily="18" charset="0"/>
                    <a:sym typeface="Symbol" pitchFamily="2" charset="2"/>
                  </a:rPr>
                  <a:t>A</a:t>
                </a:r>
                <a:r>
                  <a:rPr lang="en-US" altLang="zh-CN" sz="2000" baseline="-25000" dirty="0">
                    <a:latin typeface="Times New Roman" panose="02020603050405020304" pitchFamily="18" charset="0"/>
                    <a:sym typeface="Symbol" pitchFamily="2" charset="2"/>
                  </a:rPr>
                  <a:t>2</a:t>
                </a:r>
                <a:r>
                  <a:rPr lang="en-US" altLang="zh-CN" sz="2000" b="1" dirty="0">
                    <a:latin typeface="Times New Roman" panose="02020603050405020304" pitchFamily="18" charset="0"/>
                    <a:sym typeface="Symbol" pitchFamily="2" charset="2"/>
                  </a:rPr>
                  <a:t> </a:t>
                </a:r>
                <a:r>
                  <a:rPr lang="zh-CN" altLang="en-US" sz="2000" b="1" dirty="0">
                    <a:latin typeface="Times New Roman" panose="02020603050405020304" pitchFamily="18" charset="0"/>
                    <a:sym typeface="Symbol" pitchFamily="2" charset="2"/>
                  </a:rPr>
                  <a:t> </a:t>
                </a:r>
                <a:r>
                  <a:rPr lang="en-US" altLang="zh-CN" sz="2000" b="1" dirty="0">
                    <a:latin typeface="Times New Roman" panose="02020603050405020304" pitchFamily="18" charset="0"/>
                    <a:sym typeface="Symbol" pitchFamily="2" charset="2"/>
                  </a:rPr>
                  <a:t>…</a:t>
                </a:r>
                <a:r>
                  <a:rPr lang="zh-CN" altLang="en-US" sz="2000" b="1" dirty="0">
                    <a:latin typeface="Times New Roman" panose="02020603050405020304" pitchFamily="18" charset="0"/>
                    <a:sym typeface="Symbol" pitchFamily="2" charset="2"/>
                  </a:rPr>
                  <a:t> </a:t>
                </a:r>
                <a:r>
                  <a:rPr lang="en-US" altLang="zh-CN" sz="2000" b="1" dirty="0">
                    <a:latin typeface="Times New Roman" panose="02020603050405020304" pitchFamily="18" charset="0"/>
                    <a:sym typeface="Symbol" pitchFamily="2" charset="2"/>
                  </a:rPr>
                  <a:t> </a:t>
                </a:r>
                <a:r>
                  <a:rPr lang="en-US" altLang="zh-CN" sz="2000" dirty="0">
                    <a:latin typeface="Times New Roman" panose="02020603050405020304" pitchFamily="18" charset="0"/>
                    <a:sym typeface="Symbol" pitchFamily="2" charset="2"/>
                  </a:rPr>
                  <a:t>A</a:t>
                </a:r>
                <a:r>
                  <a:rPr lang="en-US" altLang="zh-CN" sz="2000" baseline="-25000" dirty="0">
                    <a:latin typeface="Times New Roman" panose="02020603050405020304" pitchFamily="18" charset="0"/>
                    <a:sym typeface="Symbol" pitchFamily="2" charset="2"/>
                  </a:rPr>
                  <a:t>n </a:t>
                </a:r>
                <a:r>
                  <a:rPr lang="en-US" altLang="zh-CN" sz="2000" dirty="0"/>
                  <a:t>|</a:t>
                </a:r>
                <a:r>
                  <a:rPr lang="zh-CN" altLang="en-US" sz="2000" dirty="0"/>
                  <a:t> </a:t>
                </a:r>
                <a:r>
                  <a:rPr lang="en-US" altLang="zh-CN" sz="2000" dirty="0"/>
                  <a:t>=</a:t>
                </a:r>
                <a:r>
                  <a:rPr lang="zh-CN" altLang="en-US" sz="2000" dirty="0"/>
                  <a:t> </a:t>
                </a:r>
                <a:r>
                  <a:rPr lang="en-US" altLang="zh-CN" sz="2000" dirty="0"/>
                  <a:t>0!</a:t>
                </a:r>
                <a:r>
                  <a:rPr lang="zh-CN" altLang="en-US" sz="2000" dirty="0"/>
                  <a:t> </a:t>
                </a:r>
                <a:r>
                  <a:rPr lang="en-US" altLang="zh-CN" sz="2000" dirty="0"/>
                  <a:t>=</a:t>
                </a:r>
                <a:r>
                  <a:rPr lang="zh-CN" altLang="en-US" sz="2000" dirty="0"/>
                  <a:t> </a:t>
                </a:r>
                <a:r>
                  <a:rPr lang="en-US" altLang="zh-CN" sz="2000" dirty="0"/>
                  <a:t>1</a:t>
                </a:r>
              </a:p>
              <a:p>
                <a:pPr marL="0" indent="0">
                  <a:buNone/>
                </a:pPr>
                <a:r>
                  <a:rPr lang="zh-CN" altLang="en-US" sz="2000" dirty="0"/>
                  <a:t>应用包含排斥原理</a:t>
                </a:r>
                <a:endParaRPr lang="en-US" altLang="zh-CN" sz="2000" dirty="0"/>
              </a:p>
              <a:p>
                <a:pPr marL="0" indent="0">
                  <a:buNone/>
                </a:pPr>
                <a:r>
                  <a:rPr lang="en-US" altLang="zh-CN" sz="2000" dirty="0"/>
                  <a:t>D</a:t>
                </a:r>
                <a:r>
                  <a:rPr lang="zh-CN" altLang="en-US" sz="2000" dirty="0"/>
                  <a:t> </a:t>
                </a:r>
                <a:r>
                  <a:rPr lang="en-US" altLang="zh-CN" sz="2000" dirty="0"/>
                  <a:t>=</a:t>
                </a:r>
                <a:r>
                  <a:rPr lang="zh-CN" altLang="en-US" sz="2000" dirty="0"/>
                  <a:t> </a:t>
                </a:r>
                <a:r>
                  <a:rPr lang="en-US" altLang="zh-CN" sz="2000" dirty="0"/>
                  <a:t>|</a:t>
                </a:r>
                <a14:m>
                  <m:oMath xmlns:m="http://schemas.openxmlformats.org/officeDocument/2006/math">
                    <m:acc>
                      <m:accPr>
                        <m:chr m:val="̅"/>
                        <m:ctrlPr>
                          <a:rPr lang="en-US" altLang="zh-CN" sz="2000" i="1" smtClean="0">
                            <a:latin typeface="Cambria Math" panose="02040503050406030204" pitchFamily="18" charset="0"/>
                          </a:rPr>
                        </m:ctrlPr>
                      </m:accPr>
                      <m:e>
                        <m:r>
                          <m:rPr>
                            <m:sty m:val="p"/>
                          </m:rPr>
                          <a:rPr lang="en-US" altLang="zh-CN" sz="2000" b="0" i="0" smtClean="0">
                            <a:latin typeface="Cambria Math" panose="02040503050406030204" pitchFamily="18" charset="0"/>
                          </a:rPr>
                          <m:t>A</m:t>
                        </m:r>
                      </m:e>
                    </m:acc>
                    <m:r>
                      <a:rPr lang="en-US" altLang="zh-CN" sz="2000" b="0" i="1" smtClean="0">
                        <a:latin typeface="Cambria Math" panose="02040503050406030204" pitchFamily="18" charset="0"/>
                      </a:rPr>
                      <m:t> </m:t>
                    </m:r>
                    <m:r>
                      <m:rPr>
                        <m:nor/>
                      </m:rPr>
                      <a:rPr lang="en-US" altLang="zh-CN" sz="2000" b="1" dirty="0" smtClean="0">
                        <a:latin typeface="Times New Roman" panose="02020603050405020304" pitchFamily="18" charset="0"/>
                        <a:sym typeface="Symbol" pitchFamily="2" charset="2"/>
                      </a:rPr>
                      <m:t></m:t>
                    </m:r>
                    <m:r>
                      <a:rPr lang="en-US" altLang="zh-CN" sz="2000" b="0" i="1" dirty="0" smtClean="0">
                        <a:latin typeface="Cambria Math" panose="02040503050406030204" pitchFamily="18" charset="0"/>
                        <a:sym typeface="Symbol" pitchFamily="2" charset="2"/>
                      </a:rPr>
                      <m:t> </m:t>
                    </m:r>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𝐴</m:t>
                        </m:r>
                        <m:r>
                          <a:rPr lang="en-US" altLang="zh-CN" sz="2000" b="0" i="1" baseline="-25000" smtClean="0">
                            <a:latin typeface="Cambria Math" panose="02040503050406030204" pitchFamily="18" charset="0"/>
                          </a:rPr>
                          <m:t>2</m:t>
                        </m:r>
                      </m:e>
                    </m:acc>
                    <m:r>
                      <m:rPr>
                        <m:nor/>
                      </m:rPr>
                      <a:rPr lang="en-US" altLang="zh-CN" sz="2000" b="1" i="0" baseline="-25000" smtClean="0">
                        <a:latin typeface="Cambria Math" panose="02040503050406030204" pitchFamily="18" charset="0"/>
                      </a:rPr>
                      <m:t> </m:t>
                    </m:r>
                    <m:r>
                      <m:rPr>
                        <m:nor/>
                      </m:rPr>
                      <a:rPr lang="en-US" altLang="zh-CN" sz="2000" b="1" dirty="0" smtClean="0">
                        <a:latin typeface="Times New Roman" panose="02020603050405020304" pitchFamily="18" charset="0"/>
                        <a:sym typeface="Symbol" pitchFamily="2" charset="2"/>
                      </a:rPr>
                      <m:t></m:t>
                    </m:r>
                  </m:oMath>
                </a14:m>
                <a:r>
                  <a:rPr lang="en-US" altLang="zh-CN" sz="2000" dirty="0"/>
                  <a:t> …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𝐴</m:t>
                        </m:r>
                        <m:r>
                          <a:rPr lang="en-US" altLang="zh-CN" sz="2000" b="0" i="1" baseline="-25000" smtClean="0">
                            <a:latin typeface="Cambria Math" panose="02040503050406030204" pitchFamily="18" charset="0"/>
                          </a:rPr>
                          <m:t>𝑛</m:t>
                        </m:r>
                      </m:e>
                    </m:acc>
                  </m:oMath>
                </a14:m>
                <a:r>
                  <a:rPr lang="en-US" altLang="zh-CN" sz="2000" dirty="0"/>
                  <a:t>| = |S| - </a:t>
                </a:r>
                <a14:m>
                  <m:oMath xmlns:m="http://schemas.openxmlformats.org/officeDocument/2006/math">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i="1" smtClean="0">
                            <a:latin typeface="Cambria Math" panose="02040503050406030204" pitchFamily="18" charset="0"/>
                          </a:rPr>
                          <m:t>=</m:t>
                        </m:r>
                        <m:r>
                          <a:rPr lang="en-US" altLang="zh-CN" sz="2000" b="0" i="1" smtClean="0">
                            <a:latin typeface="Cambria Math" panose="02040503050406030204" pitchFamily="18" charset="0"/>
                          </a:rPr>
                          <m:t>1</m:t>
                        </m:r>
                      </m:sub>
                      <m:sup>
                        <m:r>
                          <a:rPr lang="en-US" altLang="zh-CN" sz="2000" i="1" smtClean="0">
                            <a:latin typeface="Cambria Math" panose="02040503050406030204" pitchFamily="18" charset="0"/>
                          </a:rPr>
                          <m:t>𝑛</m:t>
                        </m:r>
                      </m:sup>
                      <m:e>
                        <m:r>
                          <m:rPr>
                            <m:nor/>
                          </m:rPr>
                          <a:rPr lang="en-US" altLang="zh-CN" sz="2000" dirty="0" smtClean="0"/>
                          <m:t>|</m:t>
                        </m:r>
                        <m:r>
                          <m:rPr>
                            <m:nor/>
                          </m:rPr>
                          <a:rPr lang="en-US" altLang="zh-CN" sz="2000" dirty="0" smtClean="0"/>
                          <m:t>Ai</m:t>
                        </m:r>
                        <m:r>
                          <m:rPr>
                            <m:nor/>
                          </m:rPr>
                          <a:rPr lang="en-US" altLang="zh-CN" sz="2000" dirty="0" smtClean="0"/>
                          <m:t>|</m:t>
                        </m:r>
                      </m:e>
                    </m:nary>
                  </m:oMath>
                </a14:m>
                <a:r>
                  <a:rPr lang="en-US" altLang="zh-CN" sz="2000" dirty="0"/>
                  <a:t> + </a:t>
                </a:r>
                <a14:m>
                  <m:oMath xmlns:m="http://schemas.openxmlformats.org/officeDocument/2006/math">
                    <m:nary>
                      <m:naryPr>
                        <m:chr m:val="∑"/>
                        <m:supHide m:val="on"/>
                        <m:ctrlPr>
                          <a:rPr lang="en-US" altLang="zh-CN" sz="2000" i="1" smtClean="0">
                            <a:latin typeface="Cambria Math" panose="02040503050406030204" pitchFamily="18" charset="0"/>
                          </a:rPr>
                        </m:ctrlPr>
                      </m:naryPr>
                      <m:sub>
                        <m:r>
                          <m:rPr>
                            <m:nor/>
                          </m:rPr>
                          <a:rPr lang="en-US" altLang="zh-CN" sz="2000" dirty="0" smtClean="0"/>
                          <m:t>1</m:t>
                        </m:r>
                        <m:r>
                          <m:rPr>
                            <m:nor/>
                          </m:rPr>
                          <a:rPr lang="zh-CN" altLang="en-US" sz="2000" dirty="0" smtClean="0"/>
                          <m:t> </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zh-CN" altLang="en-US" sz="2000" b="0" i="1" smtClean="0">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j</m:t>
                        </m:r>
                        <m:r>
                          <m:rPr>
                            <m:nor/>
                          </m:rPr>
                          <a:rPr lang="en-US" altLang="zh-CN" sz="2000" b="0" i="0" smtClean="0">
                            <a:latin typeface="Cambria Math" panose="02040503050406030204" pitchFamily="18" charset="0"/>
                            <a:ea typeface="Cambria Math" panose="02040503050406030204" pitchFamily="18" charset="0"/>
                          </a:rPr>
                          <m:t> </m:t>
                        </m:r>
                        <m:r>
                          <a:rPr lang="en-US" altLang="zh-CN" sz="2000" i="1" dirty="0" smtClean="0">
                            <a:latin typeface="Cambria Math" panose="02040503050406030204" pitchFamily="18" charset="0"/>
                            <a:ea typeface="Cambria Math" panose="02040503050406030204" pitchFamily="18" charset="0"/>
                          </a:rPr>
                          <m:t>≤</m:t>
                        </m:r>
                        <m:r>
                          <m:rPr>
                            <m:nor/>
                          </m:rPr>
                          <a:rPr lang="zh-CN" altLang="en-US" sz="2000" dirty="0"/>
                          <m:t> </m:t>
                        </m:r>
                        <m:r>
                          <m:rPr>
                            <m:nor/>
                          </m:rPr>
                          <a:rPr lang="en-US" altLang="zh-CN" sz="2000" dirty="0"/>
                          <m:t>n</m:t>
                        </m:r>
                      </m:sub>
                      <m:sup/>
                      <m:e>
                        <m:r>
                          <m:rPr>
                            <m:nor/>
                          </m:rPr>
                          <a:rPr lang="en-US" altLang="zh-CN" sz="2000" dirty="0" smtClean="0"/>
                          <m:t>|</m:t>
                        </m:r>
                        <m:r>
                          <m:rPr>
                            <m:nor/>
                          </m:rPr>
                          <a:rPr lang="en-US" altLang="zh-CN" sz="2000" dirty="0" smtClean="0"/>
                          <m:t>Ai</m:t>
                        </m:r>
                        <m:r>
                          <m:rPr>
                            <m:nor/>
                          </m:rPr>
                          <a:rPr lang="zh-CN" altLang="en-US" sz="2000" dirty="0" smtClean="0"/>
                          <m:t> </m:t>
                        </m:r>
                        <m:r>
                          <m:rPr>
                            <m:nor/>
                          </m:rPr>
                          <a:rPr lang="en-US" altLang="zh-CN" sz="2000" b="1" dirty="0" smtClean="0">
                            <a:latin typeface="Times New Roman" panose="02020603050405020304" pitchFamily="18" charset="0"/>
                            <a:sym typeface="Symbol" pitchFamily="2" charset="2"/>
                          </a:rPr>
                          <m:t> </m:t>
                        </m:r>
                        <m:r>
                          <m:rPr>
                            <m:nor/>
                          </m:rPr>
                          <a:rPr lang="en-US" altLang="zh-CN" sz="2000" dirty="0" smtClean="0">
                            <a:latin typeface="Times New Roman" panose="02020603050405020304" pitchFamily="18" charset="0"/>
                            <a:sym typeface="Symbol" pitchFamily="2" charset="2"/>
                          </a:rPr>
                          <m:t>A</m:t>
                        </m:r>
                        <m:r>
                          <m:rPr>
                            <m:nor/>
                          </m:rPr>
                          <a:rPr lang="en-US" altLang="zh-CN" sz="2000" baseline="-25000" dirty="0" smtClean="0">
                            <a:latin typeface="Times New Roman" panose="02020603050405020304" pitchFamily="18" charset="0"/>
                            <a:sym typeface="Symbol" pitchFamily="2" charset="2"/>
                          </a:rPr>
                          <m:t>j</m:t>
                        </m:r>
                        <m:r>
                          <m:rPr>
                            <m:nor/>
                          </m:rPr>
                          <a:rPr lang="en-US" altLang="zh-CN" sz="2000" dirty="0" smtClean="0"/>
                          <m:t>|</m:t>
                        </m:r>
                      </m:e>
                    </m:nary>
                    <m:r>
                      <a:rPr lang="en-US" altLang="zh-CN" sz="2000" b="0" i="1" dirty="0" smtClean="0">
                        <a:latin typeface="Cambria Math" panose="02040503050406030204" pitchFamily="18" charset="0"/>
                      </a:rPr>
                      <m:t> + …+</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−1</m:t>
                        </m:r>
                      </m:e>
                    </m:d>
                    <m:r>
                      <a:rPr lang="en-US" altLang="zh-CN" sz="2000" b="0" i="1" baseline="30000" dirty="0" smtClean="0">
                        <a:latin typeface="Cambria Math" panose="02040503050406030204" pitchFamily="18" charset="0"/>
                      </a:rPr>
                      <m:t>𝑛</m:t>
                    </m:r>
                  </m:oMath>
                </a14:m>
                <a:r>
                  <a:rPr lang="en-US" altLang="zh-CN" sz="2000" dirty="0"/>
                  <a:t> |A</a:t>
                </a:r>
                <a:r>
                  <a:rPr lang="en-US" altLang="zh-CN" sz="2000" baseline="-25000" dirty="0"/>
                  <a:t>1</a:t>
                </a:r>
                <a:r>
                  <a:rPr lang="zh-CN" altLang="en-US" sz="2000" dirty="0"/>
                  <a:t> </a:t>
                </a:r>
                <a:r>
                  <a:rPr lang="en-US" altLang="zh-CN" sz="2000" b="1" dirty="0">
                    <a:latin typeface="Times New Roman" panose="02020603050405020304" pitchFamily="18" charset="0"/>
                    <a:sym typeface="Symbol" pitchFamily="2" charset="2"/>
                  </a:rPr>
                  <a:t> </a:t>
                </a:r>
                <a:r>
                  <a:rPr lang="en-US" altLang="zh-CN" sz="2000" dirty="0">
                    <a:latin typeface="Times New Roman" panose="02020603050405020304" pitchFamily="18" charset="0"/>
                    <a:sym typeface="Symbol" pitchFamily="2" charset="2"/>
                  </a:rPr>
                  <a:t>A</a:t>
                </a:r>
                <a:r>
                  <a:rPr lang="en-US" altLang="zh-CN" sz="2000" baseline="-25000" dirty="0">
                    <a:latin typeface="Times New Roman" panose="02020603050405020304" pitchFamily="18" charset="0"/>
                    <a:sym typeface="Symbol" pitchFamily="2" charset="2"/>
                  </a:rPr>
                  <a:t>2</a:t>
                </a:r>
                <a:r>
                  <a:rPr lang="en-US" altLang="zh-CN" sz="2000" b="1" dirty="0">
                    <a:latin typeface="Times New Roman" panose="02020603050405020304" pitchFamily="18" charset="0"/>
                    <a:sym typeface="Symbol" pitchFamily="2" charset="2"/>
                  </a:rPr>
                  <a:t> </a:t>
                </a:r>
                <a:r>
                  <a:rPr lang="zh-CN" altLang="en-US" sz="2000" b="1" dirty="0">
                    <a:latin typeface="Times New Roman" panose="02020603050405020304" pitchFamily="18" charset="0"/>
                    <a:sym typeface="Symbol" pitchFamily="2" charset="2"/>
                  </a:rPr>
                  <a:t> </a:t>
                </a:r>
                <a:r>
                  <a:rPr lang="en-US" altLang="zh-CN" sz="2000" b="1" dirty="0">
                    <a:latin typeface="Times New Roman" panose="02020603050405020304" pitchFamily="18" charset="0"/>
                    <a:sym typeface="Symbol" pitchFamily="2" charset="2"/>
                  </a:rPr>
                  <a:t>…</a:t>
                </a:r>
                <a:r>
                  <a:rPr lang="zh-CN" altLang="en-US" sz="2000" b="1" dirty="0">
                    <a:latin typeface="Times New Roman" panose="02020603050405020304" pitchFamily="18" charset="0"/>
                    <a:sym typeface="Symbol" pitchFamily="2" charset="2"/>
                  </a:rPr>
                  <a:t> </a:t>
                </a:r>
                <a:r>
                  <a:rPr lang="en-US" altLang="zh-CN" sz="2000" b="1" dirty="0">
                    <a:latin typeface="Times New Roman" panose="02020603050405020304" pitchFamily="18" charset="0"/>
                    <a:sym typeface="Symbol" pitchFamily="2" charset="2"/>
                  </a:rPr>
                  <a:t> </a:t>
                </a:r>
                <a:r>
                  <a:rPr lang="en-US" altLang="zh-CN" sz="2000" dirty="0">
                    <a:latin typeface="Times New Roman" panose="02020603050405020304" pitchFamily="18" charset="0"/>
                    <a:sym typeface="Symbol" pitchFamily="2" charset="2"/>
                  </a:rPr>
                  <a:t>A</a:t>
                </a:r>
                <a:r>
                  <a:rPr lang="en-US" altLang="zh-CN" sz="2000" baseline="-25000" dirty="0">
                    <a:latin typeface="Times New Roman" panose="02020603050405020304" pitchFamily="18" charset="0"/>
                    <a:sym typeface="Symbol" pitchFamily="2" charset="2"/>
                  </a:rPr>
                  <a:t>n </a:t>
                </a:r>
                <a:r>
                  <a:rPr lang="en-US" altLang="zh-CN" sz="2000" dirty="0"/>
                  <a:t>|</a:t>
                </a:r>
              </a:p>
              <a:p>
                <a:pPr marL="0" indent="0">
                  <a:buNone/>
                </a:pPr>
                <a:r>
                  <a:rPr lang="en-US" altLang="zh-CN" sz="2000" dirty="0"/>
                  <a:t>= n! - </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1</m:t>
                        </m:r>
                      </m:sup>
                    </m:sSubSup>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2</m:t>
                        </m:r>
                      </m:sup>
                    </m:sSub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3</m:t>
                        </m:r>
                      </m:sup>
                    </m:sSub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baseline="30000" smtClean="0">
                        <a:latin typeface="Cambria Math" panose="02040503050406030204" pitchFamily="18" charset="0"/>
                      </a:rPr>
                      <m:t>𝑛</m:t>
                    </m:r>
                  </m:oMath>
                </a14:m>
                <a:r>
                  <a:rPr lang="en-US" altLang="zh-CN" sz="2000" dirty="0"/>
                  <a:t> </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sup>
                    </m:sSubSup>
                    <m:r>
                      <a:rPr lang="en-US" altLang="zh-CN" sz="2000" b="0" i="1" smtClean="0">
                        <a:latin typeface="Cambria Math" panose="02040503050406030204" pitchFamily="18" charset="0"/>
                      </a:rPr>
                      <m:t> 0!</m:t>
                    </m:r>
                  </m:oMath>
                </a14:m>
                <a:endParaRPr lang="en-US" altLang="zh-CN" sz="2000" b="0" dirty="0"/>
              </a:p>
              <a:p>
                <a:pPr marL="0" indent="0">
                  <a:buNone/>
                </a:pPr>
                <a:r>
                  <a:rPr lang="en-US" altLang="zh-CN" sz="2000" dirty="0"/>
                  <a:t>= n![1 </a:t>
                </a:r>
                <a14:m>
                  <m:oMath xmlns:m="http://schemas.openxmlformats.org/officeDocument/2006/math">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 </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m:t>
                        </m:r>
                      </m:den>
                    </m:f>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 </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baseline="30000" smtClean="0">
                        <a:latin typeface="Cambria Math" panose="02040503050406030204" pitchFamily="18" charset="0"/>
                      </a:rPr>
                      <m:t>𝑛</m:t>
                    </m:r>
                  </m:oMath>
                </a14:m>
                <a:r>
                  <a:rPr lang="en-US" altLang="zh-CN" sz="2000" dirty="0"/>
                  <a:t> </a:t>
                </a: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den>
                    </m:f>
                  </m:oMath>
                </a14:m>
                <a:r>
                  <a:rPr lang="en-US" altLang="zh-CN" sz="2000" dirty="0"/>
                  <a:t>]</a:t>
                </a:r>
              </a:p>
              <a:p>
                <a:pPr marL="0" indent="0">
                  <a:buNone/>
                </a:pPr>
                <a:endParaRPr lang="en-US" altLang="zh-CN" sz="2000" dirty="0"/>
              </a:p>
              <a:p>
                <a:pPr marL="0" indent="0">
                  <a:spcBef>
                    <a:spcPts val="0"/>
                  </a:spcBef>
                  <a:buNone/>
                </a:pPr>
                <a14:m>
                  <m:oMathPara xmlns:m="http://schemas.openxmlformats.org/officeDocument/2006/math">
                    <m:oMathParaPr>
                      <m:jc m:val="left"/>
                    </m:oMathParaPr>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b="0" i="1" dirty="0" smtClean="0">
                                  <a:latin typeface="Cambria Math" panose="02040503050406030204" pitchFamily="18" charset="0"/>
                                </a:rPr>
                              </m:ctrlPr>
                            </m:sSubPr>
                            <m:e>
                              <m:r>
                                <m:rPr>
                                  <m:nor/>
                                </m:rPr>
                                <a:rPr lang="en-US" altLang="zh-CN" sz="2000" dirty="0" smtClean="0"/>
                                <m:t>=</m:t>
                              </m:r>
                            </m:e>
                            <m:sub>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ea typeface="Cambria Math" panose="02040503050406030204" pitchFamily="18" charset="0"/>
                                    </a:rPr>
                                    <m:t>⟶</m:t>
                                  </m:r>
                                  <m:r>
                                    <a:rPr lang="en-US" altLang="zh-CN" sz="2000" i="1" dirty="0" smtClean="0">
                                      <a:latin typeface="Cambria Math" panose="02040503050406030204" pitchFamily="18" charset="0"/>
                                      <a:ea typeface="Cambria Math" panose="02040503050406030204" pitchFamily="18" charset="0"/>
                                    </a:rPr>
                                    <m:t>∞</m:t>
                                  </m:r>
                                </m:e>
                              </m:d>
                            </m:sub>
                          </m:s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Name>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−1</m:t>
                              </m:r>
                            </m:sup>
                          </m:sSup>
                        </m:e>
                      </m:func>
                    </m:oMath>
                  </m:oMathPara>
                </a14:m>
                <a:endParaRPr lang="en-US" altLang="zh-CN" sz="2000" dirty="0"/>
              </a:p>
              <a:p>
                <a:pPr marL="0" indent="0">
                  <a:buNone/>
                </a:pPr>
                <a:endParaRPr lang="en-CN" sz="2000" dirty="0"/>
              </a:p>
            </p:txBody>
          </p:sp>
        </mc:Choice>
        <mc:Fallback xmlns="">
          <p:sp>
            <p:nvSpPr>
              <p:cNvPr id="3" name="Content Placeholder 2">
                <a:extLst>
                  <a:ext uri="{FF2B5EF4-FFF2-40B4-BE49-F238E27FC236}">
                    <a16:creationId xmlns:a16="http://schemas.microsoft.com/office/drawing/2014/main" id="{1723516B-0F49-4E42-A898-3D6ADCEBFD2D}"/>
                  </a:ext>
                </a:extLst>
              </p:cNvPr>
              <p:cNvSpPr>
                <a:spLocks noGrp="1" noRot="1" noChangeAspect="1" noMove="1" noResize="1" noEditPoints="1" noAdjustHandles="1" noChangeArrowheads="1" noChangeShapeType="1" noTextEdit="1"/>
              </p:cNvSpPr>
              <p:nvPr>
                <p:ph idx="1"/>
              </p:nvPr>
            </p:nvSpPr>
            <p:spPr>
              <a:xfrm>
                <a:off x="457200" y="1412776"/>
                <a:ext cx="8229600" cy="5256584"/>
              </a:xfrm>
              <a:blipFill>
                <a:blip r:embed="rId2"/>
                <a:stretch>
                  <a:fillRect l="-772" t="-723"/>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3B36ECE-E702-9946-BC8C-D8F1A7A82B05}"/>
                  </a:ext>
                </a:extLst>
              </p:cNvPr>
              <p:cNvSpPr txBox="1"/>
              <p:nvPr/>
            </p:nvSpPr>
            <p:spPr>
              <a:xfrm>
                <a:off x="4355976" y="5711115"/>
                <a:ext cx="3676263" cy="369332"/>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 </m:t>
                      </m:r>
                      <m:r>
                        <a:rPr lang="en-US" i="1">
                          <a:latin typeface="Cambria Math" panose="02040503050406030204" pitchFamily="18" charset="0"/>
                        </a:rPr>
                        <m:t>在</m:t>
                      </m:r>
                      <m:r>
                        <a:rPr lang="en-US" altLang="zh-CN" b="0" i="1" smtClean="0">
                          <a:latin typeface="Cambria Math" panose="02040503050406030204" pitchFamily="18" charset="0"/>
                        </a:rPr>
                        <m:t>0</m:t>
                      </m:r>
                      <m:r>
                        <a:rPr lang="zh-CN" altLang="en-US" i="1">
                          <a:latin typeface="Cambria Math" panose="02040503050406030204" pitchFamily="18" charset="0"/>
                        </a:rPr>
                        <m:t>处求导</m:t>
                      </m:r>
                      <m:r>
                        <a:rPr lang="zh-CN" altLang="en-US" i="1" smtClean="0">
                          <a:latin typeface="Cambria Math" panose="02040503050406030204" pitchFamily="18" charset="0"/>
                        </a:rPr>
                        <m:t>的</m:t>
                      </m:r>
                      <m:r>
                        <a:rPr lang="en-US" i="1">
                          <a:latin typeface="Cambria Math" panose="02040503050406030204" pitchFamily="18" charset="0"/>
                        </a:rPr>
                        <m:t>泰勒展开</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m:oMathPara>
                </a14:m>
                <a:endParaRPr lang="en-CN" dirty="0"/>
              </a:p>
            </p:txBody>
          </p:sp>
        </mc:Choice>
        <mc:Fallback>
          <p:sp>
            <p:nvSpPr>
              <p:cNvPr id="6" name="TextBox 5">
                <a:extLst>
                  <a:ext uri="{FF2B5EF4-FFF2-40B4-BE49-F238E27FC236}">
                    <a16:creationId xmlns:a16="http://schemas.microsoft.com/office/drawing/2014/main" id="{53B36ECE-E702-9946-BC8C-D8F1A7A82B05}"/>
                  </a:ext>
                </a:extLst>
              </p:cNvPr>
              <p:cNvSpPr txBox="1">
                <a:spLocks noRot="1" noChangeAspect="1" noMove="1" noResize="1" noEditPoints="1" noAdjustHandles="1" noChangeArrowheads="1" noChangeShapeType="1" noTextEdit="1"/>
              </p:cNvSpPr>
              <p:nvPr/>
            </p:nvSpPr>
            <p:spPr>
              <a:xfrm>
                <a:off x="4355976" y="5711115"/>
                <a:ext cx="3676263" cy="369332"/>
              </a:xfrm>
              <a:prstGeom prst="rect">
                <a:avLst/>
              </a:prstGeom>
              <a:blipFill>
                <a:blip r:embed="rId3"/>
                <a:stretch>
                  <a:fillRect b="-16129"/>
                </a:stretch>
              </a:blipFill>
              <a:ln>
                <a:solidFill>
                  <a:srgbClr val="FF0000"/>
                </a:solidFill>
              </a:ln>
            </p:spPr>
            <p:txBody>
              <a:bodyPr/>
              <a:lstStyle/>
              <a:p>
                <a:r>
                  <a:rPr lang="en-CN">
                    <a:noFill/>
                  </a:rPr>
                  <a:t> </a:t>
                </a:r>
              </a:p>
            </p:txBody>
          </p:sp>
        </mc:Fallback>
      </mc:AlternateContent>
      <p:pic>
        <p:nvPicPr>
          <p:cNvPr id="5" name="Picture 4">
            <a:extLst>
              <a:ext uri="{FF2B5EF4-FFF2-40B4-BE49-F238E27FC236}">
                <a16:creationId xmlns:a16="http://schemas.microsoft.com/office/drawing/2014/main" id="{038F2D2B-D845-C348-BB7B-F6DD75277F10}"/>
              </a:ext>
            </a:extLst>
          </p:cNvPr>
          <p:cNvPicPr>
            <a:picLocks noChangeAspect="1"/>
          </p:cNvPicPr>
          <p:nvPr/>
        </p:nvPicPr>
        <p:blipFill>
          <a:blip r:embed="rId4"/>
          <a:stretch>
            <a:fillRect/>
          </a:stretch>
        </p:blipFill>
        <p:spPr>
          <a:xfrm>
            <a:off x="4355976" y="6084421"/>
            <a:ext cx="4752528" cy="773579"/>
          </a:xfrm>
          <a:prstGeom prst="rect">
            <a:avLst/>
          </a:prstGeom>
        </p:spPr>
      </p:pic>
    </p:spTree>
    <p:extLst>
      <p:ext uri="{BB962C8B-B14F-4D97-AF65-F5344CB8AC3E}">
        <p14:creationId xmlns:p14="http://schemas.microsoft.com/office/powerpoint/2010/main" val="7911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1" dur="500"/>
                                        <p:tgtEl>
                                          <p:spTgt spid="3">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4">
            <a:extLst>
              <a:ext uri="{FF2B5EF4-FFF2-40B4-BE49-F238E27FC236}">
                <a16:creationId xmlns:a16="http://schemas.microsoft.com/office/drawing/2014/main" id="{14461B72-A126-1843-BD68-4DF6E329C2A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053AA0-680F-E04C-B745-96FA2CF382A8}" type="slidenum">
              <a:rPr altLang="zh-CN" sz="1200" noProof="1" smtClean="0">
                <a:latin typeface="Arial Black" panose="020B0604020202020204" pitchFamily="34" charset="0"/>
              </a:rPr>
              <a:pPr>
                <a:spcBef>
                  <a:spcPct val="0"/>
                </a:spcBef>
                <a:buClrTx/>
                <a:buSzTx/>
                <a:buFontTx/>
                <a:buNone/>
              </a:pPr>
              <a:t>8</a:t>
            </a:fld>
            <a:endParaRPr lang="en-CN" altLang="zh-CN" sz="1200" noProof="1">
              <a:latin typeface="Arial Black" panose="020B0604020202020204" pitchFamily="34" charset="0"/>
            </a:endParaRPr>
          </a:p>
        </p:txBody>
      </p:sp>
      <p:sp>
        <p:nvSpPr>
          <p:cNvPr id="56322" name="Rectangle 2">
            <a:extLst>
              <a:ext uri="{FF2B5EF4-FFF2-40B4-BE49-F238E27FC236}">
                <a16:creationId xmlns:a16="http://schemas.microsoft.com/office/drawing/2014/main" id="{B0676437-3ECE-4542-A1CF-953AA74EC0AB}"/>
              </a:ext>
            </a:extLst>
          </p:cNvPr>
          <p:cNvSpPr>
            <a:spLocks noGrp="1" noChangeArrowheads="1"/>
          </p:cNvSpPr>
          <p:nvPr>
            <p:ph type="title"/>
          </p:nvPr>
        </p:nvSpPr>
        <p:spPr>
          <a:xfrm>
            <a:off x="539750" y="576263"/>
            <a:ext cx="8229600" cy="1371600"/>
          </a:xfrm>
        </p:spPr>
        <p:txBody>
          <a:bodyPr/>
          <a:lstStyle/>
          <a:p>
            <a:pPr eaLnBrk="1" hangingPunct="1"/>
            <a:r>
              <a:rPr lang="zh-CN" altLang="en-US" b="1"/>
              <a:t>集合论部分 </a:t>
            </a:r>
            <a:endParaRPr lang="zh-CN" altLang="en-US" sz="1600" b="1"/>
          </a:p>
        </p:txBody>
      </p:sp>
      <p:sp>
        <p:nvSpPr>
          <p:cNvPr id="56323" name="文本框 1">
            <a:extLst>
              <a:ext uri="{FF2B5EF4-FFF2-40B4-BE49-F238E27FC236}">
                <a16:creationId xmlns:a16="http://schemas.microsoft.com/office/drawing/2014/main" id="{73FC5971-452C-5A49-B138-4BBCDB7AB637}"/>
              </a:ext>
            </a:extLst>
          </p:cNvPr>
          <p:cNvSpPr txBox="1">
            <a:spLocks noChangeArrowheads="1"/>
          </p:cNvSpPr>
          <p:nvPr/>
        </p:nvSpPr>
        <p:spPr bwMode="auto">
          <a:xfrm>
            <a:off x="787400" y="1812925"/>
            <a:ext cx="77343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dirty="0"/>
              <a:t>一、本部分的主要内容</a:t>
            </a:r>
            <a:endParaRPr lang="zh-CN" altLang="en-US" sz="2400" dirty="0">
              <a:solidFill>
                <a:srgbClr val="7070FF"/>
              </a:solidFill>
            </a:endParaRPr>
          </a:p>
          <a:p>
            <a:pPr eaLnBrk="1" hangingPunct="1">
              <a:lnSpc>
                <a:spcPct val="150000"/>
              </a:lnSpc>
              <a:spcBef>
                <a:spcPct val="0"/>
              </a:spcBef>
              <a:buClrTx/>
              <a:buSzTx/>
              <a:buFontTx/>
              <a:buNone/>
            </a:pPr>
            <a:r>
              <a:rPr lang="zh-CN" altLang="en-US" sz="2400" dirty="0">
                <a:solidFill>
                  <a:srgbClr val="7070FF"/>
                </a:solidFill>
              </a:rPr>
              <a:t>   </a:t>
            </a:r>
            <a:r>
              <a:rPr lang="zh-CN" altLang="en-US" sz="2000" dirty="0">
                <a:solidFill>
                  <a:srgbClr val="7070FF"/>
                </a:solidFill>
              </a:rPr>
              <a:t>集合代数</a:t>
            </a:r>
            <a:r>
              <a:rPr lang="en-US" altLang="zh-CN" sz="2000" dirty="0">
                <a:solidFill>
                  <a:srgbClr val="7070FF"/>
                </a:solidFill>
              </a:rPr>
              <a:t>----</a:t>
            </a:r>
            <a:r>
              <a:rPr lang="zh-CN" altLang="en-US" sz="2000" dirty="0">
                <a:solidFill>
                  <a:srgbClr val="7070FF"/>
                </a:solidFill>
              </a:rPr>
              <a:t>集合的概念、基本运算及证明</a:t>
            </a:r>
          </a:p>
          <a:p>
            <a:pPr eaLnBrk="1" hangingPunct="1">
              <a:lnSpc>
                <a:spcPct val="150000"/>
              </a:lnSpc>
              <a:spcBef>
                <a:spcPct val="0"/>
              </a:spcBef>
              <a:buClrTx/>
              <a:buSzTx/>
              <a:buFontTx/>
              <a:buNone/>
            </a:pPr>
            <a:r>
              <a:rPr lang="zh-CN" altLang="en-US" sz="2000" dirty="0">
                <a:solidFill>
                  <a:srgbClr val="7070FF"/>
                </a:solidFill>
              </a:rPr>
              <a:t>    关系</a:t>
            </a:r>
            <a:r>
              <a:rPr lang="en-US" altLang="zh-CN" sz="2000" dirty="0">
                <a:solidFill>
                  <a:srgbClr val="7070FF"/>
                </a:solidFill>
              </a:rPr>
              <a:t>----</a:t>
            </a:r>
            <a:r>
              <a:rPr lang="zh-CN" altLang="en-US" sz="2000" dirty="0">
                <a:solidFill>
                  <a:srgbClr val="7070FF"/>
                </a:solidFill>
              </a:rPr>
              <a:t>二元关系的表示、运算、性质、特殊的关系</a:t>
            </a:r>
          </a:p>
          <a:p>
            <a:pPr eaLnBrk="1" hangingPunct="1">
              <a:lnSpc>
                <a:spcPct val="150000"/>
              </a:lnSpc>
              <a:spcBef>
                <a:spcPct val="0"/>
              </a:spcBef>
              <a:buClrTx/>
              <a:buSzTx/>
              <a:buFontTx/>
              <a:buNone/>
            </a:pPr>
            <a:r>
              <a:rPr lang="zh-CN" altLang="en-US" sz="2000" dirty="0">
                <a:solidFill>
                  <a:srgbClr val="7070FF"/>
                </a:solidFill>
              </a:rPr>
              <a:t>    函数</a:t>
            </a:r>
            <a:r>
              <a:rPr lang="en-US" altLang="zh-CN" sz="2000" dirty="0">
                <a:solidFill>
                  <a:srgbClr val="7070FF"/>
                </a:solidFill>
              </a:rPr>
              <a:t>----</a:t>
            </a:r>
            <a:r>
              <a:rPr lang="zh-CN" altLang="en-US" sz="2000" dirty="0">
                <a:solidFill>
                  <a:srgbClr val="7070FF"/>
                </a:solidFill>
              </a:rPr>
              <a:t>函数的定义、性质、运算</a:t>
            </a:r>
          </a:p>
          <a:p>
            <a:pPr eaLnBrk="1" hangingPunct="1">
              <a:lnSpc>
                <a:spcPct val="150000"/>
              </a:lnSpc>
              <a:spcBef>
                <a:spcPct val="0"/>
              </a:spcBef>
              <a:buClrTx/>
              <a:buSzTx/>
              <a:buFontTx/>
              <a:buNone/>
            </a:pPr>
            <a:r>
              <a:rPr lang="zh-CN" altLang="en-US" sz="2000" dirty="0">
                <a:solidFill>
                  <a:srgbClr val="7070FF"/>
                </a:solidFill>
              </a:rPr>
              <a:t>    集合的基数</a:t>
            </a:r>
            <a:r>
              <a:rPr lang="en-US" altLang="zh-CN" sz="2000" dirty="0">
                <a:solidFill>
                  <a:srgbClr val="7070FF"/>
                </a:solidFill>
              </a:rPr>
              <a:t>----</a:t>
            </a:r>
            <a:r>
              <a:rPr lang="zh-CN" altLang="en-US" sz="2000" dirty="0">
                <a:solidFill>
                  <a:srgbClr val="7070FF"/>
                </a:solidFill>
              </a:rPr>
              <a:t>集合的等势、集合的基数</a:t>
            </a:r>
          </a:p>
          <a:p>
            <a:pPr eaLnBrk="1" hangingPunct="1">
              <a:lnSpc>
                <a:spcPct val="150000"/>
              </a:lnSpc>
              <a:spcBef>
                <a:spcPct val="0"/>
              </a:spcBef>
              <a:buClrTx/>
              <a:buSzTx/>
              <a:buFontTx/>
              <a:buNone/>
            </a:pPr>
            <a:endParaRPr lang="zh-CN" altLang="en-US" sz="2000" dirty="0">
              <a:solidFill>
                <a:srgbClr val="7070FF"/>
              </a:solidFill>
            </a:endParaRPr>
          </a:p>
          <a:p>
            <a:pPr eaLnBrk="1" hangingPunct="1">
              <a:lnSpc>
                <a:spcPct val="150000"/>
              </a:lnSpc>
              <a:spcBef>
                <a:spcPct val="0"/>
              </a:spcBef>
              <a:buClrTx/>
              <a:buSzTx/>
              <a:buFontTx/>
              <a:buNone/>
            </a:pPr>
            <a:r>
              <a:rPr lang="zh-CN" altLang="en-US" sz="2000" dirty="0"/>
              <a:t>二、本部分的基本要求</a:t>
            </a:r>
            <a:endParaRPr lang="zh-CN" altLang="en-US" sz="2000" dirty="0">
              <a:solidFill>
                <a:srgbClr val="7070FF"/>
              </a:solidFill>
            </a:endParaRPr>
          </a:p>
          <a:p>
            <a:pPr eaLnBrk="1" hangingPunct="1">
              <a:lnSpc>
                <a:spcPct val="150000"/>
              </a:lnSpc>
              <a:spcBef>
                <a:spcPct val="0"/>
              </a:spcBef>
              <a:buClrTx/>
              <a:buSzTx/>
              <a:buFontTx/>
              <a:buNone/>
            </a:pPr>
            <a:r>
              <a:rPr lang="zh-CN" altLang="en-US" sz="2000" dirty="0">
                <a:solidFill>
                  <a:srgbClr val="7070FF"/>
                </a:solidFill>
              </a:rPr>
              <a:t>    掌握集合及其先关的基本概念</a:t>
            </a:r>
          </a:p>
          <a:p>
            <a:pPr eaLnBrk="1" hangingPunct="1">
              <a:lnSpc>
                <a:spcPct val="150000"/>
              </a:lnSpc>
              <a:spcBef>
                <a:spcPct val="0"/>
              </a:spcBef>
              <a:buClrTx/>
              <a:buSzTx/>
              <a:buFontTx/>
              <a:buNone/>
            </a:pPr>
            <a:r>
              <a:rPr lang="zh-CN" altLang="en-US" sz="2000" dirty="0">
                <a:solidFill>
                  <a:srgbClr val="7070FF"/>
                </a:solidFill>
              </a:rPr>
              <a:t>    熟练掌握集合以及关系、函数的基本运算</a:t>
            </a:r>
          </a:p>
          <a:p>
            <a:pPr eaLnBrk="1" hangingPunct="1">
              <a:lnSpc>
                <a:spcPct val="150000"/>
              </a:lnSpc>
              <a:spcBef>
                <a:spcPct val="0"/>
              </a:spcBef>
              <a:buClrTx/>
              <a:buSzTx/>
              <a:buFontTx/>
              <a:buNone/>
            </a:pPr>
            <a:r>
              <a:rPr lang="zh-CN" altLang="en-US" sz="2000" dirty="0">
                <a:solidFill>
                  <a:srgbClr val="7070FF"/>
                </a:solidFill>
              </a:rPr>
              <a:t>    了解和使用基本的证明方法</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49" name="Object 2">
            <a:extLst>
              <a:ext uri="{FF2B5EF4-FFF2-40B4-BE49-F238E27FC236}">
                <a16:creationId xmlns:a16="http://schemas.microsoft.com/office/drawing/2014/main" id="{43FA5D1D-367B-474F-A254-2992FCB1B180}"/>
              </a:ext>
            </a:extLst>
          </p:cNvPr>
          <p:cNvGraphicFramePr>
            <a:graphicFrameLocks/>
          </p:cNvGraphicFramePr>
          <p:nvPr/>
        </p:nvGraphicFramePr>
        <p:xfrm>
          <a:off x="646113" y="2070100"/>
          <a:ext cx="7394575" cy="7977188"/>
        </p:xfrm>
        <a:graphic>
          <a:graphicData uri="http://schemas.openxmlformats.org/presentationml/2006/ole">
            <mc:AlternateContent xmlns:mc="http://schemas.openxmlformats.org/markup-compatibility/2006">
              <mc:Choice xmlns:v="urn:schemas-microsoft-com:vml" Requires="v">
                <p:oleObj spid="_x0000_s130266" r:id="rId3" imgW="3759200" imgH="4051300" progId="Word.Document.8">
                  <p:embed/>
                </p:oleObj>
              </mc:Choice>
              <mc:Fallback>
                <p:oleObj r:id="rId3" imgW="3759200" imgH="40513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070100"/>
                        <a:ext cx="7394575" cy="797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0050" name="Rectangle 3">
            <a:extLst>
              <a:ext uri="{FF2B5EF4-FFF2-40B4-BE49-F238E27FC236}">
                <a16:creationId xmlns:a16="http://schemas.microsoft.com/office/drawing/2014/main" id="{F863D474-8F9C-794A-85FC-2DCCC963E1CA}"/>
              </a:ext>
            </a:extLst>
          </p:cNvPr>
          <p:cNvSpPr>
            <a:spLocks noGrp="1" noChangeArrowheads="1"/>
          </p:cNvSpPr>
          <p:nvPr>
            <p:ph type="title"/>
          </p:nvPr>
        </p:nvSpPr>
        <p:spPr>
          <a:xfrm>
            <a:off x="357188" y="571500"/>
            <a:ext cx="8229600" cy="1143000"/>
          </a:xfrm>
        </p:spPr>
        <p:txBody>
          <a:bodyPr/>
          <a:lstStyle/>
          <a:p>
            <a:pPr eaLnBrk="1" hangingPunct="1"/>
            <a:r>
              <a:rPr lang="zh-CN" altLang="en-US" sz="3000" b="1">
                <a:latin typeface="华文中宋" panose="02010600040101010101" pitchFamily="2" charset="-122"/>
              </a:rPr>
              <a:t>第六章 习题课</a:t>
            </a:r>
          </a:p>
        </p:txBody>
      </p:sp>
      <p:pic>
        <p:nvPicPr>
          <p:cNvPr id="130051" name="Picture 4" descr="Ball0012">
            <a:extLst>
              <a:ext uri="{FF2B5EF4-FFF2-40B4-BE49-F238E27FC236}">
                <a16:creationId xmlns:a16="http://schemas.microsoft.com/office/drawing/2014/main" id="{60BA3947-E8DF-9E4F-8125-7DF02D7F0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14325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2" name="Picture 5" descr="Ball0012">
            <a:extLst>
              <a:ext uri="{FF2B5EF4-FFF2-40B4-BE49-F238E27FC236}">
                <a16:creationId xmlns:a16="http://schemas.microsoft.com/office/drawing/2014/main" id="{8EF29F68-29B0-9241-906C-36D141967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5734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6" descr="Ball0012">
            <a:extLst>
              <a:ext uri="{FF2B5EF4-FFF2-40B4-BE49-F238E27FC236}">
                <a16:creationId xmlns:a16="http://schemas.microsoft.com/office/drawing/2014/main" id="{5C12DD1A-1DC8-5443-9F34-4EE98C5F3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510088"/>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4" name="Picture 7" descr="Ball0012">
            <a:extLst>
              <a:ext uri="{FF2B5EF4-FFF2-40B4-BE49-F238E27FC236}">
                <a16:creationId xmlns:a16="http://schemas.microsoft.com/office/drawing/2014/main" id="{3143C526-C3B1-DB49-BD6D-CCAE909E38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94347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5" name="Picture 8" descr="Ball0012">
            <a:extLst>
              <a:ext uri="{FF2B5EF4-FFF2-40B4-BE49-F238E27FC236}">
                <a16:creationId xmlns:a16="http://schemas.microsoft.com/office/drawing/2014/main" id="{F6AA03D8-D9FA-5E45-A33A-366B9346A8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373688"/>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6" name="Picture 9" descr="Ball0012">
            <a:extLst>
              <a:ext uri="{FF2B5EF4-FFF2-40B4-BE49-F238E27FC236}">
                <a16:creationId xmlns:a16="http://schemas.microsoft.com/office/drawing/2014/main" id="{29521E5A-BC33-7C4A-A249-F705D7E494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805488"/>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3" name="Object 2">
            <a:extLst>
              <a:ext uri="{FF2B5EF4-FFF2-40B4-BE49-F238E27FC236}">
                <a16:creationId xmlns:a16="http://schemas.microsoft.com/office/drawing/2014/main" id="{45F29F16-8E8F-F24C-B14C-B880B4E20C8D}"/>
              </a:ext>
            </a:extLst>
          </p:cNvPr>
          <p:cNvGraphicFramePr>
            <a:graphicFrameLocks/>
          </p:cNvGraphicFramePr>
          <p:nvPr/>
        </p:nvGraphicFramePr>
        <p:xfrm>
          <a:off x="1588" y="2503488"/>
          <a:ext cx="12203112" cy="8134350"/>
        </p:xfrm>
        <a:graphic>
          <a:graphicData uri="http://schemas.openxmlformats.org/presentationml/2006/ole">
            <mc:AlternateContent xmlns:mc="http://schemas.openxmlformats.org/markup-compatibility/2006">
              <mc:Choice xmlns:v="urn:schemas-microsoft-com:vml" Requires="v">
                <p:oleObj spid="_x0000_s131288" r:id="rId3" imgW="7213600" imgH="4800600" progId="Word.Document.8">
                  <p:embed/>
                </p:oleObj>
              </mc:Choice>
              <mc:Fallback>
                <p:oleObj r:id="rId3" imgW="7213600" imgH="48006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503488"/>
                        <a:ext cx="12203112" cy="81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1074" name="Picture 3" descr="Ball0012">
            <a:extLst>
              <a:ext uri="{FF2B5EF4-FFF2-40B4-BE49-F238E27FC236}">
                <a16:creationId xmlns:a16="http://schemas.microsoft.com/office/drawing/2014/main" id="{83C96811-C6BF-8E4E-BAFE-BC2FF76E7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1210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5" name="Picture 4" descr="Ball0012">
            <a:extLst>
              <a:ext uri="{FF2B5EF4-FFF2-40B4-BE49-F238E27FC236}">
                <a16:creationId xmlns:a16="http://schemas.microsoft.com/office/drawing/2014/main" id="{2193E97C-7E25-0145-BEA6-569B9257E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6242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6" name="Picture 5" descr="Ball0012">
            <a:extLst>
              <a:ext uri="{FF2B5EF4-FFF2-40B4-BE49-F238E27FC236}">
                <a16:creationId xmlns:a16="http://schemas.microsoft.com/office/drawing/2014/main" id="{D6D06B15-BD06-9C43-B58C-175853BE08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05765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7" name="Picture 6" descr="Ball0012">
            <a:extLst>
              <a:ext uri="{FF2B5EF4-FFF2-40B4-BE49-F238E27FC236}">
                <a16:creationId xmlns:a16="http://schemas.microsoft.com/office/drawing/2014/main" id="{700F8895-B8B1-9C41-9A47-005F27D90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4878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7" descr="Ball0012">
            <a:extLst>
              <a:ext uri="{FF2B5EF4-FFF2-40B4-BE49-F238E27FC236}">
                <a16:creationId xmlns:a16="http://schemas.microsoft.com/office/drawing/2014/main" id="{32181292-156C-A046-902F-66251010B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92125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7" name="Object 2">
            <a:extLst>
              <a:ext uri="{FF2B5EF4-FFF2-40B4-BE49-F238E27FC236}">
                <a16:creationId xmlns:a16="http://schemas.microsoft.com/office/drawing/2014/main" id="{B63978E1-DAE7-A145-9B30-96F724B4F8E3}"/>
              </a:ext>
            </a:extLst>
          </p:cNvPr>
          <p:cNvGraphicFramePr>
            <a:graphicFrameLocks/>
          </p:cNvGraphicFramePr>
          <p:nvPr/>
        </p:nvGraphicFramePr>
        <p:xfrm>
          <a:off x="684213" y="1196975"/>
          <a:ext cx="4162425" cy="4856163"/>
        </p:xfrm>
        <a:graphic>
          <a:graphicData uri="http://schemas.openxmlformats.org/presentationml/2006/ole">
            <mc:AlternateContent xmlns:mc="http://schemas.openxmlformats.org/markup-compatibility/2006">
              <mc:Choice xmlns:v="urn:schemas-microsoft-com:vml" Requires="v">
                <p:oleObj spid="_x0000_s132514" r:id="rId3" imgW="2527300" imgH="2959100" progId="Word.Document.8">
                  <p:embed/>
                </p:oleObj>
              </mc:Choice>
              <mc:Fallback>
                <p:oleObj r:id="rId3" imgW="2527300" imgH="29591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96975"/>
                        <a:ext cx="4162425"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2098" name="Object 3">
            <a:extLst>
              <a:ext uri="{FF2B5EF4-FFF2-40B4-BE49-F238E27FC236}">
                <a16:creationId xmlns:a16="http://schemas.microsoft.com/office/drawing/2014/main" id="{EC4B8E7F-5B77-1044-AC04-3D6D6ECE3203}"/>
              </a:ext>
            </a:extLst>
          </p:cNvPr>
          <p:cNvGraphicFramePr>
            <a:graphicFrameLocks/>
          </p:cNvGraphicFramePr>
          <p:nvPr/>
        </p:nvGraphicFramePr>
        <p:xfrm>
          <a:off x="773113" y="5626100"/>
          <a:ext cx="7219950" cy="1244600"/>
        </p:xfrm>
        <a:graphic>
          <a:graphicData uri="http://schemas.openxmlformats.org/presentationml/2006/ole">
            <mc:AlternateContent xmlns:mc="http://schemas.openxmlformats.org/markup-compatibility/2006">
              <mc:Choice xmlns:v="urn:schemas-microsoft-com:vml" Requires="v">
                <p:oleObj spid="_x0000_s132515" r:id="rId5" imgW="4394200" imgH="736600" progId="Word.Document.8">
                  <p:embed/>
                </p:oleObj>
              </mc:Choice>
              <mc:Fallback>
                <p:oleObj r:id="rId5" imgW="4394200" imgH="736600" progId="Word.Document.8">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5626100"/>
                        <a:ext cx="721995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2099" name="Picture 4" descr="Ball0078">
            <a:extLst>
              <a:ext uri="{FF2B5EF4-FFF2-40B4-BE49-F238E27FC236}">
                <a16:creationId xmlns:a16="http://schemas.microsoft.com/office/drawing/2014/main" id="{954F0F55-F25F-EC4C-91C8-67DDCEE7346D}"/>
              </a:ext>
            </a:extLst>
          </p:cNvPr>
          <p:cNvPicPr>
            <a:picLocks noChangeAspect="1" noChangeArrowheads="1"/>
          </p:cNvPicPr>
          <p:nvPr/>
        </p:nvPicPr>
        <p:blipFill>
          <a:blip r:embed="rId7">
            <a:lum bright="20000" contrast="4000"/>
            <a:extLst>
              <a:ext uri="{28A0092B-C50C-407E-A947-70E740481C1C}">
                <a14:useLocalDpi xmlns:a14="http://schemas.microsoft.com/office/drawing/2010/main" val="0"/>
              </a:ext>
            </a:extLst>
          </a:blip>
          <a:srcRect/>
          <a:stretch>
            <a:fillRect/>
          </a:stretch>
        </p:blipFill>
        <p:spPr bwMode="auto">
          <a:xfrm>
            <a:off x="738188" y="57165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1" name="Object 2">
            <a:extLst>
              <a:ext uri="{FF2B5EF4-FFF2-40B4-BE49-F238E27FC236}">
                <a16:creationId xmlns:a16="http://schemas.microsoft.com/office/drawing/2014/main" id="{E3F9B433-B9BD-624B-8F14-FE4ED5A4CA08}"/>
              </a:ext>
            </a:extLst>
          </p:cNvPr>
          <p:cNvGraphicFramePr>
            <a:graphicFrameLocks/>
          </p:cNvGraphicFramePr>
          <p:nvPr/>
        </p:nvGraphicFramePr>
        <p:xfrm>
          <a:off x="179388" y="1095375"/>
          <a:ext cx="8470900" cy="7589838"/>
        </p:xfrm>
        <a:graphic>
          <a:graphicData uri="http://schemas.openxmlformats.org/presentationml/2006/ole">
            <mc:AlternateContent xmlns:mc="http://schemas.openxmlformats.org/markup-compatibility/2006">
              <mc:Choice xmlns:v="urn:schemas-microsoft-com:vml" Requires="v">
                <p:oleObj spid="_x0000_s133335" r:id="rId3" imgW="4622800" imgH="4127500" progId="Word.Document.8">
                  <p:embed/>
                </p:oleObj>
              </mc:Choice>
              <mc:Fallback>
                <p:oleObj r:id="rId3" imgW="4622800" imgH="41275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095375"/>
                        <a:ext cx="8470900" cy="758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3122" name="Picture 3" descr="Ball0012">
            <a:extLst>
              <a:ext uri="{FF2B5EF4-FFF2-40B4-BE49-F238E27FC236}">
                <a16:creationId xmlns:a16="http://schemas.microsoft.com/office/drawing/2014/main" id="{40413CD1-592F-3343-B789-3BD8B2FD8E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3575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3" name="Picture 4" descr="Ball0012">
            <a:extLst>
              <a:ext uri="{FF2B5EF4-FFF2-40B4-BE49-F238E27FC236}">
                <a16:creationId xmlns:a16="http://schemas.microsoft.com/office/drawing/2014/main" id="{D5B026AF-0D9D-E847-9430-4D6E050FA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1497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4" name="Picture 5" descr="Ball0012">
            <a:extLst>
              <a:ext uri="{FF2B5EF4-FFF2-40B4-BE49-F238E27FC236}">
                <a16:creationId xmlns:a16="http://schemas.microsoft.com/office/drawing/2014/main" id="{3C584B42-126E-1647-A5DB-F309A3B01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0133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6" descr="Ball0012">
            <a:extLst>
              <a:ext uri="{FF2B5EF4-FFF2-40B4-BE49-F238E27FC236}">
                <a16:creationId xmlns:a16="http://schemas.microsoft.com/office/drawing/2014/main" id="{E297BD43-B2F9-7445-A47E-EE422878E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87851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5" name="Object 2">
            <a:extLst>
              <a:ext uri="{FF2B5EF4-FFF2-40B4-BE49-F238E27FC236}">
                <a16:creationId xmlns:a16="http://schemas.microsoft.com/office/drawing/2014/main" id="{A46CF359-2F23-104C-B8B4-C154655A9983}"/>
              </a:ext>
            </a:extLst>
          </p:cNvPr>
          <p:cNvGraphicFramePr>
            <a:graphicFrameLocks/>
          </p:cNvGraphicFramePr>
          <p:nvPr>
            <p:extLst>
              <p:ext uri="{D42A27DB-BD31-4B8C-83A1-F6EECF244321}">
                <p14:modId xmlns:p14="http://schemas.microsoft.com/office/powerpoint/2010/main" val="1771030454"/>
              </p:ext>
            </p:extLst>
          </p:nvPr>
        </p:nvGraphicFramePr>
        <p:xfrm>
          <a:off x="239713" y="980728"/>
          <a:ext cx="7181850" cy="5441950"/>
        </p:xfrm>
        <a:graphic>
          <a:graphicData uri="http://schemas.openxmlformats.org/presentationml/2006/ole">
            <mc:AlternateContent xmlns:mc="http://schemas.openxmlformats.org/markup-compatibility/2006">
              <mc:Choice xmlns:v="urn:schemas-microsoft-com:vml" Requires="v">
                <p:oleObj spid="_x0000_s134355" name="Document" r:id="rId3" imgW="3606800" imgH="2743200" progId="Word.Document.8">
                  <p:embed/>
                </p:oleObj>
              </mc:Choice>
              <mc:Fallback>
                <p:oleObj name="Document" r:id="rId3" imgW="3606800" imgH="2743200" progId="Word.Document.8">
                  <p:embed/>
                  <p:pic>
                    <p:nvPicPr>
                      <p:cNvPr id="0" name="Object 2"/>
                      <p:cNvPicPr>
                        <a:picLocks noChangeArrowheads="1"/>
                      </p:cNvPicPr>
                      <p:nvPr/>
                    </p:nvPicPr>
                    <p:blipFill>
                      <a:blip r:embed="rId4"/>
                      <a:srcRect/>
                      <a:stretch>
                        <a:fillRect/>
                      </a:stretch>
                    </p:blipFill>
                    <p:spPr bwMode="auto">
                      <a:xfrm>
                        <a:off x="239713" y="980728"/>
                        <a:ext cx="7181850" cy="5441950"/>
                      </a:xfrm>
                      <a:prstGeom prst="rect">
                        <a:avLst/>
                      </a:prstGeom>
                      <a:noFill/>
                      <a:ln>
                        <a:noFill/>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69" name="Object 2">
            <a:extLst>
              <a:ext uri="{FF2B5EF4-FFF2-40B4-BE49-F238E27FC236}">
                <a16:creationId xmlns:a16="http://schemas.microsoft.com/office/drawing/2014/main" id="{FDA62246-4F35-8C43-904F-09E162EF76EF}"/>
              </a:ext>
            </a:extLst>
          </p:cNvPr>
          <p:cNvGraphicFramePr>
            <a:graphicFrameLocks/>
          </p:cNvGraphicFramePr>
          <p:nvPr/>
        </p:nvGraphicFramePr>
        <p:xfrm>
          <a:off x="508000" y="2147888"/>
          <a:ext cx="7546975" cy="8359775"/>
        </p:xfrm>
        <a:graphic>
          <a:graphicData uri="http://schemas.openxmlformats.org/presentationml/2006/ole">
            <mc:AlternateContent xmlns:mc="http://schemas.openxmlformats.org/markup-compatibility/2006">
              <mc:Choice xmlns:v="urn:schemas-microsoft-com:vml" Requires="v">
                <p:oleObj spid="_x0000_s135381" r:id="rId3" imgW="3695700" imgH="4089400" progId="Word.Document.8">
                  <p:embed/>
                </p:oleObj>
              </mc:Choice>
              <mc:Fallback>
                <p:oleObj r:id="rId3" imgW="3695700" imgH="40894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147888"/>
                        <a:ext cx="7546975" cy="835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5170" name="Picture 3" descr="Ball0078">
            <a:extLst>
              <a:ext uri="{FF2B5EF4-FFF2-40B4-BE49-F238E27FC236}">
                <a16:creationId xmlns:a16="http://schemas.microsoft.com/office/drawing/2014/main" id="{59CD7C9B-3D79-E743-884C-CD86BB646164}"/>
              </a:ext>
            </a:extLst>
          </p:cNvPr>
          <p:cNvPicPr>
            <a:picLocks noChangeAspect="1" noChangeArrowheads="1"/>
          </p:cNvPicPr>
          <p:nvPr/>
        </p:nvPicPr>
        <p:blipFill>
          <a:blip r:embed="rId5">
            <a:lum bright="20000" contrast="4000"/>
            <a:extLst>
              <a:ext uri="{28A0092B-C50C-407E-A947-70E740481C1C}">
                <a14:useLocalDpi xmlns:a14="http://schemas.microsoft.com/office/drawing/2010/main" val="0"/>
              </a:ext>
            </a:extLst>
          </a:blip>
          <a:srcRect/>
          <a:stretch>
            <a:fillRect/>
          </a:stretch>
        </p:blipFill>
        <p:spPr bwMode="auto">
          <a:xfrm>
            <a:off x="738188" y="191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1" name="Rectangle 6">
            <a:extLst>
              <a:ext uri="{FF2B5EF4-FFF2-40B4-BE49-F238E27FC236}">
                <a16:creationId xmlns:a16="http://schemas.microsoft.com/office/drawing/2014/main" id="{7AAF7B4A-75BA-A543-96EF-7EA5BE09A0DC}"/>
              </a:ext>
            </a:extLst>
          </p:cNvPr>
          <p:cNvSpPr>
            <a:spLocks noChangeArrowheads="1"/>
          </p:cNvSpPr>
          <p:nvPr/>
        </p:nvSpPr>
        <p:spPr bwMode="auto">
          <a:xfrm>
            <a:off x="1084263" y="1844675"/>
            <a:ext cx="463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bg1"/>
                </a:solidFill>
                <a:latin typeface="华文中宋" panose="02010600040101010101" pitchFamily="2" charset="-122"/>
                <a:ea typeface="华文中宋" panose="02010600040101010101" pitchFamily="2" charset="-122"/>
              </a:rPr>
              <a:t>解</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3" name="Object 2">
            <a:extLst>
              <a:ext uri="{FF2B5EF4-FFF2-40B4-BE49-F238E27FC236}">
                <a16:creationId xmlns:a16="http://schemas.microsoft.com/office/drawing/2014/main" id="{78148BE3-6369-914A-8A8A-4EC905027A87}"/>
              </a:ext>
            </a:extLst>
          </p:cNvPr>
          <p:cNvGraphicFramePr>
            <a:graphicFrameLocks/>
          </p:cNvGraphicFramePr>
          <p:nvPr/>
        </p:nvGraphicFramePr>
        <p:xfrm>
          <a:off x="177800" y="1838325"/>
          <a:ext cx="13827125" cy="9223375"/>
        </p:xfrm>
        <a:graphic>
          <a:graphicData uri="http://schemas.openxmlformats.org/presentationml/2006/ole">
            <mc:AlternateContent xmlns:mc="http://schemas.openxmlformats.org/markup-compatibility/2006">
              <mc:Choice xmlns:v="urn:schemas-microsoft-com:vml" Requires="v">
                <p:oleObj spid="_x0000_s136403" r:id="rId3" imgW="6121400" imgH="4076700" progId="Word.Document.8">
                  <p:embed/>
                </p:oleObj>
              </mc:Choice>
              <mc:Fallback>
                <p:oleObj r:id="rId3" imgW="6121400" imgH="40767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838325"/>
                        <a:ext cx="13827125" cy="922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7" name="Object 2">
            <a:extLst>
              <a:ext uri="{FF2B5EF4-FFF2-40B4-BE49-F238E27FC236}">
                <a16:creationId xmlns:a16="http://schemas.microsoft.com/office/drawing/2014/main" id="{AF0BD0BC-CD08-9D4F-BDC4-0F44D989DCD8}"/>
              </a:ext>
            </a:extLst>
          </p:cNvPr>
          <p:cNvGraphicFramePr>
            <a:graphicFrameLocks/>
          </p:cNvGraphicFramePr>
          <p:nvPr/>
        </p:nvGraphicFramePr>
        <p:xfrm>
          <a:off x="566738" y="1668463"/>
          <a:ext cx="7197725" cy="7678737"/>
        </p:xfrm>
        <a:graphic>
          <a:graphicData uri="http://schemas.openxmlformats.org/presentationml/2006/ole">
            <mc:AlternateContent xmlns:mc="http://schemas.openxmlformats.org/markup-compatibility/2006">
              <mc:Choice xmlns:v="urn:schemas-microsoft-com:vml" Requires="v">
                <p:oleObj spid="_x0000_s137432" r:id="rId4" imgW="3835400" imgH="4102100" progId="Word.Document.8">
                  <p:embed/>
                </p:oleObj>
              </mc:Choice>
              <mc:Fallback>
                <p:oleObj r:id="rId4" imgW="3835400" imgH="410210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1668463"/>
                        <a:ext cx="7197725" cy="767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7218" name="Picture 3" descr="Ball0012">
            <a:extLst>
              <a:ext uri="{FF2B5EF4-FFF2-40B4-BE49-F238E27FC236}">
                <a16:creationId xmlns:a16="http://schemas.microsoft.com/office/drawing/2014/main" id="{B8520688-E6CB-614A-B57B-06E8863C4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27647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19" name="Picture 4" descr="Ball0012">
            <a:extLst>
              <a:ext uri="{FF2B5EF4-FFF2-40B4-BE49-F238E27FC236}">
                <a16:creationId xmlns:a16="http://schemas.microsoft.com/office/drawing/2014/main" id="{D56C2FA2-F1A6-1244-9BBC-50BE97D0D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70827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0" name="Picture 5" descr="Ball0012">
            <a:extLst>
              <a:ext uri="{FF2B5EF4-FFF2-40B4-BE49-F238E27FC236}">
                <a16:creationId xmlns:a16="http://schemas.microsoft.com/office/drawing/2014/main" id="{CF4661FC-891F-1D47-B217-75DE013D3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16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Picture 6" descr="Ball0012">
            <a:extLst>
              <a:ext uri="{FF2B5EF4-FFF2-40B4-BE49-F238E27FC236}">
                <a16:creationId xmlns:a16="http://schemas.microsoft.com/office/drawing/2014/main" id="{027EC255-B450-264F-AD3A-FCD3C8C0B3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8688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7" descr="Ball0012">
            <a:extLst>
              <a:ext uri="{FF2B5EF4-FFF2-40B4-BE49-F238E27FC236}">
                <a16:creationId xmlns:a16="http://schemas.microsoft.com/office/drawing/2014/main" id="{6331FF55-340A-3C43-AD6D-1F2572B29C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735638"/>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1" name="Object 2">
            <a:extLst>
              <a:ext uri="{FF2B5EF4-FFF2-40B4-BE49-F238E27FC236}">
                <a16:creationId xmlns:a16="http://schemas.microsoft.com/office/drawing/2014/main" id="{73821837-A644-9945-A225-A17C285B0459}"/>
              </a:ext>
            </a:extLst>
          </p:cNvPr>
          <p:cNvGraphicFramePr>
            <a:graphicFrameLocks/>
          </p:cNvGraphicFramePr>
          <p:nvPr/>
        </p:nvGraphicFramePr>
        <p:xfrm>
          <a:off x="985838" y="2225675"/>
          <a:ext cx="7331075" cy="8907463"/>
        </p:xfrm>
        <a:graphic>
          <a:graphicData uri="http://schemas.openxmlformats.org/presentationml/2006/ole">
            <mc:AlternateContent xmlns:mc="http://schemas.openxmlformats.org/markup-compatibility/2006">
              <mc:Choice xmlns:v="urn:schemas-microsoft-com:vml" Requires="v">
                <p:oleObj spid="_x0000_s138453" r:id="rId3" imgW="4000500" imgH="4864100" progId="Word.Document.8">
                  <p:embed/>
                </p:oleObj>
              </mc:Choice>
              <mc:Fallback>
                <p:oleObj r:id="rId3" imgW="4000500" imgH="48641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2225675"/>
                        <a:ext cx="7331075" cy="890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8242" name="Picture 3" descr="Ball0078">
            <a:extLst>
              <a:ext uri="{FF2B5EF4-FFF2-40B4-BE49-F238E27FC236}">
                <a16:creationId xmlns:a16="http://schemas.microsoft.com/office/drawing/2014/main" id="{19EECDDF-50B1-9843-BC0C-92FACA7E1564}"/>
              </a:ext>
            </a:extLst>
          </p:cNvPr>
          <p:cNvPicPr>
            <a:picLocks noChangeAspect="1" noChangeArrowheads="1"/>
          </p:cNvPicPr>
          <p:nvPr/>
        </p:nvPicPr>
        <p:blipFill>
          <a:blip r:embed="rId5">
            <a:lum bright="20000" contrast="4000"/>
            <a:extLst>
              <a:ext uri="{28A0092B-C50C-407E-A947-70E740481C1C}">
                <a14:useLocalDpi xmlns:a14="http://schemas.microsoft.com/office/drawing/2010/main" val="0"/>
              </a:ext>
            </a:extLst>
          </a:blip>
          <a:srcRect/>
          <a:stretch>
            <a:fillRect/>
          </a:stretch>
        </p:blipFill>
        <p:spPr bwMode="auto">
          <a:xfrm>
            <a:off x="738188" y="1771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3" name="Rectangle 4">
            <a:extLst>
              <a:ext uri="{FF2B5EF4-FFF2-40B4-BE49-F238E27FC236}">
                <a16:creationId xmlns:a16="http://schemas.microsoft.com/office/drawing/2014/main" id="{6006E46A-E83D-9F40-9867-20020B792679}"/>
              </a:ext>
            </a:extLst>
          </p:cNvPr>
          <p:cNvSpPr>
            <a:spLocks noChangeArrowheads="1"/>
          </p:cNvSpPr>
          <p:nvPr/>
        </p:nvSpPr>
        <p:spPr bwMode="auto">
          <a:xfrm>
            <a:off x="1084263" y="1700213"/>
            <a:ext cx="463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bg1"/>
                </a:solidFill>
                <a:latin typeface="华文中宋" panose="02010600040101010101" pitchFamily="2" charset="-122"/>
                <a:ea typeface="华文中宋" panose="02010600040101010101" pitchFamily="2" charset="-122"/>
              </a:rPr>
              <a:t>解</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5" name="Object 2">
            <a:extLst>
              <a:ext uri="{FF2B5EF4-FFF2-40B4-BE49-F238E27FC236}">
                <a16:creationId xmlns:a16="http://schemas.microsoft.com/office/drawing/2014/main" id="{4106F8F9-719D-3A42-BC33-DEF0BCEB2FD4}"/>
              </a:ext>
            </a:extLst>
          </p:cNvPr>
          <p:cNvGraphicFramePr>
            <a:graphicFrameLocks/>
          </p:cNvGraphicFramePr>
          <p:nvPr/>
        </p:nvGraphicFramePr>
        <p:xfrm>
          <a:off x="246063" y="1058863"/>
          <a:ext cx="11598275" cy="7737475"/>
        </p:xfrm>
        <a:graphic>
          <a:graphicData uri="http://schemas.openxmlformats.org/presentationml/2006/ole">
            <mc:AlternateContent xmlns:mc="http://schemas.openxmlformats.org/markup-compatibility/2006">
              <mc:Choice xmlns:v="urn:schemas-microsoft-com:vml" Requires="v">
                <p:oleObj spid="_x0000_s139478" r:id="rId3" imgW="6121400" imgH="4076700" progId="Word.Document.8">
                  <p:embed/>
                </p:oleObj>
              </mc:Choice>
              <mc:Fallback>
                <p:oleObj r:id="rId3" imgW="6121400" imgH="40767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058863"/>
                        <a:ext cx="11598275" cy="773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9266" name="Picture 3" descr="Ball0012">
            <a:extLst>
              <a:ext uri="{FF2B5EF4-FFF2-40B4-BE49-F238E27FC236}">
                <a16:creationId xmlns:a16="http://schemas.microsoft.com/office/drawing/2014/main" id="{3E71B2BF-FC64-5A41-BFCE-DD0018BF8F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13360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7" name="Picture 4" descr="Ball0012">
            <a:extLst>
              <a:ext uri="{FF2B5EF4-FFF2-40B4-BE49-F238E27FC236}">
                <a16:creationId xmlns:a16="http://schemas.microsoft.com/office/drawing/2014/main" id="{0137C9A4-5585-D940-A8FE-86180C6B79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430588"/>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8" name="Picture 5" descr="Ball0012">
            <a:extLst>
              <a:ext uri="{FF2B5EF4-FFF2-40B4-BE49-F238E27FC236}">
                <a16:creationId xmlns:a16="http://schemas.microsoft.com/office/drawing/2014/main" id="{07E121E3-7A3C-374B-BA2B-7A358EE81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72757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灯片编号占位符 4">
            <a:extLst>
              <a:ext uri="{FF2B5EF4-FFF2-40B4-BE49-F238E27FC236}">
                <a16:creationId xmlns:a16="http://schemas.microsoft.com/office/drawing/2014/main" id="{74FF34B3-FC5D-2042-B607-73AEA23797D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73A879-9F5F-0041-B642-3B60EF3D7DA1}" type="slidenum">
              <a:rPr altLang="zh-CN" sz="1200" noProof="1" smtClean="0">
                <a:latin typeface="Arial Black" panose="020B0604020202020204" pitchFamily="34" charset="0"/>
              </a:rPr>
              <a:pPr>
                <a:spcBef>
                  <a:spcPct val="0"/>
                </a:spcBef>
                <a:buClrTx/>
                <a:buSzTx/>
                <a:buFontTx/>
                <a:buNone/>
              </a:pPr>
              <a:t>9</a:t>
            </a:fld>
            <a:endParaRPr lang="en-CN" altLang="zh-CN" sz="1200" noProof="1">
              <a:latin typeface="Arial Black" panose="020B0604020202020204" pitchFamily="34" charset="0"/>
            </a:endParaRPr>
          </a:p>
        </p:txBody>
      </p:sp>
      <p:sp>
        <p:nvSpPr>
          <p:cNvPr id="57346" name="Rectangle 2">
            <a:extLst>
              <a:ext uri="{FF2B5EF4-FFF2-40B4-BE49-F238E27FC236}">
                <a16:creationId xmlns:a16="http://schemas.microsoft.com/office/drawing/2014/main" id="{1242B466-1261-2744-BBC7-C16E90261349}"/>
              </a:ext>
            </a:extLst>
          </p:cNvPr>
          <p:cNvSpPr>
            <a:spLocks noGrp="1" noChangeArrowheads="1"/>
          </p:cNvSpPr>
          <p:nvPr>
            <p:ph type="title"/>
          </p:nvPr>
        </p:nvSpPr>
        <p:spPr/>
        <p:txBody>
          <a:bodyPr/>
          <a:lstStyle/>
          <a:p>
            <a:pPr eaLnBrk="1" hangingPunct="1"/>
            <a:r>
              <a:rPr lang="zh-CN" altLang="en-US" b="1"/>
              <a:t>第</a:t>
            </a:r>
            <a:r>
              <a:rPr lang="en-US" altLang="zh-CN" b="1"/>
              <a:t>6</a:t>
            </a:r>
            <a:r>
              <a:rPr lang="zh-CN" altLang="en-US" b="1"/>
              <a:t>章 集合代数</a:t>
            </a:r>
          </a:p>
        </p:txBody>
      </p:sp>
      <p:sp>
        <p:nvSpPr>
          <p:cNvPr id="57347" name="Rectangle 3">
            <a:extLst>
              <a:ext uri="{FF2B5EF4-FFF2-40B4-BE49-F238E27FC236}">
                <a16:creationId xmlns:a16="http://schemas.microsoft.com/office/drawing/2014/main" id="{77AD4EA8-295E-B848-AF75-B64756D25A6F}"/>
              </a:ext>
            </a:extLst>
          </p:cNvPr>
          <p:cNvSpPr>
            <a:spLocks noGrp="1" noChangeArrowheads="1"/>
          </p:cNvSpPr>
          <p:nvPr>
            <p:ph idx="1"/>
          </p:nvPr>
        </p:nvSpPr>
        <p:spPr>
          <a:xfrm>
            <a:off x="355600" y="1709738"/>
            <a:ext cx="8537575" cy="4167187"/>
          </a:xfrm>
        </p:spPr>
        <p:txBody>
          <a:bodyPr/>
          <a:lstStyle/>
          <a:p>
            <a:r>
              <a:rPr lang="zh-CN" altLang="zh-CN" sz="2800"/>
              <a:t>主要内容</a:t>
            </a:r>
          </a:p>
          <a:p>
            <a:pPr lvl="1">
              <a:lnSpc>
                <a:spcPct val="150000"/>
              </a:lnSpc>
              <a:spcBef>
                <a:spcPct val="0"/>
              </a:spcBef>
            </a:pPr>
            <a:r>
              <a:rPr lang="zh-CN" altLang="zh-CN" sz="2400">
                <a:sym typeface="宋体" panose="02010600030101010101" pitchFamily="2" charset="-122"/>
              </a:rPr>
              <a:t>集合的基本概念</a:t>
            </a:r>
            <a:r>
              <a:rPr lang="en-US" altLang="zh-CN" sz="2400">
                <a:sym typeface="宋体" panose="02010600030101010101" pitchFamily="2" charset="-122"/>
              </a:rPr>
              <a:t>----</a:t>
            </a:r>
            <a:r>
              <a:rPr lang="zh-CN" altLang="zh-CN" sz="2400">
                <a:sym typeface="宋体" panose="02010600030101010101" pitchFamily="2" charset="-122"/>
              </a:rPr>
              <a:t>属于、包含、空集、幂集</a:t>
            </a:r>
            <a:r>
              <a:rPr lang="zh-CN" altLang="en-US" sz="2400">
                <a:sym typeface="宋体" panose="02010600030101010101" pitchFamily="2" charset="-122"/>
              </a:rPr>
              <a:t>、</a:t>
            </a:r>
            <a:r>
              <a:rPr lang="zh-CN" altLang="zh-CN" sz="2400">
                <a:sym typeface="宋体" panose="02010600030101010101" pitchFamily="2" charset="-122"/>
              </a:rPr>
              <a:t>文氏图等</a:t>
            </a:r>
            <a:endParaRPr lang="en-US" altLang="zh-CN" sz="2400"/>
          </a:p>
          <a:p>
            <a:pPr lvl="1">
              <a:lnSpc>
                <a:spcPct val="150000"/>
              </a:lnSpc>
              <a:spcBef>
                <a:spcPct val="0"/>
              </a:spcBef>
            </a:pPr>
            <a:r>
              <a:rPr lang="zh-CN" altLang="zh-CN" sz="2400">
                <a:sym typeface="宋体" panose="02010600030101010101" pitchFamily="2" charset="-122"/>
              </a:rPr>
              <a:t>集合的基本运算</a:t>
            </a:r>
            <a:r>
              <a:rPr lang="en-US" altLang="zh-CN" sz="2400">
                <a:sym typeface="宋体" panose="02010600030101010101" pitchFamily="2" charset="-122"/>
              </a:rPr>
              <a:t>----</a:t>
            </a:r>
            <a:r>
              <a:rPr lang="zh-CN" altLang="zh-CN" sz="2400">
                <a:sym typeface="宋体" panose="02010600030101010101" pitchFamily="2" charset="-122"/>
              </a:rPr>
              <a:t>并、交、相对补、绝对补、对称差</a:t>
            </a:r>
            <a:r>
              <a:rPr lang="zh-CN" altLang="en-US" sz="2400">
                <a:sym typeface="宋体" panose="02010600030101010101" pitchFamily="2" charset="-122"/>
              </a:rPr>
              <a:t>、广义运算</a:t>
            </a:r>
            <a:r>
              <a:rPr lang="zh-CN" altLang="zh-CN" sz="2400">
                <a:sym typeface="宋体" panose="02010600030101010101" pitchFamily="2" charset="-122"/>
              </a:rPr>
              <a:t>等</a:t>
            </a:r>
            <a:endParaRPr lang="zh-CN" altLang="zh-CN" sz="2400"/>
          </a:p>
          <a:p>
            <a:pPr lvl="1">
              <a:lnSpc>
                <a:spcPct val="150000"/>
              </a:lnSpc>
              <a:spcBef>
                <a:spcPct val="0"/>
              </a:spcBef>
            </a:pPr>
            <a:r>
              <a:rPr lang="zh-CN" altLang="zh-CN" sz="2400">
                <a:sym typeface="宋体" panose="02010600030101010101" pitchFamily="2" charset="-122"/>
              </a:rPr>
              <a:t>集合的计数</a:t>
            </a:r>
            <a:r>
              <a:rPr lang="en-US" altLang="zh-CN" sz="2400">
                <a:sym typeface="宋体" panose="02010600030101010101" pitchFamily="2" charset="-122"/>
              </a:rPr>
              <a:t>----</a:t>
            </a:r>
            <a:r>
              <a:rPr lang="zh-CN" altLang="en-US" sz="2400">
                <a:sym typeface="宋体" panose="02010600030101010101" pitchFamily="2" charset="-122"/>
              </a:rPr>
              <a:t>包含排斥原理</a:t>
            </a:r>
            <a:endParaRPr lang="en-US" altLang="zh-CN" sz="2400"/>
          </a:p>
          <a:p>
            <a:pPr lvl="1">
              <a:lnSpc>
                <a:spcPct val="150000"/>
              </a:lnSpc>
              <a:spcBef>
                <a:spcPct val="0"/>
              </a:spcBef>
            </a:pPr>
            <a:r>
              <a:rPr lang="zh-CN" altLang="zh-CN" sz="2400">
                <a:sym typeface="宋体" panose="02010600030101010101" pitchFamily="2" charset="-122"/>
              </a:rPr>
              <a:t>集合恒等式</a:t>
            </a:r>
            <a:r>
              <a:rPr lang="en-US" altLang="zh-CN" sz="2400">
                <a:sym typeface="宋体" panose="02010600030101010101" pitchFamily="2" charset="-122"/>
              </a:rPr>
              <a:t>----</a:t>
            </a:r>
            <a:r>
              <a:rPr lang="zh-CN" altLang="zh-CN" sz="2400">
                <a:sym typeface="宋体" panose="02010600030101010101" pitchFamily="2" charset="-122"/>
              </a:rPr>
              <a:t>集合运算的算律、恒等式的证明方法</a:t>
            </a:r>
            <a:endParaRPr lang="zh-CN" altLang="en-US" sz="2400"/>
          </a:p>
          <a:p>
            <a:r>
              <a:rPr lang="zh-CN" altLang="zh-CN" sz="2800"/>
              <a:t>与后续章节的关系</a:t>
            </a:r>
            <a:r>
              <a:rPr lang="en-US" altLang="zh-CN" sz="2400"/>
              <a:t>----</a:t>
            </a:r>
            <a:r>
              <a:rPr lang="zh-CN" altLang="en-US" sz="2400"/>
              <a:t>是基础、是典型的布尔代数系统</a:t>
            </a:r>
          </a:p>
          <a:p>
            <a:endParaRPr lang="zh-CN"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89" name="Object 2">
            <a:extLst>
              <a:ext uri="{FF2B5EF4-FFF2-40B4-BE49-F238E27FC236}">
                <a16:creationId xmlns:a16="http://schemas.microsoft.com/office/drawing/2014/main" id="{7C0738E0-6643-2042-89EC-C7085489AD18}"/>
              </a:ext>
            </a:extLst>
          </p:cNvPr>
          <p:cNvGraphicFramePr>
            <a:graphicFrameLocks/>
          </p:cNvGraphicFramePr>
          <p:nvPr/>
        </p:nvGraphicFramePr>
        <p:xfrm>
          <a:off x="1117600" y="1989138"/>
          <a:ext cx="7532688" cy="8199437"/>
        </p:xfrm>
        <a:graphic>
          <a:graphicData uri="http://schemas.openxmlformats.org/presentationml/2006/ole">
            <mc:AlternateContent xmlns:mc="http://schemas.openxmlformats.org/markup-compatibility/2006">
              <mc:Choice xmlns:v="urn:schemas-microsoft-com:vml" Requires="v">
                <p:oleObj spid="_x0000_s140501" r:id="rId3" imgW="3771900" imgH="4114800" progId="Word.Document.8">
                  <p:embed/>
                </p:oleObj>
              </mc:Choice>
              <mc:Fallback>
                <p:oleObj r:id="rId3" imgW="3771900" imgH="41148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1989138"/>
                        <a:ext cx="7532688" cy="819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40290" name="Picture 3" descr="Ball0078">
            <a:extLst>
              <a:ext uri="{FF2B5EF4-FFF2-40B4-BE49-F238E27FC236}">
                <a16:creationId xmlns:a16="http://schemas.microsoft.com/office/drawing/2014/main" id="{5BC543EE-9FE0-8343-8C63-2397B4437BE3}"/>
              </a:ext>
            </a:extLst>
          </p:cNvPr>
          <p:cNvPicPr>
            <a:picLocks noChangeAspect="1" noChangeArrowheads="1"/>
          </p:cNvPicPr>
          <p:nvPr/>
        </p:nvPicPr>
        <p:blipFill>
          <a:blip r:embed="rId5">
            <a:lum bright="20000" contrast="4000"/>
            <a:extLst>
              <a:ext uri="{28A0092B-C50C-407E-A947-70E740481C1C}">
                <a14:useLocalDpi xmlns:a14="http://schemas.microsoft.com/office/drawing/2010/main" val="0"/>
              </a:ext>
            </a:extLst>
          </a:blip>
          <a:srcRect/>
          <a:stretch>
            <a:fillRect/>
          </a:stretch>
        </p:blipFill>
        <p:spPr bwMode="auto">
          <a:xfrm>
            <a:off x="738188" y="17002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1" name="Rectangle 4">
            <a:extLst>
              <a:ext uri="{FF2B5EF4-FFF2-40B4-BE49-F238E27FC236}">
                <a16:creationId xmlns:a16="http://schemas.microsoft.com/office/drawing/2014/main" id="{D2751BA5-17FC-2A4F-A3C2-AB99FB3D76BA}"/>
              </a:ext>
            </a:extLst>
          </p:cNvPr>
          <p:cNvSpPr>
            <a:spLocks noChangeArrowheads="1"/>
          </p:cNvSpPr>
          <p:nvPr/>
        </p:nvSpPr>
        <p:spPr bwMode="auto">
          <a:xfrm>
            <a:off x="1084263" y="1628775"/>
            <a:ext cx="463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bg1"/>
                </a:solidFill>
                <a:latin typeface="华文中宋" panose="02010600040101010101" pitchFamily="2" charset="-122"/>
                <a:ea typeface="华文中宋" panose="02010600040101010101" pitchFamily="2" charset="-122"/>
              </a:rPr>
              <a:t>证</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3" name="Object 2">
            <a:extLst>
              <a:ext uri="{FF2B5EF4-FFF2-40B4-BE49-F238E27FC236}">
                <a16:creationId xmlns:a16="http://schemas.microsoft.com/office/drawing/2014/main" id="{D7F042A0-6E7A-504F-90B4-F5D7FEEC5C72}"/>
              </a:ext>
            </a:extLst>
          </p:cNvPr>
          <p:cNvGraphicFramePr>
            <a:graphicFrameLocks/>
          </p:cNvGraphicFramePr>
          <p:nvPr/>
        </p:nvGraphicFramePr>
        <p:xfrm>
          <a:off x="571500" y="1773238"/>
          <a:ext cx="13504863" cy="9017000"/>
        </p:xfrm>
        <a:graphic>
          <a:graphicData uri="http://schemas.openxmlformats.org/presentationml/2006/ole">
            <mc:AlternateContent xmlns:mc="http://schemas.openxmlformats.org/markup-compatibility/2006">
              <mc:Choice xmlns:v="urn:schemas-microsoft-com:vml" Requires="v">
                <p:oleObj spid="_x0000_s141523" r:id="rId3" imgW="7213600" imgH="4800600" progId="Word.Document.8">
                  <p:embed/>
                </p:oleObj>
              </mc:Choice>
              <mc:Fallback>
                <p:oleObj r:id="rId3" imgW="7213600" imgH="48006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773238"/>
                        <a:ext cx="13504863" cy="901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EC40AB-5C04-9F4D-AA1B-F47A16DD3CC9}"/>
                  </a:ext>
                </a:extLst>
              </p:cNvPr>
              <p:cNvSpPr txBox="1"/>
              <p:nvPr/>
            </p:nvSpPr>
            <p:spPr>
              <a:xfrm>
                <a:off x="2483768" y="5958572"/>
                <a:ext cx="1080120" cy="369332"/>
              </a:xfrm>
              <a:prstGeom prst="rect">
                <a:avLst/>
              </a:prstGeom>
              <a:solidFill>
                <a:schemeClr val="bg1"/>
              </a:solidFill>
              <a:ln w="19050">
                <a:solidFill>
                  <a:srgbClr val="00B050"/>
                </a:solidFill>
              </a:ln>
            </p:spPr>
            <p:txBody>
              <a:bodyPr wrap="square" lIns="0" rIns="0" rtlCol="0">
                <a:spAutoFit/>
              </a:bodyPr>
              <a:lstStyle/>
              <a:p>
                <a:r>
                  <a:rPr lang="en-US" altLang="zh-CN" sz="1800" b="1" dirty="0">
                    <a:solidFill>
                      <a:srgbClr val="FF0000"/>
                    </a:solidFill>
                    <a:latin typeface="Times New Roman" panose="02020603050405020304" pitchFamily="18" charset="0"/>
                  </a:rPr>
                  <a:t>A</a:t>
                </a:r>
                <a14:m>
                  <m:oMath xmlns:m="http://schemas.openxmlformats.org/officeDocument/2006/math">
                    <m:r>
                      <a:rPr lang="en-US" altLang="zh-CN" sz="1800" b="1" i="1" smtClean="0">
                        <a:solidFill>
                          <a:srgbClr val="FF0000"/>
                        </a:solidFill>
                        <a:latin typeface="Cambria Math" panose="02040503050406030204" pitchFamily="18" charset="0"/>
                        <a:ea typeface="Cambria Math" panose="02040503050406030204" pitchFamily="18" charset="0"/>
                      </a:rPr>
                      <m:t>⊕</m:t>
                    </m:r>
                    <m:r>
                      <a:rPr lang="en-US" altLang="zh-CN" b="1" dirty="0">
                        <a:solidFill>
                          <a:srgbClr val="FF0000"/>
                        </a:solidFill>
                        <a:latin typeface="Cambria Math" panose="02040503050406030204" pitchFamily="18" charset="0"/>
                        <a:ea typeface="Cambria Math" panose="02040503050406030204" pitchFamily="18" charset="0"/>
                      </a:rPr>
                      <m:t>∅</m:t>
                    </m:r>
                  </m:oMath>
                </a14:m>
                <a:r>
                  <a:rPr lang="zh-CN" altLang="en-US" sz="1800"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 </a:t>
                </a:r>
                <a:r>
                  <a:rPr lang="en-US" altLang="zh-CN" sz="1800" b="1" dirty="0">
                    <a:solidFill>
                      <a:srgbClr val="FF0000"/>
                    </a:solidFill>
                    <a:latin typeface="Times New Roman" panose="02020603050405020304" pitchFamily="18" charset="0"/>
                  </a:rPr>
                  <a:t>A</a:t>
                </a:r>
                <a:r>
                  <a:rPr lang="zh-CN" altLang="en-US" b="1" dirty="0">
                    <a:solidFill>
                      <a:srgbClr val="FF0000"/>
                    </a:solidFill>
                    <a:latin typeface="Times New Roman" panose="02020603050405020304" pitchFamily="18" charset="0"/>
                  </a:rPr>
                  <a:t> </a:t>
                </a:r>
                <a:endParaRPr lang="zh-CN" altLang="en-US" b="1" dirty="0">
                  <a:solidFill>
                    <a:srgbClr val="FF0000"/>
                  </a:solidFill>
                  <a:latin typeface="SimSun" panose="02010600030101010101" pitchFamily="2" charset="-122"/>
                  <a:ea typeface="SimSun" panose="02010600030101010101" pitchFamily="2" charset="-122"/>
                </a:endParaRPr>
              </a:p>
            </p:txBody>
          </p:sp>
        </mc:Choice>
        <mc:Fallback xmlns="">
          <p:sp>
            <p:nvSpPr>
              <p:cNvPr id="7" name="TextBox 6">
                <a:extLst>
                  <a:ext uri="{FF2B5EF4-FFF2-40B4-BE49-F238E27FC236}">
                    <a16:creationId xmlns:a16="http://schemas.microsoft.com/office/drawing/2014/main" id="{AFEC40AB-5C04-9F4D-AA1B-F47A16DD3CC9}"/>
                  </a:ext>
                </a:extLst>
              </p:cNvPr>
              <p:cNvSpPr txBox="1">
                <a:spLocks noRot="1" noChangeAspect="1" noMove="1" noResize="1" noEditPoints="1" noAdjustHandles="1" noChangeArrowheads="1" noChangeShapeType="1" noTextEdit="1"/>
              </p:cNvSpPr>
              <p:nvPr/>
            </p:nvSpPr>
            <p:spPr>
              <a:xfrm>
                <a:off x="2483768" y="5958572"/>
                <a:ext cx="1080120" cy="369332"/>
              </a:xfrm>
              <a:prstGeom prst="rect">
                <a:avLst/>
              </a:prstGeom>
              <a:blipFill>
                <a:blip r:embed="rId5"/>
                <a:stretch>
                  <a:fillRect l="-11364" r="-2273" b="-18750"/>
                </a:stretch>
              </a:blipFill>
              <a:ln w="19050">
                <a:solidFill>
                  <a:srgbClr val="00B050"/>
                </a:solidFill>
              </a:ln>
            </p:spPr>
            <p:txBody>
              <a:bodyPr/>
              <a:lstStyle/>
              <a:p>
                <a:r>
                  <a:rPr lang="en-C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37" name="Object 2">
            <a:extLst>
              <a:ext uri="{FF2B5EF4-FFF2-40B4-BE49-F238E27FC236}">
                <a16:creationId xmlns:a16="http://schemas.microsoft.com/office/drawing/2014/main" id="{5BCF3A21-5AC6-0B4D-9B1E-69C3F692CD69}"/>
              </a:ext>
            </a:extLst>
          </p:cNvPr>
          <p:cNvGraphicFramePr>
            <a:graphicFrameLocks/>
          </p:cNvGraphicFramePr>
          <p:nvPr/>
        </p:nvGraphicFramePr>
        <p:xfrm>
          <a:off x="455613" y="1846263"/>
          <a:ext cx="8148637" cy="9575800"/>
        </p:xfrm>
        <a:graphic>
          <a:graphicData uri="http://schemas.openxmlformats.org/presentationml/2006/ole">
            <mc:AlternateContent xmlns:mc="http://schemas.openxmlformats.org/markup-compatibility/2006">
              <mc:Choice xmlns:v="urn:schemas-microsoft-com:vml" Requires="v">
                <p:oleObj spid="_x0000_s142547" r:id="rId3" imgW="4089400" imgH="4800600" progId="Word.Document.8">
                  <p:embed/>
                </p:oleObj>
              </mc:Choice>
              <mc:Fallback>
                <p:oleObj r:id="rId3" imgW="4089400" imgH="48006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846263"/>
                        <a:ext cx="8148637" cy="957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1" name="Object 2">
            <a:extLst>
              <a:ext uri="{FF2B5EF4-FFF2-40B4-BE49-F238E27FC236}">
                <a16:creationId xmlns:a16="http://schemas.microsoft.com/office/drawing/2014/main" id="{9A8C374E-2FF1-044F-ABB7-0E78B925D8DC}"/>
              </a:ext>
            </a:extLst>
          </p:cNvPr>
          <p:cNvGraphicFramePr>
            <a:graphicFrameLocks/>
          </p:cNvGraphicFramePr>
          <p:nvPr/>
        </p:nvGraphicFramePr>
        <p:xfrm>
          <a:off x="754063" y="1379538"/>
          <a:ext cx="7548562" cy="8650287"/>
        </p:xfrm>
        <a:graphic>
          <a:graphicData uri="http://schemas.openxmlformats.org/presentationml/2006/ole">
            <mc:AlternateContent xmlns:mc="http://schemas.openxmlformats.org/markup-compatibility/2006">
              <mc:Choice xmlns:v="urn:schemas-microsoft-com:vml" Requires="v">
                <p:oleObj spid="_x0000_s143574" r:id="rId3" imgW="3581400" imgH="4114800" progId="Word.Document.8">
                  <p:embed/>
                </p:oleObj>
              </mc:Choice>
              <mc:Fallback>
                <p:oleObj r:id="rId3" imgW="3581400" imgH="41148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1379538"/>
                        <a:ext cx="7548562" cy="86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43362" name="Picture 4" descr="Ball0012">
            <a:extLst>
              <a:ext uri="{FF2B5EF4-FFF2-40B4-BE49-F238E27FC236}">
                <a16:creationId xmlns:a16="http://schemas.microsoft.com/office/drawing/2014/main" id="{C4165BBF-15E7-2D45-AEEB-67C36FD3C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43706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7" name="Picture 10" descr="Ball0012">
            <a:extLst>
              <a:ext uri="{FF2B5EF4-FFF2-40B4-BE49-F238E27FC236}">
                <a16:creationId xmlns:a16="http://schemas.microsoft.com/office/drawing/2014/main" id="{8D069D29-E36D-8840-9457-3CACF6728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94347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8" name="Picture 11" descr="Ball0012">
            <a:extLst>
              <a:ext uri="{FF2B5EF4-FFF2-40B4-BE49-F238E27FC236}">
                <a16:creationId xmlns:a16="http://schemas.microsoft.com/office/drawing/2014/main" id="{58C2B335-A9EF-E24E-8167-32E859D94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445125"/>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5" name="Object 2">
            <a:extLst>
              <a:ext uri="{FF2B5EF4-FFF2-40B4-BE49-F238E27FC236}">
                <a16:creationId xmlns:a16="http://schemas.microsoft.com/office/drawing/2014/main" id="{1AE0ED9E-C4C7-2447-BEF2-B2E02BE003A0}"/>
              </a:ext>
            </a:extLst>
          </p:cNvPr>
          <p:cNvGraphicFramePr>
            <a:graphicFrameLocks/>
          </p:cNvGraphicFramePr>
          <p:nvPr/>
        </p:nvGraphicFramePr>
        <p:xfrm>
          <a:off x="1062038" y="1277938"/>
          <a:ext cx="7531100" cy="8691562"/>
        </p:xfrm>
        <a:graphic>
          <a:graphicData uri="http://schemas.openxmlformats.org/presentationml/2006/ole">
            <mc:AlternateContent xmlns:mc="http://schemas.openxmlformats.org/markup-compatibility/2006">
              <mc:Choice xmlns:v="urn:schemas-microsoft-com:vml" Requires="v">
                <p:oleObj spid="_x0000_s144597" r:id="rId3" imgW="3543300" imgH="4114800" progId="Word.Document.8">
                  <p:embed/>
                </p:oleObj>
              </mc:Choice>
              <mc:Fallback>
                <p:oleObj r:id="rId3" imgW="3543300" imgH="41148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1277938"/>
                        <a:ext cx="7531100" cy="869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44386" name="Picture 3" descr="Ball0078">
            <a:extLst>
              <a:ext uri="{FF2B5EF4-FFF2-40B4-BE49-F238E27FC236}">
                <a16:creationId xmlns:a16="http://schemas.microsoft.com/office/drawing/2014/main" id="{EB6BC542-17E2-174B-9BAA-4F3F573BA802}"/>
              </a:ext>
            </a:extLst>
          </p:cNvPr>
          <p:cNvPicPr>
            <a:picLocks noChangeAspect="1" noChangeArrowheads="1"/>
          </p:cNvPicPr>
          <p:nvPr/>
        </p:nvPicPr>
        <p:blipFill>
          <a:blip r:embed="rId5">
            <a:lum bright="20000" contrast="4000"/>
            <a:extLst>
              <a:ext uri="{28A0092B-C50C-407E-A947-70E740481C1C}">
                <a14:useLocalDpi xmlns:a14="http://schemas.microsoft.com/office/drawing/2010/main" val="0"/>
              </a:ext>
            </a:extLst>
          </a:blip>
          <a:srcRect/>
          <a:stretch>
            <a:fillRect/>
          </a:stretch>
        </p:blipFill>
        <p:spPr bwMode="auto">
          <a:xfrm>
            <a:off x="809625" y="908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Rectangle 4">
            <a:extLst>
              <a:ext uri="{FF2B5EF4-FFF2-40B4-BE49-F238E27FC236}">
                <a16:creationId xmlns:a16="http://schemas.microsoft.com/office/drawing/2014/main" id="{004540E5-EA00-C64B-97E4-CDD11E86F408}"/>
              </a:ext>
            </a:extLst>
          </p:cNvPr>
          <p:cNvSpPr>
            <a:spLocks noChangeArrowheads="1"/>
          </p:cNvSpPr>
          <p:nvPr/>
        </p:nvSpPr>
        <p:spPr bwMode="auto">
          <a:xfrm>
            <a:off x="1155700" y="836613"/>
            <a:ext cx="463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a:solidFill>
                  <a:schemeClr val="bg1"/>
                </a:solidFill>
                <a:latin typeface="华文中宋" panose="02010600040101010101" pitchFamily="2" charset="-122"/>
                <a:ea typeface="华文中宋" panose="02010600040101010101" pitchFamily="2" charset="-122"/>
              </a:rPr>
              <a:t>解</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09" name="Object 2">
            <a:extLst>
              <a:ext uri="{FF2B5EF4-FFF2-40B4-BE49-F238E27FC236}">
                <a16:creationId xmlns:a16="http://schemas.microsoft.com/office/drawing/2014/main" id="{DF2F3BEF-39F8-2849-AFCE-B600C54CA525}"/>
              </a:ext>
            </a:extLst>
          </p:cNvPr>
          <p:cNvGraphicFramePr>
            <a:graphicFrameLocks/>
          </p:cNvGraphicFramePr>
          <p:nvPr/>
        </p:nvGraphicFramePr>
        <p:xfrm>
          <a:off x="531813" y="1466850"/>
          <a:ext cx="12631737" cy="8461375"/>
        </p:xfrm>
        <a:graphic>
          <a:graphicData uri="http://schemas.openxmlformats.org/presentationml/2006/ole">
            <mc:AlternateContent xmlns:mc="http://schemas.openxmlformats.org/markup-compatibility/2006">
              <mc:Choice xmlns:v="urn:schemas-microsoft-com:vml" Requires="v">
                <p:oleObj spid="_x0000_s145619" r:id="rId3" imgW="6121400" imgH="4089400" progId="Word.Document.8">
                  <p:embed/>
                </p:oleObj>
              </mc:Choice>
              <mc:Fallback>
                <p:oleObj r:id="rId3" imgW="6121400" imgH="408940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466850"/>
                        <a:ext cx="12631737" cy="846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4111A382-D796-704F-8652-4C295C1DE4D3}"/>
              </a:ext>
            </a:extLst>
          </p:cNvPr>
          <p:cNvSpPr>
            <a:spLocks noGrp="1" noChangeArrowheads="1"/>
          </p:cNvSpPr>
          <p:nvPr>
            <p:ph type="title"/>
          </p:nvPr>
        </p:nvSpPr>
        <p:spPr/>
        <p:txBody>
          <a:bodyPr/>
          <a:lstStyle/>
          <a:p>
            <a:pPr eaLnBrk="1" hangingPunct="1"/>
            <a:r>
              <a:rPr lang="zh-CN" altLang="en-US" b="1"/>
              <a:t>本章总结 </a:t>
            </a:r>
          </a:p>
        </p:txBody>
      </p:sp>
      <p:sp>
        <p:nvSpPr>
          <p:cNvPr id="146434" name="日期占位符 3">
            <a:extLst>
              <a:ext uri="{FF2B5EF4-FFF2-40B4-BE49-F238E27FC236}">
                <a16:creationId xmlns:a16="http://schemas.microsoft.com/office/drawing/2014/main" id="{A46EBF70-E403-1649-8EAC-B489D2C8FB8E}"/>
              </a:ext>
            </a:extLst>
          </p:cNvPr>
          <p:cNvSpPr>
            <a:spLocks noGrp="1" noChangeArrowheads="1"/>
          </p:cNvSpPr>
          <p:nvPr>
            <p:ph type="dt" sz="quarter" idx="4294967295"/>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E36CBC84-D797-0844-9A5E-8F275DBDE656}" type="datetime1">
              <a:rPr lang="zh-CN" altLang="en-US" sz="1200" smtClean="0"/>
              <a:pPr algn="ctr">
                <a:spcBef>
                  <a:spcPct val="0"/>
                </a:spcBef>
                <a:buClrTx/>
                <a:buSzTx/>
                <a:buFontTx/>
                <a:buNone/>
              </a:pPr>
              <a:t>2022/9/20</a:t>
            </a:fld>
            <a:endParaRPr lang="zh-CN" altLang="en-US" sz="1200"/>
          </a:p>
        </p:txBody>
      </p:sp>
      <p:sp>
        <p:nvSpPr>
          <p:cNvPr id="146435" name="Rectangle 3">
            <a:extLst>
              <a:ext uri="{FF2B5EF4-FFF2-40B4-BE49-F238E27FC236}">
                <a16:creationId xmlns:a16="http://schemas.microsoft.com/office/drawing/2014/main" id="{5A49B216-8044-3842-B1A0-9BFB90967764}"/>
              </a:ext>
            </a:extLst>
          </p:cNvPr>
          <p:cNvSpPr>
            <a:spLocks noGrp="1" noChangeArrowheads="1"/>
          </p:cNvSpPr>
          <p:nvPr>
            <p:ph idx="1"/>
          </p:nvPr>
        </p:nvSpPr>
        <p:spPr>
          <a:xfrm>
            <a:off x="611188" y="1795463"/>
            <a:ext cx="7391400" cy="4586287"/>
          </a:xfrm>
        </p:spPr>
        <p:txBody>
          <a:bodyPr/>
          <a:lstStyle/>
          <a:p>
            <a:pPr marL="0" indent="0" eaLnBrk="1" hangingPunct="1">
              <a:lnSpc>
                <a:spcPct val="150000"/>
              </a:lnSpc>
              <a:spcBef>
                <a:spcPct val="0"/>
              </a:spcBef>
              <a:buFont typeface="Wingdings" pitchFamily="2" charset="2"/>
              <a:buNone/>
            </a:pPr>
            <a:r>
              <a:rPr lang="en-US" altLang="zh-CN" sz="2800"/>
              <a:t>1</a:t>
            </a:r>
            <a:r>
              <a:rPr lang="zh-CN" altLang="en-US" sz="2800"/>
              <a:t>、</a:t>
            </a:r>
            <a:r>
              <a:rPr lang="zh-CN" altLang="en-US" sz="2800">
                <a:solidFill>
                  <a:srgbClr val="FF0000"/>
                </a:solidFill>
              </a:rPr>
              <a:t>与集合相关的概念和特殊集合：</a:t>
            </a:r>
            <a:r>
              <a:rPr lang="zh-CN" altLang="en-US" sz="2800"/>
              <a:t>集合的定义、集合的表示、属于和不属于、子集、真子集、包含和真包含、幂集、空集、全集、基数、有限集、无限集等；</a:t>
            </a:r>
          </a:p>
          <a:p>
            <a:pPr marL="0" indent="0" eaLnBrk="1" hangingPunct="1">
              <a:lnSpc>
                <a:spcPct val="150000"/>
              </a:lnSpc>
              <a:spcBef>
                <a:spcPct val="0"/>
              </a:spcBef>
              <a:buFont typeface="Wingdings" pitchFamily="2" charset="2"/>
              <a:buNone/>
            </a:pPr>
            <a:r>
              <a:rPr lang="en-US" altLang="zh-CN" sz="2800"/>
              <a:t>2</a:t>
            </a:r>
            <a:r>
              <a:rPr lang="zh-CN" altLang="en-US" sz="2800"/>
              <a:t>、</a:t>
            </a:r>
            <a:r>
              <a:rPr lang="zh-CN" altLang="en-US" sz="2800">
                <a:solidFill>
                  <a:srgbClr val="FF0000"/>
                </a:solidFill>
              </a:rPr>
              <a:t>与集合运算相关的概念和定理：</a:t>
            </a:r>
            <a:r>
              <a:rPr lang="zh-CN" altLang="en-US" sz="2800"/>
              <a:t>集合的交、并、差、补和对称差等五种运算的定义及相关定理。</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a:extLst>
              <a:ext uri="{FF2B5EF4-FFF2-40B4-BE49-F238E27FC236}">
                <a16:creationId xmlns:a16="http://schemas.microsoft.com/office/drawing/2014/main" id="{29184532-9661-E54D-81D1-756D5CDD0C0A}"/>
              </a:ext>
            </a:extLst>
          </p:cNvPr>
          <p:cNvSpPr>
            <a:spLocks noGrp="1" noChangeArrowheads="1"/>
          </p:cNvSpPr>
          <p:nvPr>
            <p:ph type="title"/>
          </p:nvPr>
        </p:nvSpPr>
        <p:spPr/>
        <p:txBody>
          <a:bodyPr/>
          <a:lstStyle/>
          <a:p>
            <a:r>
              <a:rPr lang="zh-CN" altLang="en-US"/>
              <a:t>本章作业</a:t>
            </a:r>
          </a:p>
        </p:txBody>
      </p:sp>
      <p:sp>
        <p:nvSpPr>
          <p:cNvPr id="106498" name="内容占位符 2">
            <a:extLst>
              <a:ext uri="{FF2B5EF4-FFF2-40B4-BE49-F238E27FC236}">
                <a16:creationId xmlns:a16="http://schemas.microsoft.com/office/drawing/2014/main" id="{AA910626-BE42-914B-B377-17998D5E2B43}"/>
              </a:ext>
            </a:extLst>
          </p:cNvPr>
          <p:cNvSpPr>
            <a:spLocks noGrp="1" noChangeArrowheads="1"/>
          </p:cNvSpPr>
          <p:nvPr>
            <p:ph idx="1"/>
          </p:nvPr>
        </p:nvSpPr>
        <p:spPr>
          <a:xfrm>
            <a:off x="457200" y="1981200"/>
            <a:ext cx="4089400" cy="3886200"/>
          </a:xfrm>
        </p:spPr>
        <p:txBody>
          <a:bodyPr/>
          <a:lstStyle/>
          <a:p>
            <a:pPr marL="0" indent="0">
              <a:buFont typeface="Wingdings" pitchFamily="2" charset="2"/>
              <a:buNone/>
            </a:pPr>
            <a:endParaRPr lang="en-US" altLang="zh-CN" sz="2800" dirty="0"/>
          </a:p>
          <a:p>
            <a:pPr marL="0" indent="0"/>
            <a:r>
              <a:rPr lang="en-US" altLang="zh-CN" sz="2800" dirty="0"/>
              <a:t>4</a:t>
            </a:r>
          </a:p>
          <a:p>
            <a:pPr marL="0" indent="0"/>
            <a:r>
              <a:rPr lang="en-US" altLang="zh-CN" sz="2800" dirty="0"/>
              <a:t>8</a:t>
            </a:r>
            <a:r>
              <a:rPr lang="zh-CN" altLang="en-US" sz="2800" dirty="0"/>
              <a:t>（</a:t>
            </a:r>
            <a:r>
              <a:rPr lang="en-US" altLang="zh-CN" sz="2800" dirty="0"/>
              <a:t>4</a:t>
            </a:r>
            <a:r>
              <a:rPr lang="zh-CN" altLang="en-US" sz="2800" dirty="0"/>
              <a:t>）（</a:t>
            </a:r>
            <a:r>
              <a:rPr lang="en-US" altLang="zh-CN" sz="2800" dirty="0"/>
              <a:t>5</a:t>
            </a:r>
            <a:r>
              <a:rPr lang="zh-CN" altLang="en-US" sz="2800" dirty="0"/>
              <a:t>）（</a:t>
            </a:r>
            <a:r>
              <a:rPr lang="en-US" altLang="zh-CN" sz="2800" dirty="0"/>
              <a:t>6</a:t>
            </a:r>
            <a:r>
              <a:rPr lang="zh-CN" altLang="en-US" sz="2800" dirty="0"/>
              <a:t>）</a:t>
            </a:r>
            <a:endParaRPr lang="en-US" altLang="zh-CN" sz="2800" dirty="0"/>
          </a:p>
          <a:p>
            <a:pPr marL="0" indent="0"/>
            <a:r>
              <a:rPr lang="en-US" altLang="zh-CN" sz="2800" dirty="0"/>
              <a:t>9</a:t>
            </a:r>
            <a:r>
              <a:rPr lang="zh-CN" altLang="en-US" sz="2800" dirty="0"/>
              <a:t>（</a:t>
            </a:r>
            <a:r>
              <a:rPr lang="en-US" altLang="zh-CN" sz="2800" dirty="0"/>
              <a:t>5</a:t>
            </a:r>
            <a:r>
              <a:rPr lang="zh-CN" altLang="en-US" sz="2800" dirty="0"/>
              <a:t>）</a:t>
            </a:r>
            <a:endParaRPr lang="en-US" altLang="zh-CN" sz="2800" dirty="0"/>
          </a:p>
          <a:p>
            <a:pPr marL="0" indent="0"/>
            <a:r>
              <a:rPr lang="en-US" altLang="zh-CN" sz="2800" dirty="0"/>
              <a:t>15</a:t>
            </a:r>
            <a:r>
              <a:rPr lang="zh-CN" altLang="en-US" sz="2800" dirty="0"/>
              <a:t>（</a:t>
            </a:r>
            <a:r>
              <a:rPr lang="en-US" altLang="zh-CN" sz="2800" dirty="0"/>
              <a:t>2</a:t>
            </a:r>
            <a:r>
              <a:rPr lang="zh-CN" altLang="en-US" sz="2800" dirty="0"/>
              <a:t>）</a:t>
            </a:r>
            <a:endParaRPr lang="en-US" altLang="zh-CN" sz="2800" dirty="0"/>
          </a:p>
          <a:p>
            <a:pPr marL="0" indent="0"/>
            <a:r>
              <a:rPr lang="en-US" altLang="zh-CN" sz="2800" dirty="0"/>
              <a:t>18</a:t>
            </a:r>
            <a:r>
              <a:rPr lang="zh-CN" altLang="en-US" sz="2800" dirty="0"/>
              <a:t>（</a:t>
            </a:r>
            <a:r>
              <a:rPr lang="en-US" altLang="zh-CN" sz="2800" dirty="0"/>
              <a:t>4</a:t>
            </a:r>
            <a:r>
              <a:rPr lang="zh-CN" altLang="en-US" sz="2800" dirty="0"/>
              <a:t>）</a:t>
            </a:r>
            <a:endParaRPr lang="en-US" altLang="zh-CN" dirty="0"/>
          </a:p>
          <a:p>
            <a:pPr marL="0" indent="0"/>
            <a:endParaRPr lang="zh-CN" altLang="en-US" dirty="0"/>
          </a:p>
        </p:txBody>
      </p:sp>
      <p:sp>
        <p:nvSpPr>
          <p:cNvPr id="106499" name="灯片编号占位符 3">
            <a:extLst>
              <a:ext uri="{FF2B5EF4-FFF2-40B4-BE49-F238E27FC236}">
                <a16:creationId xmlns:a16="http://schemas.microsoft.com/office/drawing/2014/main" id="{EE9C9098-368A-7646-B401-51C6EC250DC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1935EF-CD50-1345-9819-2DD09258A041}" type="slidenum">
              <a:rPr altLang="zh-CN" sz="1200" noProof="1" smtClean="0">
                <a:latin typeface="Arial Black" panose="020B0604020202020204" pitchFamily="34" charset="0"/>
              </a:rPr>
              <a:pPr>
                <a:spcBef>
                  <a:spcPct val="0"/>
                </a:spcBef>
                <a:buClrTx/>
                <a:buSzTx/>
                <a:buFontTx/>
                <a:buNone/>
              </a:pPr>
              <a:t>97</a:t>
            </a:fld>
            <a:endParaRPr lang="en-CN" altLang="zh-CN" sz="1200" noProof="1">
              <a:latin typeface="Arial Black" panose="020B0604020202020204" pitchFamily="34" charset="0"/>
            </a:endParaRPr>
          </a:p>
        </p:txBody>
      </p:sp>
      <p:sp>
        <p:nvSpPr>
          <p:cNvPr id="2" name="内容占位符 2">
            <a:extLst>
              <a:ext uri="{FF2B5EF4-FFF2-40B4-BE49-F238E27FC236}">
                <a16:creationId xmlns:a16="http://schemas.microsoft.com/office/drawing/2014/main" id="{D101EDC8-8428-2044-9F4E-2A5B1D72F058}"/>
              </a:ext>
            </a:extLst>
          </p:cNvPr>
          <p:cNvSpPr>
            <a:spLocks noGrp="1"/>
          </p:cNvSpPr>
          <p:nvPr/>
        </p:nvSpPr>
        <p:spPr>
          <a:xfrm>
            <a:off x="4681538" y="2095500"/>
            <a:ext cx="4089400" cy="3886200"/>
          </a:xfrm>
          <a:prstGeom prst="rect">
            <a:avLst/>
          </a:prstGeom>
          <a:noFill/>
          <a:ln w="9525">
            <a:noFill/>
          </a:ln>
        </p:spPr>
        <p:txBody>
          <a:bodyPr/>
          <a:lstStyle/>
          <a:p>
            <a:pPr>
              <a:spcBef>
                <a:spcPct val="20000"/>
              </a:spcBef>
              <a:buClr>
                <a:schemeClr val="bg2"/>
              </a:buClr>
              <a:buSzPct val="75000"/>
              <a:defRPr/>
            </a:pPr>
            <a:endParaRPr lang="en-US" altLang="zh-CN" sz="2800" dirty="0">
              <a:solidFill>
                <a:schemeClr val="accent1"/>
              </a:solidFill>
              <a:effectLst>
                <a:outerShdw blurRad="38100" dist="38100" dir="2700000" algn="tl">
                  <a:srgbClr val="C0C0C0"/>
                </a:outerShdw>
              </a:effectLst>
            </a:endParaRPr>
          </a:p>
          <a:p>
            <a:pPr>
              <a:spcBef>
                <a:spcPct val="20000"/>
              </a:spcBef>
              <a:buClr>
                <a:schemeClr val="bg2"/>
              </a:buClr>
              <a:buSzPct val="75000"/>
              <a:buFont typeface="Wingdings" pitchFamily="2" charset="2"/>
              <a:buChar char="n"/>
              <a:defRPr/>
            </a:pPr>
            <a:r>
              <a:rPr lang="en-US" altLang="zh-CN" sz="2800" dirty="0">
                <a:effectLst>
                  <a:outerShdw blurRad="38100" dist="38100" dir="2700000" algn="tl">
                    <a:srgbClr val="C0C0C0"/>
                  </a:outerShdw>
                </a:effectLst>
              </a:rPr>
              <a:t>21</a:t>
            </a:r>
          </a:p>
          <a:p>
            <a:pPr>
              <a:spcBef>
                <a:spcPct val="20000"/>
              </a:spcBef>
              <a:buClr>
                <a:schemeClr val="bg2"/>
              </a:buClr>
              <a:buSzPct val="75000"/>
              <a:buFont typeface="Wingdings" pitchFamily="2" charset="2"/>
              <a:buChar char="n"/>
              <a:defRPr/>
            </a:pPr>
            <a:r>
              <a:rPr lang="en-US" altLang="zh-CN" sz="2800" dirty="0">
                <a:effectLst>
                  <a:outerShdw blurRad="38100" dist="38100" dir="2700000" algn="tl">
                    <a:srgbClr val="C0C0C0"/>
                  </a:outerShdw>
                </a:effectLst>
              </a:rPr>
              <a:t>30</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3</a:t>
            </a:r>
            <a:r>
              <a:rPr lang="zh-CN" altLang="en-US"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rPr>
              <a:t>4</a:t>
            </a:r>
            <a:r>
              <a:rPr lang="zh-CN" altLang="en-US"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a:spcBef>
                <a:spcPct val="20000"/>
              </a:spcBef>
              <a:buClr>
                <a:schemeClr val="bg2"/>
              </a:buClr>
              <a:buSzPct val="75000"/>
              <a:buFont typeface="Wingdings" pitchFamily="2" charset="2"/>
              <a:buChar char="n"/>
              <a:defRPr/>
            </a:pPr>
            <a:r>
              <a:rPr lang="en-US" altLang="zh-CN" sz="2800" dirty="0">
                <a:effectLst>
                  <a:outerShdw blurRad="38100" dist="38100" dir="2700000" algn="tl">
                    <a:srgbClr val="C0C0C0"/>
                  </a:outerShdw>
                </a:effectLst>
              </a:rPr>
              <a:t>35</a:t>
            </a:r>
            <a:endParaRPr lang="en-US" altLang="zh-CN" sz="3200" dirty="0">
              <a:solidFill>
                <a:schemeClr val="accent1"/>
              </a:solidFill>
              <a:effectLst>
                <a:outerShdw blurRad="38100" dist="38100" dir="2700000" algn="tl">
                  <a:srgbClr val="C0C0C0"/>
                </a:outerShdw>
              </a:effectLst>
            </a:endParaRPr>
          </a:p>
          <a:p>
            <a:pPr>
              <a:spcBef>
                <a:spcPct val="20000"/>
              </a:spcBef>
              <a:buClr>
                <a:schemeClr val="bg2"/>
              </a:buClr>
              <a:buSzPct val="75000"/>
              <a:defRPr/>
            </a:pPr>
            <a:endParaRPr lang="en-US" altLang="zh-CN" sz="3200" dirty="0"/>
          </a:p>
          <a:p>
            <a:pPr>
              <a:spcBef>
                <a:spcPct val="20000"/>
              </a:spcBef>
              <a:buClr>
                <a:schemeClr val="bg2"/>
              </a:buClr>
              <a:buSzPct val="75000"/>
              <a:buFont typeface="Wingdings" pitchFamily="2" charset="2"/>
              <a:buChar char="n"/>
              <a:defRPr/>
            </a:pPr>
            <a:endParaRPr lang="zh-CN" altLang="en-US" sz="3200" dirty="0"/>
          </a:p>
        </p:txBody>
      </p:sp>
    </p:spTree>
    <p:extLst>
      <p:ext uri="{BB962C8B-B14F-4D97-AF65-F5344CB8AC3E}">
        <p14:creationId xmlns:p14="http://schemas.microsoft.com/office/powerpoint/2010/main" val="2146861451"/>
      </p:ext>
    </p:extLst>
  </p:cSld>
  <p:clrMapOvr>
    <a:masterClrMapping/>
  </p:clrMapOvr>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18763</TotalTime>
  <Words>7869</Words>
  <Application>Microsoft Macintosh PowerPoint</Application>
  <PresentationFormat>On-screen Show (4:3)</PresentationFormat>
  <Paragraphs>821</Paragraphs>
  <Slides>97</Slides>
  <Notes>10</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5</vt:i4>
      </vt:variant>
      <vt:variant>
        <vt:lpstr>Slide Titles</vt:lpstr>
      </vt:variant>
      <vt:variant>
        <vt:i4>97</vt:i4>
      </vt:variant>
    </vt:vector>
  </HeadingPairs>
  <TitlesOfParts>
    <vt:vector size="117" baseType="lpstr">
      <vt:lpstr>隶书</vt:lpstr>
      <vt:lpstr>黑体</vt:lpstr>
      <vt:lpstr>宋体</vt:lpstr>
      <vt:lpstr>宋体</vt:lpstr>
      <vt:lpstr>华文中宋</vt:lpstr>
      <vt:lpstr>Arial</vt:lpstr>
      <vt:lpstr>Arial Black</vt:lpstr>
      <vt:lpstr>Cambria Math</vt:lpstr>
      <vt:lpstr>Impact</vt:lpstr>
      <vt:lpstr>Monotype Sorts</vt:lpstr>
      <vt:lpstr>Times New Roman</vt:lpstr>
      <vt:lpstr>Wingdings</vt:lpstr>
      <vt:lpstr>1_Pixel</vt:lpstr>
      <vt:lpstr>2_Pixel</vt:lpstr>
      <vt:lpstr>3_Pixel</vt:lpstr>
      <vt:lpstr>Equation.KSEE3</vt:lpstr>
      <vt:lpstr>Equation.3</vt:lpstr>
      <vt:lpstr>Equation.DSMT4</vt:lpstr>
      <vt:lpstr>Word.Document.8</vt:lpstr>
      <vt:lpstr>Document</vt:lpstr>
      <vt:lpstr>            离散数学      ----集合论与图论         计算机科学与技术学院</vt:lpstr>
      <vt:lpstr>授课老师简介</vt:lpstr>
      <vt:lpstr>通知信息</vt:lpstr>
      <vt:lpstr>数学与工学</vt:lpstr>
      <vt:lpstr>离散数学</vt:lpstr>
      <vt:lpstr>学习离散数学的目的</vt:lpstr>
      <vt:lpstr>教材和参考书</vt:lpstr>
      <vt:lpstr>集合论部分 </vt:lpstr>
      <vt:lpstr>第6章 集合代数</vt:lpstr>
      <vt:lpstr>6.1  集合的基本概念</vt:lpstr>
      <vt:lpstr>集合概念</vt:lpstr>
      <vt:lpstr>集合的三大特征</vt:lpstr>
      <vt:lpstr>常用集合</vt:lpstr>
      <vt:lpstr>集合的表示方法</vt:lpstr>
      <vt:lpstr>集合的表示---枚举法（显式法）</vt:lpstr>
      <vt:lpstr>枚举法的优缺点</vt:lpstr>
      <vt:lpstr>集合的表示 ---叙述法（隐式法）</vt:lpstr>
      <vt:lpstr>例3：</vt:lpstr>
      <vt:lpstr>集合的表示---归纳法</vt:lpstr>
      <vt:lpstr>例4</vt:lpstr>
      <vt:lpstr>集合的表示---递归指定</vt:lpstr>
      <vt:lpstr>集合的表示---文氏图解法</vt:lpstr>
      <vt:lpstr>元素与集合</vt:lpstr>
      <vt:lpstr>隶属关系的层次结构</vt:lpstr>
      <vt:lpstr>集合之间的关系</vt:lpstr>
      <vt:lpstr>例9</vt:lpstr>
      <vt:lpstr>例10 </vt:lpstr>
      <vt:lpstr>例11</vt:lpstr>
      <vt:lpstr>例12</vt:lpstr>
      <vt:lpstr>例13</vt:lpstr>
      <vt:lpstr>例14</vt:lpstr>
      <vt:lpstr>空集与全集</vt:lpstr>
      <vt:lpstr>幂集</vt:lpstr>
      <vt:lpstr>6.2  集合的基本运算</vt:lpstr>
      <vt:lpstr>集合基本运算的定义</vt:lpstr>
      <vt:lpstr>文氏图表示</vt:lpstr>
      <vt:lpstr>关于运算的说明</vt:lpstr>
      <vt:lpstr> F:一年级大学生的集合             S：二年级大学生的集合  R：计算机系学生的集合           M：数学系学生的集合  T：选修离散数学的学生的集合  L：爱好文学学生的集合            P：爱好体育运动学生的集合</vt:lpstr>
      <vt:lpstr>PowerPoint Presentation</vt:lpstr>
      <vt:lpstr>PowerPoint Presentation</vt:lpstr>
      <vt:lpstr>PowerPoint Presentation</vt:lpstr>
      <vt:lpstr>PowerPoint Presentation</vt:lpstr>
      <vt:lpstr>集合运算的算律</vt:lpstr>
      <vt:lpstr>集合运算的算律（续）</vt:lpstr>
      <vt:lpstr>其他有用的公式和性质</vt:lpstr>
      <vt:lpstr>6.3 集合包含或相等的证明方法</vt:lpstr>
      <vt:lpstr>命题演算法证 XY</vt:lpstr>
      <vt:lpstr>包含传递法证 XY</vt:lpstr>
      <vt:lpstr>利用包含的等价条件证 XY</vt:lpstr>
      <vt:lpstr>反证法证 XY</vt:lpstr>
      <vt:lpstr>利用已知包含式并交运算</vt:lpstr>
      <vt:lpstr>本章作业</vt:lpstr>
      <vt:lpstr>命题演算法证明X=Y</vt:lpstr>
      <vt:lpstr>等式替换（代入）证明X=Y</vt:lpstr>
      <vt:lpstr>反证法证明X=Y</vt:lpstr>
      <vt:lpstr>PowerPoint Presentation</vt:lpstr>
      <vt:lpstr>PowerPoint Presentation</vt:lpstr>
      <vt:lpstr>集合运算法证明X=Y</vt:lpstr>
      <vt:lpstr>6.4 集合中元素的计数</vt:lpstr>
      <vt:lpstr>集合的基数与有穷集合</vt:lpstr>
      <vt:lpstr>有穷集合的计数</vt:lpstr>
      <vt:lpstr>PowerPoint Presentation</vt:lpstr>
      <vt:lpstr>PowerPoint Presentation</vt:lpstr>
      <vt:lpstr>PowerPoint Presentation</vt:lpstr>
      <vt:lpstr>PowerPoint Presentation</vt:lpstr>
      <vt:lpstr>PowerPoint Presentation</vt:lpstr>
      <vt:lpstr>有穷集的计数：包含排斥原理</vt:lpstr>
      <vt:lpstr>证明</vt:lpstr>
      <vt:lpstr>证明（续）</vt:lpstr>
      <vt:lpstr>PowerPoint Presentation</vt:lpstr>
      <vt:lpstr>PowerPoint Presentation</vt:lpstr>
      <vt:lpstr>PowerPoint Presentation</vt:lpstr>
      <vt:lpstr>集合的应用</vt:lpstr>
      <vt:lpstr>例4</vt:lpstr>
      <vt:lpstr>例4 解</vt:lpstr>
      <vt:lpstr>例5</vt:lpstr>
      <vt:lpstr>例5解（续）</vt:lpstr>
      <vt:lpstr>补充例题6：错位排列计数</vt:lpstr>
      <vt:lpstr>例6：错位排列计数</vt:lpstr>
      <vt:lpstr>第六章 习题课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本章总结 </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Pei Wenjie</cp:lastModifiedBy>
  <cp:revision>374</cp:revision>
  <dcterms:created xsi:type="dcterms:W3CDTF">2004-11-29T12:10:45Z</dcterms:created>
  <dcterms:modified xsi:type="dcterms:W3CDTF">2022-09-22T04:34:20Z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2052-11.1.0.9926</vt:lpwstr>
  </property>
</Properties>
</file>