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01B0-6060-4C01-9CEA-87A4369401A6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99B2-23A1-444A-81C1-5318C67C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2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01B0-6060-4C01-9CEA-87A4369401A6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99B2-23A1-444A-81C1-5318C67C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6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01B0-6060-4C01-9CEA-87A4369401A6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99B2-23A1-444A-81C1-5318C67C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1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01B0-6060-4C01-9CEA-87A4369401A6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99B2-23A1-444A-81C1-5318C67C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8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01B0-6060-4C01-9CEA-87A4369401A6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99B2-23A1-444A-81C1-5318C67C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3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01B0-6060-4C01-9CEA-87A4369401A6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99B2-23A1-444A-81C1-5318C67C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01B0-6060-4C01-9CEA-87A4369401A6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99B2-23A1-444A-81C1-5318C67C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01B0-6060-4C01-9CEA-87A4369401A6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99B2-23A1-444A-81C1-5318C67C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0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01B0-6060-4C01-9CEA-87A4369401A6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99B2-23A1-444A-81C1-5318C67C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3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01B0-6060-4C01-9CEA-87A4369401A6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99B2-23A1-444A-81C1-5318C67C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6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01B0-6060-4C01-9CEA-87A4369401A6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99B2-23A1-444A-81C1-5318C67C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801B0-6060-4C01-9CEA-87A4369401A6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299B2-23A1-444A-81C1-5318C67C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5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2875" y="133350"/>
            <a:ext cx="11915775" cy="65627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71" y="1108766"/>
            <a:ext cx="3018159" cy="4615068"/>
          </a:xfrm>
        </p:spPr>
      </p:pic>
      <p:sp>
        <p:nvSpPr>
          <p:cNvPr id="2" name="Rectangle: Rounded Corners 1"/>
          <p:cNvSpPr/>
          <p:nvPr/>
        </p:nvSpPr>
        <p:spPr>
          <a:xfrm>
            <a:off x="4708478" y="614149"/>
            <a:ext cx="6605516" cy="5486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5072062" y="1280318"/>
            <a:ext cx="6011740" cy="426878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OKAY! OKAY! I’ll talk! Our boss is over at Tech Tower with a bomb. He’s going to set it off destroying all of the campus.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3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95"/>
    </mc:Choice>
    <mc:Fallback xmlns="">
      <p:transition spd="slow" advTm="67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75" y="133350"/>
            <a:ext cx="11915775" cy="65627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71" y="1108766"/>
            <a:ext cx="3018159" cy="4615068"/>
          </a:xfrm>
        </p:spPr>
      </p:pic>
      <p:sp>
        <p:nvSpPr>
          <p:cNvPr id="7" name="Rectangle: Rounded Corners 6"/>
          <p:cNvSpPr/>
          <p:nvPr/>
        </p:nvSpPr>
        <p:spPr>
          <a:xfrm>
            <a:off x="4708478" y="614149"/>
            <a:ext cx="6605516" cy="5486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918506" y="1280318"/>
            <a:ext cx="6185459" cy="426878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But you’ll never make it there in time! The boss set a timer for 15 minutes. </a:t>
            </a:r>
            <a:r>
              <a:rPr lang="en-US"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Better run!</a:t>
            </a:r>
            <a:endParaRPr 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6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82"/>
    </mc:Choice>
    <mc:Fallback xmlns="">
      <p:transition spd="slow" advTm="63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51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Impact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Karnowski</dc:creator>
  <cp:lastModifiedBy>Aaron Karnowski</cp:lastModifiedBy>
  <cp:revision>11</cp:revision>
  <dcterms:created xsi:type="dcterms:W3CDTF">2017-04-02T19:35:55Z</dcterms:created>
  <dcterms:modified xsi:type="dcterms:W3CDTF">2017-04-19T23:43:58Z</dcterms:modified>
</cp:coreProperties>
</file>