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2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6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8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6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5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2875" y="133350"/>
            <a:ext cx="11915775" cy="65627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94" y="1005846"/>
            <a:ext cx="2985513" cy="4820909"/>
          </a:xfrm>
        </p:spPr>
      </p:pic>
      <p:sp>
        <p:nvSpPr>
          <p:cNvPr id="2" name="Rectangle: Rounded Corners 1"/>
          <p:cNvSpPr/>
          <p:nvPr/>
        </p:nvSpPr>
        <p:spPr>
          <a:xfrm>
            <a:off x="4708478" y="614149"/>
            <a:ext cx="6605516" cy="5486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072062" y="1280318"/>
            <a:ext cx="6011740" cy="4268788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I think you have the wrong person. I didn’t do anything wrong, I just heard that some other aliens were planning something big.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95"/>
    </mc:Choice>
    <mc:Fallback xmlns="">
      <p:transition spd="slow" advTm="6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75" y="133350"/>
            <a:ext cx="11915775" cy="65627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94" y="1005846"/>
            <a:ext cx="2985513" cy="4820909"/>
          </a:xfrm>
        </p:spPr>
      </p:pic>
      <p:sp>
        <p:nvSpPr>
          <p:cNvPr id="7" name="Rectangle: Rounded Corners 6"/>
          <p:cNvSpPr/>
          <p:nvPr/>
        </p:nvSpPr>
        <p:spPr>
          <a:xfrm>
            <a:off x="4708478" y="614149"/>
            <a:ext cx="6605516" cy="5486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918506" y="1280318"/>
            <a:ext cx="6185459" cy="4268788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I heard they have a bomb somewhere nearby. I think it was somewhere on the east side of campus. You’d better hurry before it goes off.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6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2"/>
    </mc:Choice>
    <mc:Fallback xmlns="">
      <p:transition spd="slow" advTm="63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Karnowski</dc:creator>
  <cp:lastModifiedBy>Aaron Karnowski</cp:lastModifiedBy>
  <cp:revision>13</cp:revision>
  <dcterms:created xsi:type="dcterms:W3CDTF">2017-04-02T19:35:55Z</dcterms:created>
  <dcterms:modified xsi:type="dcterms:W3CDTF">2017-04-19T23:44:45Z</dcterms:modified>
</cp:coreProperties>
</file>