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2"/>
    <p:restoredTop sz="94668"/>
  </p:normalViewPr>
  <p:slideViewPr>
    <p:cSldViewPr snapToGrid="0" snapToObjects="1">
      <p:cViewPr varScale="1">
        <p:scale>
          <a:sx n="88" d="100"/>
          <a:sy n="8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0CB6-F342-4745-8119-C54B6DE75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Your Nearest ATM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FEC34-97B2-D342-BCBE-9E21EDC9E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Ruby</a:t>
            </a:r>
          </a:p>
          <a:p>
            <a:r>
              <a:rPr lang="en-GB" dirty="0"/>
              <a:t>Rose </a:t>
            </a:r>
            <a:r>
              <a:rPr lang="en-GB" dirty="0" err="1"/>
              <a:t>Hernnadez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9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BD2200-BFAF-9B4A-BCC8-85A54161C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6" y="577985"/>
            <a:ext cx="5382075" cy="565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4B8B6-8694-8244-8304-EE2F8194A986}"/>
              </a:ext>
            </a:extLst>
          </p:cNvPr>
          <p:cNvSpPr txBox="1"/>
          <p:nvPr/>
        </p:nvSpPr>
        <p:spPr>
          <a:xfrm>
            <a:off x="6720114" y="1567543"/>
            <a:ext cx="2569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Your nearest ATM' is a simple program that will let you deposit, withdraw or let you know your balance.</a:t>
            </a:r>
          </a:p>
          <a:p>
            <a:r>
              <a:rPr lang="en-AU" dirty="0"/>
              <a:t>This program will show the user a menu list and the user can select from it.</a:t>
            </a:r>
          </a:p>
          <a:p>
            <a:r>
              <a:rPr lang="en-AU" dirty="0"/>
              <a:t>By pressing enter the program will initialize.</a:t>
            </a:r>
          </a:p>
        </p:txBody>
      </p:sp>
    </p:spTree>
    <p:extLst>
      <p:ext uri="{BB962C8B-B14F-4D97-AF65-F5344CB8AC3E}">
        <p14:creationId xmlns:p14="http://schemas.microsoft.com/office/powerpoint/2010/main" val="173009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6F09CD-81DB-1B48-AF92-2EC35FEB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3" y="307521"/>
            <a:ext cx="5499100" cy="232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C2B594-21C9-8840-B3E5-CF5E5B25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3" y="2939143"/>
            <a:ext cx="6527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81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55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Your Nearest ATM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Nearest ATM app</dc:title>
  <dc:creator>ЯOCíσ R.</dc:creator>
  <cp:lastModifiedBy>ЯOCíσ R.</cp:lastModifiedBy>
  <cp:revision>1</cp:revision>
  <dcterms:created xsi:type="dcterms:W3CDTF">2020-03-13T08:41:07Z</dcterms:created>
  <dcterms:modified xsi:type="dcterms:W3CDTF">2020-03-13T08:46:41Z</dcterms:modified>
</cp:coreProperties>
</file>