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2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2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7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9738-42E7-47C1-BE30-440AF69EC714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44EC-082F-4484-A829-C155ABD1B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0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200D51A0-0BD3-9849-8F36-14A3C9360317}"/>
              </a:ext>
            </a:extLst>
          </p:cNvPr>
          <p:cNvSpPr/>
          <p:nvPr/>
        </p:nvSpPr>
        <p:spPr>
          <a:xfrm>
            <a:off x="2866152" y="2724377"/>
            <a:ext cx="6658597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Node 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9E374049-051F-4548-B250-550EC316EB45}"/>
              </a:ext>
            </a:extLst>
          </p:cNvPr>
          <p:cNvSpPr/>
          <p:nvPr/>
        </p:nvSpPr>
        <p:spPr>
          <a:xfrm>
            <a:off x="2931250" y="4057548"/>
            <a:ext cx="788524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0</a:t>
            </a:r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圆角矩形 5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3804479" y="4057549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" name="圆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79" y="4057549"/>
                <a:ext cx="816559" cy="34869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F877A390-C74C-4F41-8A09-C4580876F3C0}"/>
              </a:ext>
            </a:extLst>
          </p:cNvPr>
          <p:cNvSpPr/>
          <p:nvPr/>
        </p:nvSpPr>
        <p:spPr>
          <a:xfrm>
            <a:off x="2927568" y="3502533"/>
            <a:ext cx="792206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CLS</a:t>
            </a:r>
            <a:endParaRPr kumimoji="1" lang="zh-CN" altLang="en-US" sz="1200" dirty="0"/>
          </a:p>
        </p:txBody>
      </p:sp>
      <p:sp>
        <p:nvSpPr>
          <p:cNvPr id="8" name="圆角矩形 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36CA9403-A848-FE4D-A049-F0C0BE09BE26}"/>
              </a:ext>
            </a:extLst>
          </p:cNvPr>
          <p:cNvSpPr/>
          <p:nvPr/>
        </p:nvSpPr>
        <p:spPr>
          <a:xfrm>
            <a:off x="3800797" y="3502534"/>
            <a:ext cx="820241" cy="348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&lt;tag&gt;</a:t>
            </a:r>
            <a:endParaRPr kumimoji="1" lang="zh-CN" altLang="en-US" sz="1200" dirty="0"/>
          </a:p>
        </p:txBody>
      </p:sp>
      <p:sp>
        <p:nvSpPr>
          <p:cNvPr id="9" name="十字形 8">
            <a:extLst>
              <a:ext uri="{FF2B5EF4-FFF2-40B4-BE49-F238E27FC236}">
                <a16:creationId xmlns="" xmlns:a16="http://schemas.microsoft.com/office/drawing/2014/main" id="{4FD8FA4D-1907-064E-B7E6-10A4560841B2}"/>
              </a:ext>
            </a:extLst>
          </p:cNvPr>
          <p:cNvSpPr/>
          <p:nvPr/>
        </p:nvSpPr>
        <p:spPr>
          <a:xfrm>
            <a:off x="3292392" y="3899133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十字形 9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4122279" y="3885564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1FBDEA93-9885-6B4F-8D76-3A47A9DE8BF2}"/>
              </a:ext>
            </a:extLst>
          </p:cNvPr>
          <p:cNvSpPr txBox="1"/>
          <p:nvPr/>
        </p:nvSpPr>
        <p:spPr>
          <a:xfrm>
            <a:off x="1768872" y="400470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Position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FB33A-D894-AF4B-B5D3-4133E0483569}"/>
              </a:ext>
            </a:extLst>
          </p:cNvPr>
          <p:cNvSpPr txBox="1"/>
          <p:nvPr/>
        </p:nvSpPr>
        <p:spPr>
          <a:xfrm>
            <a:off x="1768872" y="344532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Word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3" name="上箭头 12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4100182" y="324628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上箭头 13">
            <a:extLst>
              <a:ext uri="{FF2B5EF4-FFF2-40B4-BE49-F238E27FC236}">
                <a16:creationId xmlns="" xmlns:a16="http://schemas.microsoft.com/office/drawing/2014/main" id="{98437923-21EA-E940-9906-113C007CED40}"/>
              </a:ext>
            </a:extLst>
          </p:cNvPr>
          <p:cNvSpPr/>
          <p:nvPr/>
        </p:nvSpPr>
        <p:spPr>
          <a:xfrm>
            <a:off x="3292392" y="32432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" name="圆角矩形 14">
            <a:extLst>
              <a:ext uri="{FF2B5EF4-FFF2-40B4-BE49-F238E27FC236}">
                <a16:creationId xmlns="" xmlns:a16="http://schemas.microsoft.com/office/drawing/2014/main" id="{200D51A0-0BD3-9849-8F36-14A3C9360317}"/>
              </a:ext>
            </a:extLst>
          </p:cNvPr>
          <p:cNvSpPr/>
          <p:nvPr/>
        </p:nvSpPr>
        <p:spPr>
          <a:xfrm>
            <a:off x="7569018" y="4881259"/>
            <a:ext cx="1955731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Text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="" xmlns:a16="http://schemas.microsoft.com/office/drawing/2014/main" id="{200D51A0-0BD3-9849-8F36-14A3C9360317}"/>
              </a:ext>
            </a:extLst>
          </p:cNvPr>
          <p:cNvSpPr/>
          <p:nvPr/>
        </p:nvSpPr>
        <p:spPr>
          <a:xfrm>
            <a:off x="5088020" y="4897443"/>
            <a:ext cx="2115272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Node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圆角矩形 16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4972650" y="4076824"/>
                <a:ext cx="1101411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圆角矩形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50" y="4076824"/>
                <a:ext cx="1101411" cy="34869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17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4968968" y="3521255"/>
                <a:ext cx="1105093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i="1" dirty="0">
                    <a:latin typeface="Cambria Math" panose="02040503050406030204" pitchFamily="18" charset="0"/>
                  </a:rPr>
                  <a:t>Replaced</a:t>
                </a:r>
                <a:r>
                  <a:rPr kumimoji="1" lang="zh-CN" altLang="en-US" sz="1200" i="1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18" name="圆角矩形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68" y="3521255"/>
                <a:ext cx="1105093" cy="348692"/>
              </a:xfrm>
              <a:prstGeom prst="roundRect">
                <a:avLst/>
              </a:prstGeom>
              <a:blipFill rotWithShape="0">
                <a:blip r:embed="rId4"/>
                <a:stretch>
                  <a:fillRect l="-2186" r="-4918" b="-27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十字形 18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5499255" y="3910567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0" name="上箭头 19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5427691" y="325257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圆角矩形 20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6233697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1" name="圆角矩形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697" y="4057548"/>
                <a:ext cx="816559" cy="34869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6230015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2" name="圆角矩形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015" y="3502533"/>
                <a:ext cx="820241" cy="34869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十字形 22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6577275" y="388112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4" name="上箭头 23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6558807" y="32432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7633216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5" name="圆角矩形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216" y="4057548"/>
                <a:ext cx="816559" cy="34869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圆角矩形 25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7629534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6" name="圆角矩形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34" y="3502533"/>
                <a:ext cx="820241" cy="348692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十字形 26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7990976" y="3881120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8" name="上箭头 27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7959747" y="3230135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圆角矩形 28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8635859" y="40575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9" name="圆角矩形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59" y="4057548"/>
                <a:ext cx="816559" cy="348692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圆角矩形 29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8632177" y="35025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0" name="圆角矩形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177" y="3502533"/>
                <a:ext cx="820241" cy="3486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十字形 30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8943604" y="389145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2" name="上箭头 31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8899484" y="323586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3" name="上箭头 32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5477195" y="46323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上箭头 33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6565539" y="462345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5" name="上箭头 34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8009552" y="46386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6" name="上箭头 35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8979391" y="4620786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33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200D51A0-0BD3-9849-8F36-14A3C9360317}"/>
              </a:ext>
            </a:extLst>
          </p:cNvPr>
          <p:cNvSpPr/>
          <p:nvPr/>
        </p:nvSpPr>
        <p:spPr>
          <a:xfrm>
            <a:off x="2851162" y="3638777"/>
            <a:ext cx="6658597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>
                <a:solidFill>
                  <a:schemeClr val="tx1"/>
                </a:solidFill>
              </a:rPr>
              <a:t>Node 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9E374049-051F-4548-B250-550EC316EB45}"/>
              </a:ext>
            </a:extLst>
          </p:cNvPr>
          <p:cNvSpPr/>
          <p:nvPr/>
        </p:nvSpPr>
        <p:spPr>
          <a:xfrm>
            <a:off x="2916260" y="4971948"/>
            <a:ext cx="788524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0</a:t>
            </a:r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圆角矩形 5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3789489" y="4971949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" name="圆角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89" y="4971949"/>
                <a:ext cx="816559" cy="34869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F877A390-C74C-4F41-8A09-C4580876F3C0}"/>
              </a:ext>
            </a:extLst>
          </p:cNvPr>
          <p:cNvSpPr/>
          <p:nvPr/>
        </p:nvSpPr>
        <p:spPr>
          <a:xfrm>
            <a:off x="2912578" y="4416933"/>
            <a:ext cx="792206" cy="347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CLS</a:t>
            </a:r>
            <a:endParaRPr kumimoji="1" lang="zh-CN" altLang="en-US" sz="1200" dirty="0"/>
          </a:p>
        </p:txBody>
      </p:sp>
      <p:sp>
        <p:nvSpPr>
          <p:cNvPr id="8" name="圆角矩形 7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36CA9403-A848-FE4D-A049-F0C0BE09BE26}"/>
              </a:ext>
            </a:extLst>
          </p:cNvPr>
          <p:cNvSpPr/>
          <p:nvPr/>
        </p:nvSpPr>
        <p:spPr>
          <a:xfrm>
            <a:off x="3785807" y="4416934"/>
            <a:ext cx="820241" cy="348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&lt;tag&gt;</a:t>
            </a:r>
            <a:endParaRPr kumimoji="1" lang="zh-CN" altLang="en-US" sz="1200" dirty="0"/>
          </a:p>
        </p:txBody>
      </p:sp>
      <p:sp>
        <p:nvSpPr>
          <p:cNvPr id="9" name="十字形 8">
            <a:extLst>
              <a:ext uri="{FF2B5EF4-FFF2-40B4-BE49-F238E27FC236}">
                <a16:creationId xmlns="" xmlns:a16="http://schemas.microsoft.com/office/drawing/2014/main" id="{4FD8FA4D-1907-064E-B7E6-10A4560841B2}"/>
              </a:ext>
            </a:extLst>
          </p:cNvPr>
          <p:cNvSpPr/>
          <p:nvPr/>
        </p:nvSpPr>
        <p:spPr>
          <a:xfrm>
            <a:off x="3277402" y="4813533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十字形 9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4107289" y="4799964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1FBDEA93-9885-6B4F-8D76-3A47A9DE8BF2}"/>
              </a:ext>
            </a:extLst>
          </p:cNvPr>
          <p:cNvSpPr txBox="1"/>
          <p:nvPr/>
        </p:nvSpPr>
        <p:spPr>
          <a:xfrm>
            <a:off x="1753882" y="491910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Position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CCFB33A-D894-AF4B-B5D3-4133E0483569}"/>
              </a:ext>
            </a:extLst>
          </p:cNvPr>
          <p:cNvSpPr txBox="1"/>
          <p:nvPr/>
        </p:nvSpPr>
        <p:spPr>
          <a:xfrm>
            <a:off x="1753882" y="435972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Word</a:t>
            </a:r>
          </a:p>
          <a:p>
            <a:pPr algn="ctr"/>
            <a:r>
              <a:rPr kumimoji="1" lang="en-US" altLang="zh-CN" sz="1200" dirty="0"/>
              <a:t>Embeddings</a:t>
            </a:r>
            <a:endParaRPr kumimoji="1" lang="zh-CN" altLang="en-US" sz="1200" dirty="0"/>
          </a:p>
        </p:txBody>
      </p:sp>
      <p:sp>
        <p:nvSpPr>
          <p:cNvPr id="13" name="上箭头 12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4085192" y="416068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4" name="上箭头 13">
            <a:extLst>
              <a:ext uri="{FF2B5EF4-FFF2-40B4-BE49-F238E27FC236}">
                <a16:creationId xmlns="" xmlns:a16="http://schemas.microsoft.com/office/drawing/2014/main" id="{98437923-21EA-E940-9906-113C007CED40}"/>
              </a:ext>
            </a:extLst>
          </p:cNvPr>
          <p:cNvSpPr/>
          <p:nvPr/>
        </p:nvSpPr>
        <p:spPr>
          <a:xfrm>
            <a:off x="3277402" y="41576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5" name="圆角矩形 14">
            <a:extLst>
              <a:ext uri="{FF2B5EF4-FFF2-40B4-BE49-F238E27FC236}">
                <a16:creationId xmlns="" xmlns:a16="http://schemas.microsoft.com/office/drawing/2014/main" id="{200D51A0-0BD3-9849-8F36-14A3C9360317}"/>
              </a:ext>
            </a:extLst>
          </p:cNvPr>
          <p:cNvSpPr/>
          <p:nvPr/>
        </p:nvSpPr>
        <p:spPr>
          <a:xfrm>
            <a:off x="7554028" y="5795659"/>
            <a:ext cx="1955731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Text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="" xmlns:a16="http://schemas.microsoft.com/office/drawing/2014/main" id="{200D51A0-0BD3-9849-8F36-14A3C9360317}"/>
              </a:ext>
            </a:extLst>
          </p:cNvPr>
          <p:cNvSpPr/>
          <p:nvPr/>
        </p:nvSpPr>
        <p:spPr>
          <a:xfrm>
            <a:off x="5073030" y="5811843"/>
            <a:ext cx="2115272" cy="4373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Node</a:t>
            </a:r>
            <a:r>
              <a:rPr kumimoji="1" lang="en-US" altLang="zh-CN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>
                <a:solidFill>
                  <a:schemeClr val="tx1"/>
                </a:solidFill>
              </a:rPr>
              <a:t>Encoder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圆角矩形 16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4957660" y="4991224"/>
                <a:ext cx="1101411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圆角矩形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660" y="4991224"/>
                <a:ext cx="1101411" cy="34869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17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4953978" y="4435655"/>
                <a:ext cx="1105093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i="1" dirty="0">
                    <a:latin typeface="Cambria Math" panose="02040503050406030204" pitchFamily="18" charset="0"/>
                  </a:rPr>
                  <a:t>Mask</a:t>
                </a:r>
                <a:r>
                  <a:rPr kumimoji="1" lang="zh-CN" altLang="en-US" sz="1200" i="1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18" name="圆角矩形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978" y="4435655"/>
                <a:ext cx="1105093" cy="348692"/>
              </a:xfrm>
              <a:prstGeom prst="roundRect">
                <a:avLst/>
              </a:prstGeom>
              <a:blipFill rotWithShape="0"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十字形 18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5484265" y="4824967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0" name="上箭头 19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5412701" y="4166971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圆角矩形 20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6218707" y="49719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1" name="圆角矩形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707" y="4971948"/>
                <a:ext cx="816559" cy="34869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6215025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2" name="圆角矩形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25" y="4416933"/>
                <a:ext cx="820241" cy="34869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十字形 22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6562285" y="479552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4" name="上箭头 23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6543817" y="4157670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7618226" y="49719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5" name="圆角矩形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26" y="4971948"/>
                <a:ext cx="816559" cy="34869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圆角矩形 25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7614544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6" name="圆角矩形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44" y="4416933"/>
                <a:ext cx="820241" cy="348692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十字形 26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7975986" y="4795520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8" name="上箭头 27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7944757" y="4144535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圆角矩形 28">
                <a:extLst>
                  <a:ext uri="{FF2B5EF4-FFF2-40B4-BE49-F238E27FC236}">
                    <a16:creationId xmlns="" xmlns:a16="http://schemas.microsoft.com/office/drawing/2014/main" id="{5FCBEBAC-8971-B44A-A5B8-0A43F0F50D67}"/>
                  </a:ext>
                </a:extLst>
              </p:cNvPr>
              <p:cNvSpPr/>
              <p:nvPr/>
            </p:nvSpPr>
            <p:spPr>
              <a:xfrm>
                <a:off x="8620869" y="4971948"/>
                <a:ext cx="816559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29" name="圆角矩形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CBEBAC-8971-B44A-A5B8-0A43F0F50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69" y="4971948"/>
                <a:ext cx="816559" cy="348692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圆角矩形 29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8617187" y="4416933"/>
                <a:ext cx="820241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kumimoji="1" lang="en-US" altLang="zh-CN" sz="12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b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30" name="圆角矩形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187" y="4416933"/>
                <a:ext cx="820241" cy="348692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十字形 30">
            <a:extLst>
              <a:ext uri="{FF2B5EF4-FFF2-40B4-BE49-F238E27FC236}">
                <a16:creationId xmlns="" xmlns:a16="http://schemas.microsoft.com/office/drawing/2014/main" id="{C53AA193-7AFB-BB4D-972D-BFFD74D5B4C6}"/>
              </a:ext>
            </a:extLst>
          </p:cNvPr>
          <p:cNvSpPr/>
          <p:nvPr/>
        </p:nvSpPr>
        <p:spPr>
          <a:xfrm>
            <a:off x="8928614" y="4805851"/>
            <a:ext cx="115694" cy="117649"/>
          </a:xfrm>
          <a:prstGeom prst="plus">
            <a:avLst>
              <a:gd name="adj" fmla="val 407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32" name="上箭头 31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8884494" y="415026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3" name="上箭头 32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5462205" y="55467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上箭头 33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6550549" y="553785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5" name="上箭头 34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7994562" y="5553093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6" name="上箭头 35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8964401" y="5535186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7" name="上箭头 36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4730578" y="3297942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圆角矩形 37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4330843" y="2855889"/>
                <a:ext cx="967363" cy="34869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i="1" dirty="0">
                    <a:latin typeface="Cambria Math" panose="02040503050406030204" pitchFamily="18" charset="0"/>
                  </a:rPr>
                  <a:t>Mask</a:t>
                </a:r>
                <a:r>
                  <a:rPr kumimoji="1" lang="zh-CN" altLang="en-US" sz="1200" i="1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38" name="圆角矩形 3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843" y="2855889"/>
                <a:ext cx="967363" cy="348692"/>
              </a:xfrm>
              <a:prstGeom prst="roundRect">
                <a:avLst/>
              </a:prstGeom>
              <a:blipFill rotWithShape="0">
                <a:blip r:embed="rId11"/>
                <a:stretch>
                  <a:fillRect l="-1242" r="-559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上箭头 38">
            <a:extLst>
              <a:ext uri="{FF2B5EF4-FFF2-40B4-BE49-F238E27FC236}">
                <a16:creationId xmlns="" xmlns:a16="http://schemas.microsoft.com/office/drawing/2014/main" id="{DA7FB890-7724-4C4F-A5DE-FE988E7995D7}"/>
              </a:ext>
            </a:extLst>
          </p:cNvPr>
          <p:cNvSpPr/>
          <p:nvPr/>
        </p:nvSpPr>
        <p:spPr>
          <a:xfrm>
            <a:off x="5812436" y="3297434"/>
            <a:ext cx="159814" cy="19274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圆角矩形 39">
                <a:extLst>
                  <a:ext uri="{FF2B5EF4-FFF2-40B4-BE49-F238E27FC236}">
                    <a16:creationId xmlns="" xmlns:a16="http://schemas.microsoft.com/office/drawing/2014/main" id="{36CA9403-A848-FE4D-A049-F0C0BE09BE26}"/>
                  </a:ext>
                </a:extLst>
              </p:cNvPr>
              <p:cNvSpPr/>
              <p:nvPr/>
            </p:nvSpPr>
            <p:spPr>
              <a:xfrm>
                <a:off x="5412701" y="2855381"/>
                <a:ext cx="967363" cy="34869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1200" i="1" dirty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bSup>
                    <m:r>
                      <a:rPr kumimoji="1" lang="zh-CN" altLang="en-US" sz="1200" i="0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en-US" altLang="zh-CN" sz="1200" dirty="0">
                    <a:latin typeface="Cambria Math" panose="02040503050406030204" pitchFamily="18" charset="0"/>
                  </a:rPr>
                  <a:t>Original</a:t>
                </a:r>
                <a:r>
                  <a:rPr kumimoji="1" lang="zh-CN" altLang="en-US" sz="1200" dirty="0">
                    <a:latin typeface="Cambria Math" panose="020405030504060302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40" name="圆角矩形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CA9403-A848-FE4D-A049-F0C0BE09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01" y="2855381"/>
                <a:ext cx="967363" cy="348692"/>
              </a:xfrm>
              <a:prstGeom prst="roundRect">
                <a:avLst/>
              </a:prstGeom>
              <a:blipFill rotWithShape="0">
                <a:blip r:embed="rId12"/>
                <a:stretch>
                  <a:fillRect l="-2484" r="-62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4156120" y="2012977"/>
            <a:ext cx="283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Cosine Embedding Loss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8" idx="0"/>
            <a:endCxn id="41" idx="2"/>
          </p:cNvCxnSpPr>
          <p:nvPr/>
        </p:nvCxnSpPr>
        <p:spPr>
          <a:xfrm flipV="1">
            <a:off x="4814525" y="2382309"/>
            <a:ext cx="757990" cy="47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0"/>
            <a:endCxn id="41" idx="2"/>
          </p:cNvCxnSpPr>
          <p:nvPr/>
        </p:nvCxnSpPr>
        <p:spPr>
          <a:xfrm flipH="1" flipV="1">
            <a:off x="5572515" y="2382309"/>
            <a:ext cx="323868" cy="473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1</cp:revision>
  <dcterms:created xsi:type="dcterms:W3CDTF">2021-10-04T10:12:45Z</dcterms:created>
  <dcterms:modified xsi:type="dcterms:W3CDTF">2021-10-04T10:13:12Z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1632620479</vt:lpwstr>
  </property>
</Properties>
</file>