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4632"/>
  </p:normalViewPr>
  <p:slideViewPr>
    <p:cSldViewPr snapToGrid="0">
      <p:cViewPr varScale="1">
        <p:scale>
          <a:sx n="61" d="100"/>
          <a:sy n="61" d="100"/>
        </p:scale>
        <p:origin x="23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71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6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6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9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9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07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8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0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1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C985-223D-40D3-9781-84CDE794FF0E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4245-E9C7-4091-B107-679CB523F2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7990"/>
              </p:ext>
            </p:extLst>
          </p:nvPr>
        </p:nvGraphicFramePr>
        <p:xfrm>
          <a:off x="870098" y="328261"/>
          <a:ext cx="11028219" cy="620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5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79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ance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offcial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MRR@10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MRR@100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MRR@10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MRR@100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DRMM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.1146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.0943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.3812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.3085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.1047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.1211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.4099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02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DUET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.2287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.2102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.3912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.3595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.1278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.1445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.3432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.4213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53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.2816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.2740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.4671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.5491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.1992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.4319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.4727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346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Conv</a:t>
                      </a:r>
                      <a:r>
                        <a:rPr lang="en-US" altLang="zh-CN" sz="1800" dirty="0"/>
                        <a:t>-KNRM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.3182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.3054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.4876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.5990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.2744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.2850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.5899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.5221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22625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Bert-Base(released)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.4625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.4379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.6223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.4673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.4432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.4253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.6211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.4946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.4723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.4498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HBert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.4147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.4238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.6218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.4956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.3923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.3975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.6401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.5290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2layer+share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.4165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.4256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.4882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.3933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.6325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.5280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1layer+share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.4188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.4278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.5988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.4866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.6237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.5266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1layer+not_share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.4180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.4272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.4880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.6226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.5279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3layer+share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.4163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.4252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.4895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.3880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.3933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.6338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.5257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0242"/>
              </p:ext>
            </p:extLst>
          </p:nvPr>
        </p:nvGraphicFramePr>
        <p:xfrm>
          <a:off x="870098" y="328261"/>
          <a:ext cx="11028219" cy="6201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5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7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795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ance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offcial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MRR@10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MRR@100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MRR@10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MRR@100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ndcg@100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DRMM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.0943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.1146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.3085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.3812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.1047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.1211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.3000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.4099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02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DUET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.2102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.2287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.3595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.3912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.1278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.1445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.3432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.4213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53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.2740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.2816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.5491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.4671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.1992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.2128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.4319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.4727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346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Conv</a:t>
                      </a:r>
                      <a:r>
                        <a:rPr lang="en-US" altLang="zh-CN" sz="1800" dirty="0"/>
                        <a:t>-KNRM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.3054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.3182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.5990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.4876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.2744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.2850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.5899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.5221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322625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Bert-Base(released)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.4199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.3709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.3768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.4625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.4379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.4108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.6223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.3770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.4673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.4432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.4166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.4253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.6211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.4946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.3890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.4723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.4498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HBert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.4147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.4238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.6218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.4956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.3923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.3975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.6401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.5290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2layer+share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.4165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.4256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.4882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.3876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.3933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.6325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.5280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1layer+share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.4188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.4278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.5988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.4866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.6237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.5266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1layer+not_share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.4180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.4272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.4880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.3862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.6226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.5279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3layer+share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.4163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.4252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.4895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.3880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.3933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.6338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.5257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1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8200" y="1825625"/>
          <a:ext cx="913984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9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7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1731"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Models</a:t>
                      </a:r>
                      <a:endParaRPr lang="zh-CN" alt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MS-Marco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Trec</a:t>
                      </a:r>
                      <a:r>
                        <a:rPr lang="en-US" altLang="zh-CN" sz="1800" dirty="0"/>
                        <a:t>-DL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MRR@100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MRR@10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ndcg@100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ndcg@10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Ours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HBert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.4418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.4335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.4906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.6076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3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Baseline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DRMM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.1146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.0943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.3812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.3085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3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DUET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.2287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.2102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.3912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.3595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3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.2816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.2740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.4671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.5491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3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Conv</a:t>
                      </a:r>
                      <a:r>
                        <a:rPr lang="en-US" altLang="zh-CN" sz="1800" dirty="0"/>
                        <a:t>-KNRM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.3182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.3054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.4876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.5990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42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550</Words>
  <Application>Microsoft Macintosh PowerPoint</Application>
  <PresentationFormat>宽屏</PresentationFormat>
  <Paragraphs>272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guoyu (P)</dc:creator>
  <cp:lastModifiedBy>yu_guo@ruc.edu.cn</cp:lastModifiedBy>
  <cp:revision>2</cp:revision>
  <dcterms:created xsi:type="dcterms:W3CDTF">2021-09-24T07:44:12Z</dcterms:created>
  <dcterms:modified xsi:type="dcterms:W3CDTF">2021-09-24T09:39:41Z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1632447511</vt:lpwstr>
  </property>
</Properties>
</file>