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72" r:id="rId3"/>
    <p:sldId id="2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632"/>
  </p:normalViewPr>
  <p:slideViewPr>
    <p:cSldViewPr snapToGrid="0">
      <p:cViewPr varScale="1">
        <p:scale>
          <a:sx n="71" d="100"/>
          <a:sy n="71" d="100"/>
        </p:scale>
        <p:origin x="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87EFF-0DAF-40BF-870C-204AB8E33F7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E43A2-EE91-497E-BFF5-8A4A4B47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Torch checkpoint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E43A2-EE91-497E-BFF5-8A4A4B479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8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Torch checkpoint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E43A2-EE91-497E-BFF5-8A4A4B479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5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Torch checkpoint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E43A2-EE91-497E-BFF5-8A4A4B4791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0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1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8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C985-223D-40D3-9781-84CDE794FF0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17534"/>
              </p:ext>
            </p:extLst>
          </p:nvPr>
        </p:nvGraphicFramePr>
        <p:xfrm>
          <a:off x="923886" y="470646"/>
          <a:ext cx="10123350" cy="566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7353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93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1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966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9923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95625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MS-Marco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Trec</a:t>
                      </a:r>
                      <a:r>
                        <a:rPr lang="en-US" altLang="zh-CN" dirty="0"/>
                        <a:t> DL 2019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official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offcial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1438941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MRR@100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MRR@10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MRR@100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MRR@10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ndcg@100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ndcg@10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DRMM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.1146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.0943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.1211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.1047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.3812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.3085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.4099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90208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DUET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.2287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.2102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.1445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.1278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.3912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.3595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.4213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.3432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85333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.2816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.2740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.1992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.4671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.5491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.4727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.4319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2346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Conv</a:t>
                      </a:r>
                      <a:r>
                        <a:rPr lang="en-US" altLang="zh-CN" sz="1800" dirty="0"/>
                        <a:t>-KNRM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.3182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.3054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.2850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.2744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.4876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.5990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.5899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7322625"/>
                  </a:ext>
                </a:extLst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Bert-Base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.4108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.6054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.6358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.4108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.6223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.5300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.6386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.4253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.3837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.4946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.6211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.5242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.6208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HARP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.4472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.4393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.3961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.4949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.6202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.5337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.6562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Hbert</a:t>
                      </a:r>
                      <a:r>
                        <a:rPr lang="en-US" altLang="zh-CN" dirty="0" smtClean="0"/>
                        <a:t>(MLM)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.4360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.4273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.3958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.4899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.6044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.5252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.6221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.4422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.4340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.3989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.3939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.4904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.6106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.5290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23887" y="1199453"/>
          <a:ext cx="9571515" cy="388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4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11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1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966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9923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183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Ablation</a:t>
                      </a:r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MS-Marco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Trec</a:t>
                      </a:r>
                      <a:r>
                        <a:rPr lang="en-US" altLang="zh-CN" dirty="0"/>
                        <a:t> DL 2019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95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official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offcial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1438941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.4422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.4340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.3989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.3939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.4904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.6106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.5290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Ablation1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.3992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.3938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.4862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.5913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.5274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.6231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Ablation2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.4342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.4252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.3971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.3921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.4928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.6136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.5294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.6320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Ablation3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.4336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.4250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.3943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.3890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.4938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.6097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.5326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.6435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Ablation4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.4350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.3980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.3928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.4913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.6114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.5315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.6345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.4253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.3837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.4894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.5242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.6208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6025"/>
              </p:ext>
            </p:extLst>
          </p:nvPr>
        </p:nvGraphicFramePr>
        <p:xfrm>
          <a:off x="950781" y="-777264"/>
          <a:ext cx="10274723" cy="763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208"/>
                <a:gridCol w="2195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93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1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966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9923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18354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MS-Marco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Trec</a:t>
                      </a:r>
                      <a:r>
                        <a:rPr lang="en-US" altLang="zh-CN" dirty="0"/>
                        <a:t> DL 2019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official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offcial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1438941"/>
                  </a:ext>
                </a:extLst>
              </a:tr>
              <a:tr h="463801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FraBert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.4418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.4335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.4049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.3999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.4906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.6076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.5328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.6348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MLM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.4417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.4334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.4041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.4942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.6138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.5259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.6255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r>
                        <a:rPr lang="en-US" altLang="zh-CN" dirty="0" smtClean="0"/>
                        <a:t>(PCP)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.4407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.4326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.4046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.3994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.6031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.5362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.6404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Hbert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(BNM)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.4318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.3986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.4936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.6136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.5281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.6291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r>
                        <a:rPr lang="en-US" altLang="zh-CN" dirty="0" smtClean="0"/>
                        <a:t>(PCM)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.4423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.4339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.4026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.3976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.4937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.6226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.5275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.6342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Reorder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.4417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.4334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.4069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.4021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.4960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.6179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.5320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.6391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.4422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.4340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.3989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.3939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.4904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.6106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.5290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PCM+PCP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.4391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.4311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.4082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.4033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.4953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.6078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.5294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.6247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PCM+BNM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.4405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.4321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.3998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.3947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.4931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.6061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.5321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.6394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PCP+BNM+PCM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.4387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.4305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.4030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.3979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.4932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.6029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.5303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.6304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16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Reorder+PCM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.4431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.4350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.4016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.3966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.4933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.6129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.5288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.6313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16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Reorder+PCM_120W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.4422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.4339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.4035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.3983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.4888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.6070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.5296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.6371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Reorder+PCM+PCP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.4409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.4326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.3975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.5291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.6325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.4253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.3837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.4894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.5242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.6208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9137</TotalTime>
  <Words>559</Words>
  <Application>Microsoft Office PowerPoint</Application>
  <PresentationFormat>宽屏</PresentationFormat>
  <Paragraphs>306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45</cp:revision>
  <dcterms:created xsi:type="dcterms:W3CDTF">2021-09-24T07:44:12Z</dcterms:created>
  <dcterms:modified xsi:type="dcterms:W3CDTF">2021-10-04T09:59:31Z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(3)WQ9dEiuVDcLKbHBOMceEatWHW84pSSbxRKshS/TuA3eXDdLhrGDBsc7Cd1vbSNPHY2SS4Vf+
8Lx/aPNUPPG8x9rPiNsZT/NcP4wfBHFBZnJVC+P86fOVf/vVguo/VhgpBvUsgPe9KdBe4Rmi
dNrLfeMSxSnG1lf5B7ATdI84HMF7j1CONvNSV5WDBaOB/LLr3uZ53zsZV10K8aqbNUBywNaj
CyeeIclptu3+2gvUu4</vt:lpwstr>
  </property>
  <property fmtid="{D5CDD505-2E9C-101B-9397-08002B2CF9AE}" pid="3" name="_2015_ms_pID_7253431">
    <vt:lpwstr>0z88x6vHjPF3LypzfivkZt8hH1djkT3InwE20X7RLb5aPcUtH7eJS9
vppOb9p3xUpU0i+Ajl9jnj4WIQ3a+kxPgAl3Tr5CqNcaqX8lXJo9pshhDGjUQb3W6abgm7SZ
8O7i1sV3qolg0/7VFoMqL4jqOgheQaq2AvV7vwUbXakunbK+cTcMXJ4UcHtHqMl4BoiT5RCP
V516Sr510cXz5NVqS4t3BF0VnlAy9bHWTRum</vt:lpwstr>
  </property>
  <property fmtid="{D5CDD505-2E9C-101B-9397-08002B2CF9AE}" pid="4" name="_2015_ms_pID_7253432">
    <vt:lpwstr>4Q==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1632620479</vt:lpwstr>
  </property>
</Properties>
</file>