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60C7-7112-4D70-83C8-55D3FC9AAF9A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5D1F-26E9-4F4E-8954-FE8EC1CE1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01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60C7-7112-4D70-83C8-55D3FC9AAF9A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5D1F-26E9-4F4E-8954-FE8EC1CE1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4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60C7-7112-4D70-83C8-55D3FC9AAF9A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5D1F-26E9-4F4E-8954-FE8EC1CE1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82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60C7-7112-4D70-83C8-55D3FC9AAF9A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5D1F-26E9-4F4E-8954-FE8EC1CE1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49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60C7-7112-4D70-83C8-55D3FC9AAF9A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5D1F-26E9-4F4E-8954-FE8EC1CE1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65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60C7-7112-4D70-83C8-55D3FC9AAF9A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5D1F-26E9-4F4E-8954-FE8EC1CE1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85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60C7-7112-4D70-83C8-55D3FC9AAF9A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5D1F-26E9-4F4E-8954-FE8EC1CE1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94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60C7-7112-4D70-83C8-55D3FC9AAF9A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5D1F-26E9-4F4E-8954-FE8EC1CE1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48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60C7-7112-4D70-83C8-55D3FC9AAF9A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5D1F-26E9-4F4E-8954-FE8EC1CE1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45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60C7-7112-4D70-83C8-55D3FC9AAF9A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5D1F-26E9-4F4E-8954-FE8EC1CE1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80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60C7-7112-4D70-83C8-55D3FC9AAF9A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5D1F-26E9-4F4E-8954-FE8EC1CE1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0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760C7-7112-4D70-83C8-55D3FC9AAF9A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05D1F-26E9-4F4E-8954-FE8EC1CE1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75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278027"/>
              </p:ext>
            </p:extLst>
          </p:nvPr>
        </p:nvGraphicFramePr>
        <p:xfrm>
          <a:off x="968991" y="699650"/>
          <a:ext cx="9318553" cy="6002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254"/>
                <a:gridCol w="1802751"/>
                <a:gridCol w="1355272"/>
                <a:gridCol w="1681598"/>
                <a:gridCol w="1424586"/>
                <a:gridCol w="1553092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Models</a:t>
                      </a:r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MS-Marco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Trec</a:t>
                      </a:r>
                      <a:r>
                        <a:rPr lang="en-US" altLang="zh-CN" dirty="0" smtClean="0"/>
                        <a:t>-DL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686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MRR@100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MRR@10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ndcg@100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ndcg@10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Baseline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DRMM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DUET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KNRM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Conv</a:t>
                      </a:r>
                      <a:r>
                        <a:rPr lang="en-US" altLang="zh-CN" dirty="0" smtClean="0"/>
                        <a:t>-KNRM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Task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Parent-Child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Brother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其他（正在尝试）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Node</a:t>
                      </a:r>
                      <a:r>
                        <a:rPr lang="en-US" altLang="zh-CN" baseline="0" dirty="0" smtClean="0"/>
                        <a:t> Encoder (layer </a:t>
                      </a:r>
                      <a:r>
                        <a:rPr lang="en-US" altLang="zh-CN" baseline="0" dirty="0" err="1" smtClean="0"/>
                        <a:t>num</a:t>
                      </a:r>
                      <a:r>
                        <a:rPr lang="en-US" altLang="zh-CN" baseline="0" dirty="0" smtClean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K=1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K=2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K=3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Node Encoder(Parameter sharing)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Sharing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52240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Not Sharing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</a:tr>
              <a:tr h="5224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Auxiliary experiment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MS-Marco HTML</a:t>
                      </a:r>
                      <a:r>
                        <a:rPr lang="zh-CN" altLang="en-US" dirty="0" smtClean="0"/>
                        <a:t>数据集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\</a:t>
                      </a:r>
                      <a:endParaRPr lang="zh-CN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\</a:t>
                      </a:r>
                      <a:endParaRPr lang="zh-CN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56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44</Words>
  <Application>Microsoft Office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guoyu (P)</dc:creator>
  <cp:lastModifiedBy>guoyu (P)</cp:lastModifiedBy>
  <cp:revision>5</cp:revision>
  <dcterms:created xsi:type="dcterms:W3CDTF">2021-09-14T01:50:35Z</dcterms:created>
  <dcterms:modified xsi:type="dcterms:W3CDTF">2021-09-14T02:13:30Z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1629248586</vt:lpwstr>
  </property>
  <property fmtid="{D5CDD505-2E9C-101B-9397-08002B2CF9AE}" pid="6" name="_2015_ms_pID_725343">
    <vt:lpwstr>(2)9NMKGHIRKNNi9dzTjqHJm1ugjQ40PygTK2w2FH2zHImrZo2uyzHFEu5vMWQS+MrnJBnx2JpS
iyB4T0wc5UiRPIpKtQH611roGAZ1ljvmAtKPJLfO1t6WeLNrvjsVz/+kAJZEAxbxcBFuMyBG
kPw1Zncw8xCm2qypXlC9Lkdn4dx5Y3PP0AEK4n18I+g5u33178lcPx6wXuwXEAuKiA63QoFp
ZYp/acOgaZwXmRoSIb</vt:lpwstr>
  </property>
  <property fmtid="{D5CDD505-2E9C-101B-9397-08002B2CF9AE}" pid="7" name="_2015_ms_pID_7253431">
    <vt:lpwstr>jbiry9QVZyNDouzhtP+cM5/azU/gBDNRSmR7lL9y2QuLwHCkswcZex
pRPqbD5YdGdAKTt2zC93dT6n4ukNPHTIczekUFz7bKmS+VIBr8crVmtMVkpyfHWwe0f6sltZ
XCUhd8q95izqJ0lJumUhVnsNbivuMDRWZY+S4aHb1a5ZtRlj12rK6OwQgBUH8/JwkkLf/rxa
63MbP+JIQP1Yc/VA</vt:lpwstr>
  </property>
</Properties>
</file>