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8"/>
    <p:restoredTop sz="94632"/>
  </p:normalViewPr>
  <p:slideViewPr>
    <p:cSldViewPr snapToGrid="0">
      <p:cViewPr varScale="1">
        <p:scale>
          <a:sx n="71" d="100"/>
          <a:sy n="71" d="100"/>
        </p:scale>
        <p:origin x="6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87EFF-0DAF-40BF-870C-204AB8E33F7E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E43A2-EE91-497E-BFF5-8A4A4B479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154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C985-223D-40D3-9781-84CDE794FF0E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4245-E9C7-4091-B107-679CB523F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13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C985-223D-40D3-9781-84CDE794FF0E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4245-E9C7-4091-B107-679CB523F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6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C985-223D-40D3-9781-84CDE794FF0E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4245-E9C7-4091-B107-679CB523F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716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F12F8D7F-7B53-473E-ACE9-B4D2A4C3EAE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xmlns="" id="{67E39C76-BC0F-4234-A282-77DBB11D79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73500" y="0"/>
              <a:ext cx="8318500" cy="685800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F72B6CE6-79FB-43C2-A5DF-6DEC7172459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00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C985-223D-40D3-9781-84CDE794FF0E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4245-E9C7-4091-B107-679CB523F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60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C985-223D-40D3-9781-84CDE794FF0E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4245-E9C7-4091-B107-679CB523F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06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C985-223D-40D3-9781-84CDE794FF0E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4245-E9C7-4091-B107-679CB523F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19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C985-223D-40D3-9781-84CDE794FF0E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4245-E9C7-4091-B107-679CB523F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96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C985-223D-40D3-9781-84CDE794FF0E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4245-E9C7-4091-B107-679CB523F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07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C985-223D-40D3-9781-84CDE794FF0E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4245-E9C7-4091-B107-679CB523F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8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C985-223D-40D3-9781-84CDE794FF0E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4245-E9C7-4091-B107-679CB523F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0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C985-223D-40D3-9781-84CDE794FF0E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4245-E9C7-4091-B107-679CB523F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21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8C985-223D-40D3-9781-84CDE794FF0E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4245-E9C7-4091-B107-679CB523F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4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D6A249DB-6465-3849-B8F4-D3635039E796}"/>
              </a:ext>
            </a:extLst>
          </p:cNvPr>
          <p:cNvSpPr txBox="1"/>
          <p:nvPr/>
        </p:nvSpPr>
        <p:spPr>
          <a:xfrm>
            <a:off x="818646" y="713595"/>
            <a:ext cx="4527960" cy="535531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&lt;html&gt;</a:t>
            </a:r>
          </a:p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&lt;head&gt;</a:t>
            </a:r>
          </a:p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        &lt;title&gt;</a:t>
            </a:r>
            <a:r>
              <a:rPr kumimoji="1" lang="en-US" altLang="zh-CN" dirty="0"/>
              <a:t>Text A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&lt;\title&gt;</a:t>
            </a:r>
          </a:p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    &lt;\head&gt;</a:t>
            </a:r>
          </a:p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    &lt;body</a:t>
            </a:r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        &lt;div</a:t>
            </a:r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            </a:t>
            </a:r>
            <a:r>
              <a:rPr kumimoji="1" lang="en-US" altLang="zh-CN" dirty="0" smtClean="0"/>
              <a:t>Text </a:t>
            </a:r>
            <a:r>
              <a:rPr kumimoji="1" lang="en-US" altLang="zh-CN" dirty="0"/>
              <a:t>B</a:t>
            </a:r>
            <a:endParaRPr kumimoji="1"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            &lt;div&gt;</a:t>
            </a:r>
          </a:p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               &lt;h1&gt;</a:t>
            </a:r>
            <a:r>
              <a:rPr kumimoji="1" lang="en-US" altLang="zh-CN" dirty="0" smtClean="0"/>
              <a:t>Text</a:t>
            </a:r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dirty="0"/>
              <a:t>C</a:t>
            </a:r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&lt;h1&gt;</a:t>
            </a:r>
          </a:p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           &lt;\div&gt;</a:t>
            </a:r>
          </a:p>
          <a:p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            &lt;div&gt;</a:t>
            </a:r>
          </a:p>
          <a:p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                &lt;h2&gt;</a:t>
            </a:r>
          </a:p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                   </a:t>
            </a:r>
            <a:r>
              <a:rPr kumimoji="1" lang="en-US" altLang="zh-CN" dirty="0"/>
              <a:t>Text D</a:t>
            </a:r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&lt;a&gt;</a:t>
            </a:r>
            <a:r>
              <a:rPr kumimoji="1" lang="en-US" altLang="zh-CN" dirty="0" smtClean="0"/>
              <a:t>Text E</a:t>
            </a:r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&lt;\a&gt;</a:t>
            </a:r>
            <a:r>
              <a:rPr kumimoji="1" lang="en-US" altLang="zh-CN" dirty="0"/>
              <a:t>Text</a:t>
            </a:r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/>
              <a:t>F </a:t>
            </a:r>
            <a:endParaRPr kumimoji="1" lang="en-US" altLang="zh-CN" dirty="0"/>
          </a:p>
          <a:p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                &lt;\h2&gt;</a:t>
            </a:r>
          </a:p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           &lt;\div&gt;</a:t>
            </a:r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kumimoji="1" lang="en-US" altLang="zh-CN" dirty="0"/>
              <a:t>       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&lt;\div&gt;</a:t>
            </a:r>
          </a:p>
          <a:p>
            <a:r>
              <a:rPr kumimoji="1" lang="en-US" altLang="zh-CN" dirty="0"/>
              <a:t>       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&lt;p&gt;</a:t>
            </a:r>
            <a:r>
              <a:rPr kumimoji="1" lang="en-US" altLang="zh-CN" dirty="0"/>
              <a:t>Text </a:t>
            </a:r>
            <a:r>
              <a:rPr kumimoji="1" lang="en-US" altLang="zh-CN" dirty="0" smtClean="0"/>
              <a:t>G</a:t>
            </a:r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&lt;\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p&gt;</a:t>
            </a:r>
          </a:p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    &lt;\body&gt;</a:t>
            </a:r>
          </a:p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&lt;\html&gt;</a:t>
            </a:r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03A92E08-D3A0-2B43-A3FA-420EA95C0FD0}"/>
              </a:ext>
            </a:extLst>
          </p:cNvPr>
          <p:cNvSpPr/>
          <p:nvPr/>
        </p:nvSpPr>
        <p:spPr>
          <a:xfrm>
            <a:off x="8153596" y="1360861"/>
            <a:ext cx="1210433" cy="2489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html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23DA70F0-B8A7-4F42-B6EB-87889C2AD6DD}"/>
              </a:ext>
            </a:extLst>
          </p:cNvPr>
          <p:cNvSpPr/>
          <p:nvPr/>
        </p:nvSpPr>
        <p:spPr>
          <a:xfrm>
            <a:off x="6623788" y="2108146"/>
            <a:ext cx="846488" cy="2561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head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BBB08C00-D86E-FE45-9406-6968C0A0DA99}"/>
              </a:ext>
            </a:extLst>
          </p:cNvPr>
          <p:cNvSpPr/>
          <p:nvPr/>
        </p:nvSpPr>
        <p:spPr>
          <a:xfrm>
            <a:off x="9459473" y="2143077"/>
            <a:ext cx="834513" cy="2489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body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C6ED50B9-A247-BE43-96B1-302AED46F712}"/>
              </a:ext>
            </a:extLst>
          </p:cNvPr>
          <p:cNvSpPr/>
          <p:nvPr/>
        </p:nvSpPr>
        <p:spPr>
          <a:xfrm>
            <a:off x="6788684" y="2831069"/>
            <a:ext cx="504347" cy="2429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title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2A1B520D-C13F-4246-9026-BB368BEC8153}"/>
              </a:ext>
            </a:extLst>
          </p:cNvPr>
          <p:cNvSpPr/>
          <p:nvPr/>
        </p:nvSpPr>
        <p:spPr>
          <a:xfrm>
            <a:off x="8318264" y="2881631"/>
            <a:ext cx="504347" cy="2429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div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C14E8BB1-36B1-7947-AFFD-66A44A0AE47A}"/>
              </a:ext>
            </a:extLst>
          </p:cNvPr>
          <p:cNvSpPr/>
          <p:nvPr/>
        </p:nvSpPr>
        <p:spPr>
          <a:xfrm>
            <a:off x="10847647" y="2847824"/>
            <a:ext cx="504347" cy="2429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p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8EB56B74-2EEC-C74C-8468-A017784A8A8B}"/>
              </a:ext>
            </a:extLst>
          </p:cNvPr>
          <p:cNvSpPr/>
          <p:nvPr/>
        </p:nvSpPr>
        <p:spPr>
          <a:xfrm>
            <a:off x="7439846" y="3425742"/>
            <a:ext cx="842213" cy="2404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Text B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D371C881-9E00-1F40-9FEA-EABC18C8C4DD}"/>
              </a:ext>
            </a:extLst>
          </p:cNvPr>
          <p:cNvSpPr/>
          <p:nvPr/>
        </p:nvSpPr>
        <p:spPr>
          <a:xfrm>
            <a:off x="10725688" y="3426326"/>
            <a:ext cx="748263" cy="2243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Text 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G 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B72422C3-B813-DB48-9D1A-0E79670F4E76}"/>
              </a:ext>
            </a:extLst>
          </p:cNvPr>
          <p:cNvSpPr/>
          <p:nvPr/>
        </p:nvSpPr>
        <p:spPr>
          <a:xfrm>
            <a:off x="6689616" y="3416474"/>
            <a:ext cx="702481" cy="2404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Text A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B6340077-260D-A348-A141-1F9BC2E3ACE2}"/>
              </a:ext>
            </a:extLst>
          </p:cNvPr>
          <p:cNvSpPr/>
          <p:nvPr/>
        </p:nvSpPr>
        <p:spPr>
          <a:xfrm>
            <a:off x="8322538" y="3416474"/>
            <a:ext cx="504347" cy="24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div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5BDA91CD-9ADC-854A-A773-ADAA8215853A}"/>
              </a:ext>
            </a:extLst>
          </p:cNvPr>
          <p:cNvSpPr/>
          <p:nvPr/>
        </p:nvSpPr>
        <p:spPr>
          <a:xfrm>
            <a:off x="8209746" y="4452369"/>
            <a:ext cx="721381" cy="2404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Text C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右箭头 32">
            <a:extLst>
              <a:ext uri="{FF2B5EF4-FFF2-40B4-BE49-F238E27FC236}">
                <a16:creationId xmlns="" xmlns:a16="http://schemas.microsoft.com/office/drawing/2014/main" id="{A4273651-FD29-3E4B-8047-D844EED0E55C}"/>
              </a:ext>
            </a:extLst>
          </p:cNvPr>
          <p:cNvSpPr/>
          <p:nvPr/>
        </p:nvSpPr>
        <p:spPr>
          <a:xfrm>
            <a:off x="5551834" y="3074023"/>
            <a:ext cx="504257" cy="4342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="" xmlns:a16="http://schemas.microsoft.com/office/drawing/2014/main" id="{ED552A2D-DD6B-EF47-8913-D7725B32FE8D}"/>
              </a:ext>
            </a:extLst>
          </p:cNvPr>
          <p:cNvCxnSpPr/>
          <p:nvPr/>
        </p:nvCxnSpPr>
        <p:spPr>
          <a:xfrm rot="10800000" flipH="1">
            <a:off x="7047032" y="1609830"/>
            <a:ext cx="1711781" cy="498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="" xmlns:a16="http://schemas.microsoft.com/office/drawing/2014/main" id="{ACD0597C-FE27-3041-93EF-1C20761D464A}"/>
              </a:ext>
            </a:extLst>
          </p:cNvPr>
          <p:cNvCxnSpPr/>
          <p:nvPr/>
        </p:nvCxnSpPr>
        <p:spPr>
          <a:xfrm rot="10800000">
            <a:off x="8758813" y="1609830"/>
            <a:ext cx="1117917" cy="533247"/>
          </a:xfrm>
          <a:prstGeom prst="straightConnector1">
            <a:avLst/>
          </a:prstGeom>
          <a:ln>
            <a:headEnd w="sm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="" xmlns:a16="http://schemas.microsoft.com/office/drawing/2014/main" id="{3AD02B18-0AE4-1143-B582-CFC0E3EEC8AF}"/>
              </a:ext>
            </a:extLst>
          </p:cNvPr>
          <p:cNvCxnSpPr/>
          <p:nvPr/>
        </p:nvCxnSpPr>
        <p:spPr>
          <a:xfrm rot="10800000" flipH="1">
            <a:off x="7040858" y="2364297"/>
            <a:ext cx="6174" cy="46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="" xmlns:a16="http://schemas.microsoft.com/office/drawing/2014/main" id="{F84AC8BB-DC2A-A14F-BF3A-25AEB3BC0B46}"/>
              </a:ext>
            </a:extLst>
          </p:cNvPr>
          <p:cNvCxnSpPr/>
          <p:nvPr/>
        </p:nvCxnSpPr>
        <p:spPr>
          <a:xfrm rot="10800000" flipH="1">
            <a:off x="7040857" y="3074023"/>
            <a:ext cx="1" cy="34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="" xmlns:a16="http://schemas.microsoft.com/office/drawing/2014/main" id="{D8BAE995-1CC5-AB49-953A-69318883DF57}"/>
              </a:ext>
            </a:extLst>
          </p:cNvPr>
          <p:cNvCxnSpPr/>
          <p:nvPr/>
        </p:nvCxnSpPr>
        <p:spPr>
          <a:xfrm rot="10800000" flipH="1">
            <a:off x="7860953" y="3124585"/>
            <a:ext cx="709485" cy="30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="" xmlns:a16="http://schemas.microsoft.com/office/drawing/2014/main" id="{85D359B6-D1D9-5541-B559-C9B7DFDBA5FD}"/>
              </a:ext>
            </a:extLst>
          </p:cNvPr>
          <p:cNvCxnSpPr/>
          <p:nvPr/>
        </p:nvCxnSpPr>
        <p:spPr>
          <a:xfrm rot="10800000">
            <a:off x="8570438" y="3124585"/>
            <a:ext cx="4274" cy="29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="" xmlns:a16="http://schemas.microsoft.com/office/drawing/2014/main" id="{C31A36E9-7E7D-9E49-ACD9-3B89D5670ED5}"/>
              </a:ext>
            </a:extLst>
          </p:cNvPr>
          <p:cNvCxnSpPr/>
          <p:nvPr/>
        </p:nvCxnSpPr>
        <p:spPr>
          <a:xfrm rot="10800000" flipH="1">
            <a:off x="8570438" y="2392046"/>
            <a:ext cx="1306292" cy="489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="" xmlns:a16="http://schemas.microsoft.com/office/drawing/2014/main" id="{82AAA476-D51D-B24F-9F68-AD5FE0AFBB96}"/>
              </a:ext>
            </a:extLst>
          </p:cNvPr>
          <p:cNvCxnSpPr/>
          <p:nvPr/>
        </p:nvCxnSpPr>
        <p:spPr>
          <a:xfrm rot="10800000">
            <a:off x="9876730" y="2392046"/>
            <a:ext cx="1223091" cy="455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="" xmlns:a16="http://schemas.microsoft.com/office/drawing/2014/main" id="{DA8887BD-4A9E-2141-AEED-8D55EE934AFC}"/>
              </a:ext>
            </a:extLst>
          </p:cNvPr>
          <p:cNvCxnSpPr/>
          <p:nvPr/>
        </p:nvCxnSpPr>
        <p:spPr>
          <a:xfrm rot="10800000" flipH="1">
            <a:off x="11099820" y="3090778"/>
            <a:ext cx="1" cy="33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="" xmlns:a16="http://schemas.microsoft.com/office/drawing/2014/main" id="{992E5547-4DCC-9A4B-836E-0F19DE8B9763}"/>
              </a:ext>
            </a:extLst>
          </p:cNvPr>
          <p:cNvCxnSpPr/>
          <p:nvPr/>
        </p:nvCxnSpPr>
        <p:spPr>
          <a:xfrm rot="10800000" flipH="1">
            <a:off x="8568014" y="3666224"/>
            <a:ext cx="6698" cy="26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B6340077-260D-A348-A141-1F9BC2E3ACE2}"/>
              </a:ext>
            </a:extLst>
          </p:cNvPr>
          <p:cNvSpPr/>
          <p:nvPr/>
        </p:nvSpPr>
        <p:spPr>
          <a:xfrm>
            <a:off x="8315840" y="3934421"/>
            <a:ext cx="504347" cy="2497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h1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直线箭头连接符 55">
            <a:extLst>
              <a:ext uri="{FF2B5EF4-FFF2-40B4-BE49-F238E27FC236}">
                <a16:creationId xmlns="" xmlns:a16="http://schemas.microsoft.com/office/drawing/2014/main" id="{992E5547-4DCC-9A4B-836E-0F19DE8B9763}"/>
              </a:ext>
            </a:extLst>
          </p:cNvPr>
          <p:cNvCxnSpPr/>
          <p:nvPr/>
        </p:nvCxnSpPr>
        <p:spPr>
          <a:xfrm rot="10800000">
            <a:off x="8568014" y="4184171"/>
            <a:ext cx="2423" cy="268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B6340077-260D-A348-A141-1F9BC2E3ACE2}"/>
              </a:ext>
            </a:extLst>
          </p:cNvPr>
          <p:cNvSpPr/>
          <p:nvPr/>
        </p:nvSpPr>
        <p:spPr>
          <a:xfrm>
            <a:off x="9454730" y="3425742"/>
            <a:ext cx="504347" cy="24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div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直线箭头连接符 43">
            <a:extLst>
              <a:ext uri="{FF2B5EF4-FFF2-40B4-BE49-F238E27FC236}">
                <a16:creationId xmlns="" xmlns:a16="http://schemas.microsoft.com/office/drawing/2014/main" id="{85D359B6-D1D9-5541-B559-C9B7DFDBA5FD}"/>
              </a:ext>
            </a:extLst>
          </p:cNvPr>
          <p:cNvCxnSpPr/>
          <p:nvPr/>
        </p:nvCxnSpPr>
        <p:spPr>
          <a:xfrm rot="10800000">
            <a:off x="8570438" y="3124585"/>
            <a:ext cx="1136466" cy="30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5BDA91CD-9ADC-854A-A773-ADAA8215853A}"/>
              </a:ext>
            </a:extLst>
          </p:cNvPr>
          <p:cNvSpPr/>
          <p:nvPr/>
        </p:nvSpPr>
        <p:spPr>
          <a:xfrm>
            <a:off x="8979183" y="4453795"/>
            <a:ext cx="677176" cy="2404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Text D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直线箭头连接符 55">
            <a:extLst>
              <a:ext uri="{FF2B5EF4-FFF2-40B4-BE49-F238E27FC236}">
                <a16:creationId xmlns="" xmlns:a16="http://schemas.microsoft.com/office/drawing/2014/main" id="{992E5547-4DCC-9A4B-836E-0F19DE8B9763}"/>
              </a:ext>
            </a:extLst>
          </p:cNvPr>
          <p:cNvCxnSpPr/>
          <p:nvPr/>
        </p:nvCxnSpPr>
        <p:spPr>
          <a:xfrm rot="10800000" flipH="1">
            <a:off x="9765092" y="3667650"/>
            <a:ext cx="6698" cy="26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B6340077-260D-A348-A141-1F9BC2E3ACE2}"/>
              </a:ext>
            </a:extLst>
          </p:cNvPr>
          <p:cNvSpPr/>
          <p:nvPr/>
        </p:nvSpPr>
        <p:spPr>
          <a:xfrm>
            <a:off x="9512918" y="3935847"/>
            <a:ext cx="504347" cy="2497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h2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直线箭头连接符 55">
            <a:extLst>
              <a:ext uri="{FF2B5EF4-FFF2-40B4-BE49-F238E27FC236}">
                <a16:creationId xmlns="" xmlns:a16="http://schemas.microsoft.com/office/drawing/2014/main" id="{992E5547-4DCC-9A4B-836E-0F19DE8B9763}"/>
              </a:ext>
            </a:extLst>
          </p:cNvPr>
          <p:cNvCxnSpPr/>
          <p:nvPr/>
        </p:nvCxnSpPr>
        <p:spPr>
          <a:xfrm rot="10800000" flipH="1">
            <a:off x="9317771" y="4185597"/>
            <a:ext cx="447321" cy="268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="" xmlns:a16="http://schemas.microsoft.com/office/drawing/2014/main" id="{B6340077-260D-A348-A141-1F9BC2E3ACE2}"/>
              </a:ext>
            </a:extLst>
          </p:cNvPr>
          <p:cNvSpPr/>
          <p:nvPr/>
        </p:nvSpPr>
        <p:spPr>
          <a:xfrm>
            <a:off x="9750670" y="4453795"/>
            <a:ext cx="416814" cy="249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a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="" xmlns:a16="http://schemas.microsoft.com/office/drawing/2014/main" id="{5BDA91CD-9ADC-854A-A773-ADAA8215853A}"/>
              </a:ext>
            </a:extLst>
          </p:cNvPr>
          <p:cNvSpPr/>
          <p:nvPr/>
        </p:nvSpPr>
        <p:spPr>
          <a:xfrm>
            <a:off x="10319767" y="4453795"/>
            <a:ext cx="721381" cy="2404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Text F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="" xmlns:a16="http://schemas.microsoft.com/office/drawing/2014/main" id="{5BDA91CD-9ADC-854A-A773-ADAA8215853A}"/>
              </a:ext>
            </a:extLst>
          </p:cNvPr>
          <p:cNvSpPr/>
          <p:nvPr/>
        </p:nvSpPr>
        <p:spPr>
          <a:xfrm>
            <a:off x="9656359" y="4950673"/>
            <a:ext cx="721381" cy="2404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Text E 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直线箭头连接符 55">
            <a:extLst>
              <a:ext uri="{FF2B5EF4-FFF2-40B4-BE49-F238E27FC236}">
                <a16:creationId xmlns="" xmlns:a16="http://schemas.microsoft.com/office/drawing/2014/main" id="{992E5547-4DCC-9A4B-836E-0F19DE8B9763}"/>
              </a:ext>
            </a:extLst>
          </p:cNvPr>
          <p:cNvCxnSpPr/>
          <p:nvPr/>
        </p:nvCxnSpPr>
        <p:spPr>
          <a:xfrm rot="10800000">
            <a:off x="9959077" y="4703545"/>
            <a:ext cx="0" cy="24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线箭头连接符 55">
            <a:extLst>
              <a:ext uri="{FF2B5EF4-FFF2-40B4-BE49-F238E27FC236}">
                <a16:creationId xmlns="" xmlns:a16="http://schemas.microsoft.com/office/drawing/2014/main" id="{992E5547-4DCC-9A4B-836E-0F19DE8B9763}"/>
              </a:ext>
            </a:extLst>
          </p:cNvPr>
          <p:cNvCxnSpPr/>
          <p:nvPr/>
        </p:nvCxnSpPr>
        <p:spPr>
          <a:xfrm rot="10800000">
            <a:off x="9765092" y="4185597"/>
            <a:ext cx="193985" cy="268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线箭头连接符 55">
            <a:extLst>
              <a:ext uri="{FF2B5EF4-FFF2-40B4-BE49-F238E27FC236}">
                <a16:creationId xmlns="" xmlns:a16="http://schemas.microsoft.com/office/drawing/2014/main" id="{992E5547-4DCC-9A4B-836E-0F19DE8B9763}"/>
              </a:ext>
            </a:extLst>
          </p:cNvPr>
          <p:cNvCxnSpPr/>
          <p:nvPr/>
        </p:nvCxnSpPr>
        <p:spPr>
          <a:xfrm rot="10800000">
            <a:off x="9765092" y="4185597"/>
            <a:ext cx="915366" cy="268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0800000">
            <a:off x="6002111" y="4318270"/>
            <a:ext cx="6149667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6149954" y="387463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Layer 5</a:t>
            </a:r>
            <a:endParaRPr lang="zh-CN" alt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="" xmlns:a16="http://schemas.microsoft.com/office/drawing/2014/main" id="{03A92E08-D3A0-2B43-A3FA-420EA95C0FD0}"/>
              </a:ext>
            </a:extLst>
          </p:cNvPr>
          <p:cNvSpPr/>
          <p:nvPr/>
        </p:nvSpPr>
        <p:spPr>
          <a:xfrm>
            <a:off x="9876730" y="517581"/>
            <a:ext cx="710959" cy="2489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="" xmlns:a16="http://schemas.microsoft.com/office/drawing/2014/main" id="{B72422C3-B813-DB48-9D1A-0E79670F4E76}"/>
              </a:ext>
            </a:extLst>
          </p:cNvPr>
          <p:cNvSpPr/>
          <p:nvPr/>
        </p:nvSpPr>
        <p:spPr>
          <a:xfrm>
            <a:off x="9876730" y="1013678"/>
            <a:ext cx="710959" cy="2614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0617443" y="457399"/>
            <a:ext cx="1449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Node Encoder</a:t>
            </a:r>
            <a:endParaRPr lang="zh-CN" altLang="en-US" sz="1600" dirty="0"/>
          </a:p>
        </p:txBody>
      </p:sp>
      <p:sp>
        <p:nvSpPr>
          <p:cNvPr id="85" name="文本框 84"/>
          <p:cNvSpPr txBox="1"/>
          <p:nvPr/>
        </p:nvSpPr>
        <p:spPr>
          <a:xfrm>
            <a:off x="10610744" y="975146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Text Encoder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1300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9137</TotalTime>
  <Words>113</Words>
  <Application>Microsoft Office PowerPoint</Application>
  <PresentationFormat>宽屏</PresentationFormat>
  <Paragraphs>40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guoyu (P)</dc:creator>
  <cp:lastModifiedBy>guoyu (P)</cp:lastModifiedBy>
  <cp:revision>44</cp:revision>
  <dcterms:created xsi:type="dcterms:W3CDTF">2021-09-24T07:44:12Z</dcterms:created>
  <dcterms:modified xsi:type="dcterms:W3CDTF">2021-10-03T09:26:36Z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(3)WQ9dEiuVDcLKbHBOMceEatWHW84pSSbxRKshS/TuA3eXDdLhrGDBsc7Cd1vbSNPHY2SS4Vf+
8Lx/aPNUPPG8x9rPiNsZT/NcP4wfBHFBZnJVC+P86fOVf/vVguo/VhgpBvUsgPe9KdBe4Rmi
dNrLfeMSxSnG1lf5B7ATdI84HMF7j1CONvNSV5WDBaOB/LLr3uZ53zsZV10K8aqbNUBywNaj
CyeeIclptu3+2gvUu4</vt:lpwstr>
  </property>
  <property fmtid="{D5CDD505-2E9C-101B-9397-08002B2CF9AE}" pid="3" name="_2015_ms_pID_7253431">
    <vt:lpwstr>0z88x6vHjPF3LypzfivkZt8hH1djkT3InwE20X7RLb5aPcUtH7eJS9
vppOb9p3xUpU0i+Ajl9jnj4WIQ3a+kxPgAl3Tr5CqNcaqX8lXJo9pshhDGjUQb3W6abgm7SZ
8O7i1sV3qolg0/7VFoMqL4jqOgheQaq2AvV7vwUbXakunbK+cTcMXJ4UcHtHqMl4BoiT5RCP
V516Sr510cXz5NVqS4t3BF0VnlAy9bHWTRum</vt:lpwstr>
  </property>
  <property fmtid="{D5CDD505-2E9C-101B-9397-08002B2CF9AE}" pid="4" name="_2015_ms_pID_7253432">
    <vt:lpwstr>4Q==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1632620479</vt:lpwstr>
  </property>
</Properties>
</file>