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7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8"/>
    <p:restoredTop sz="94632"/>
  </p:normalViewPr>
  <p:slideViewPr>
    <p:cSldViewPr snapToGrid="0">
      <p:cViewPr varScale="1">
        <p:scale>
          <a:sx n="71" d="100"/>
          <a:sy n="71" d="100"/>
        </p:scale>
        <p:origin x="6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87EFF-0DAF-40BF-870C-204AB8E33F7E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E43A2-EE91-497E-BFF5-8A4A4B479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5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Torch checkpoint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E43A2-EE91-497E-BFF5-8A4A4B4791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82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Torch checkpoint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E43A2-EE91-497E-BFF5-8A4A4B4791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30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3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6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71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0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06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19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96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07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8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0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21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8C985-223D-40D3-9781-84CDE794FF0E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17534"/>
              </p:ext>
            </p:extLst>
          </p:nvPr>
        </p:nvGraphicFramePr>
        <p:xfrm>
          <a:off x="923886" y="470646"/>
          <a:ext cx="10123350" cy="5669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/>
                <a:gridCol w="17353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8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11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59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59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1938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4613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9668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9923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95625">
                <a:tc row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MS-Marco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Trec</a:t>
                      </a:r>
                      <a:r>
                        <a:rPr lang="en-US" altLang="zh-CN" dirty="0"/>
                        <a:t> DL 2019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7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ance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official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ance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offcial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1438941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Baseline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MRR@100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MRR@10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MRR@100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MRR@10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ndcg@100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ndcg@10</a:t>
                      </a:r>
                      <a:endParaRPr lang="en-US" altLang="zh-C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ndcg@100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ndcg@10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DRMM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.1146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.0943</a:t>
                      </a:r>
                      <a:endParaRPr lang="en-US" altLang="zh-CN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.1211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.1047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.3812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.3085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.4099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.3000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590208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DUET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.2287</a:t>
                      </a:r>
                      <a:endParaRPr lang="en-US" altLang="zh-C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.2102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.1445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.1278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.3912</a:t>
                      </a:r>
                      <a:endParaRPr lang="en-US" altLang="zh-C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.3595</a:t>
                      </a:r>
                      <a:endParaRPr lang="en-US" altLang="zh-C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.4213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.3432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485333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KNRM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.2816</a:t>
                      </a:r>
                      <a:endParaRPr lang="en-US" altLang="zh-C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.2740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.2128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.1992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.4671</a:t>
                      </a:r>
                      <a:endParaRPr lang="en-US" altLang="zh-C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.5491</a:t>
                      </a:r>
                      <a:endParaRPr lang="en-US" altLang="zh-C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.4727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.4319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923464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Conv</a:t>
                      </a:r>
                      <a:r>
                        <a:rPr lang="en-US" altLang="zh-CN" sz="1800" dirty="0"/>
                        <a:t>-KNRM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.3182</a:t>
                      </a:r>
                      <a:endParaRPr lang="en-US" altLang="zh-C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.3054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.2850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.2744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.4876</a:t>
                      </a:r>
                      <a:endParaRPr lang="en-US" altLang="zh-C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.5990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.5221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.5899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37322625"/>
                  </a:ext>
                </a:extLst>
              </a:tr>
              <a:tr h="46380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Bert-Base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.4199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.4108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.3768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.3709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.4907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.6054</a:t>
                      </a:r>
                      <a:endParaRPr lang="en-US" altLang="zh-C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.5289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.6358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380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ICT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.4196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.4108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.3827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.3770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.4943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.6223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.5300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.6386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380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.4253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.4166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.3890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.3837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.4946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.6211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.5242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.6208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380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HARP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.4472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.4393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.4012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.3961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.4949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.6202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.5337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.6562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6380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Hbert</a:t>
                      </a:r>
                      <a:r>
                        <a:rPr lang="en-US" altLang="zh-CN" dirty="0" smtClean="0"/>
                        <a:t>(MLM)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.4360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.4273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.3958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.3902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.4899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.6044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.5252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.6221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6380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HBert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.4422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.4340</a:t>
                      </a:r>
                      <a:endParaRPr lang="en-US" altLang="zh-CN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.3989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.3939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.4904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.6106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.5290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.6336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41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6025"/>
              </p:ext>
            </p:extLst>
          </p:nvPr>
        </p:nvGraphicFramePr>
        <p:xfrm>
          <a:off x="950781" y="-777264"/>
          <a:ext cx="10274723" cy="7635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208"/>
                <a:gridCol w="21950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8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11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59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59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1938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4613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9668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9923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718354">
                <a:tc row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MS-Marco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Trec</a:t>
                      </a:r>
                      <a:r>
                        <a:rPr lang="en-US" altLang="zh-CN" dirty="0"/>
                        <a:t> DL 2019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7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ance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official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ance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offcial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1438941"/>
                  </a:ext>
                </a:extLst>
              </a:tr>
              <a:tr h="463801">
                <a:tc rowSpan="11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Ours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FraBert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.4418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.4335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.4049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.3999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.4906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.6076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.5328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.6348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6380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MLM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.4417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.4334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.4041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.3990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.4942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.6138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.5259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.6255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638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Hbert</a:t>
                      </a:r>
                      <a:r>
                        <a:rPr lang="en-US" altLang="zh-CN" dirty="0" smtClean="0"/>
                        <a:t>(PCP)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.4407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.4326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.4046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.3994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.4910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.6031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.5362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.6404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6380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B050"/>
                          </a:solidFill>
                        </a:rPr>
                        <a:t>Hbert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(BNM)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.4403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.4318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.4036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.3986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.4936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.6136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.5281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.6291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6380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Hbert</a:t>
                      </a:r>
                      <a:r>
                        <a:rPr lang="en-US" altLang="zh-CN" dirty="0" smtClean="0"/>
                        <a:t>(PCM)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.4423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.4339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.4026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.3976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.4937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.6226</a:t>
                      </a:r>
                      <a:endParaRPr lang="en-US" altLang="zh-CN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.5275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.6342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6380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Reorder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.4417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.4334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.4069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.4021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.4960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.6179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.5320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.6391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638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HBert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.4422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.4340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.3989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.3939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.4904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.6106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.5290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.6336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638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PCM+PCP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.4391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.4311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.4082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.4033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.4953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.6078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.5294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.6247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6380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PCM+BNM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.4405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.4321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.3998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.3947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.4931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.6061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.5321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.6394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6380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PCP+BNM+PCM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.4387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.4305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.4030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.3979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.4932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.6029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.5303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.6304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8167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Reorder+PCM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.4431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.4350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.4016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.3966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.4933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.6129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.5288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.6313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8167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Reorder+PCM_120W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.4422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.4339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.4035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.3983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.4888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.6070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.5296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.6371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380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Reorder+PCM+PCP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.4409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.4326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.4024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.3975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.4904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.6100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.5291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.6325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6380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.4253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.4166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.3890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.3837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.4894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6166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.5242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.6208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1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9137</TotalTime>
  <Words>445</Words>
  <Application>Microsoft Office PowerPoint</Application>
  <PresentationFormat>宽屏</PresentationFormat>
  <Paragraphs>243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guoyu (P)</dc:creator>
  <cp:lastModifiedBy>guoyu (P)</cp:lastModifiedBy>
  <cp:revision>44</cp:revision>
  <dcterms:created xsi:type="dcterms:W3CDTF">2021-09-24T07:44:12Z</dcterms:created>
  <dcterms:modified xsi:type="dcterms:W3CDTF">2021-10-03T09:26:39Z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(3)WQ9dEiuVDcLKbHBOMceEatWHW84pSSbxRKshS/TuA3eXDdLhrGDBsc7Cd1vbSNPHY2SS4Vf+
8Lx/aPNUPPG8x9rPiNsZT/NcP4wfBHFBZnJVC+P86fOVf/vVguo/VhgpBvUsgPe9KdBe4Rmi
dNrLfeMSxSnG1lf5B7ATdI84HMF7j1CONvNSV5WDBaOB/LLr3uZ53zsZV10K8aqbNUBywNaj
CyeeIclptu3+2gvUu4</vt:lpwstr>
  </property>
  <property fmtid="{D5CDD505-2E9C-101B-9397-08002B2CF9AE}" pid="3" name="_2015_ms_pID_7253431">
    <vt:lpwstr>0z88x6vHjPF3LypzfivkZt8hH1djkT3InwE20X7RLb5aPcUtH7eJS9
vppOb9p3xUpU0i+Ajl9jnj4WIQ3a+kxPgAl3Tr5CqNcaqX8lXJo9pshhDGjUQb3W6abgm7SZ
8O7i1sV3qolg0/7VFoMqL4jqOgheQaq2AvV7vwUbXakunbK+cTcMXJ4UcHtHqMl4BoiT5RCP
V516Sr510cXz5NVqS4t3BF0VnlAy9bHWTRum</vt:lpwstr>
  </property>
  <property fmtid="{D5CDD505-2E9C-101B-9397-08002B2CF9AE}" pid="4" name="_2015_ms_pID_7253432">
    <vt:lpwstr>4Q==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1632620479</vt:lpwstr>
  </property>
</Properties>
</file>