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2A-4F52-4F07-9C01-0976D52828D0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A1B4-BF2B-4E64-AAD4-E3A72C670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303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2A-4F52-4F07-9C01-0976D52828D0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A1B4-BF2B-4E64-AAD4-E3A72C670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88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2A-4F52-4F07-9C01-0976D52828D0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A1B4-BF2B-4E64-AAD4-E3A72C670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10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2A-4F52-4F07-9C01-0976D52828D0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A1B4-BF2B-4E64-AAD4-E3A72C670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31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2A-4F52-4F07-9C01-0976D52828D0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A1B4-BF2B-4E64-AAD4-E3A72C670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71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2A-4F52-4F07-9C01-0976D52828D0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A1B4-BF2B-4E64-AAD4-E3A72C670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2A-4F52-4F07-9C01-0976D52828D0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A1B4-BF2B-4E64-AAD4-E3A72C670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11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2A-4F52-4F07-9C01-0976D52828D0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A1B4-BF2B-4E64-AAD4-E3A72C670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47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2A-4F52-4F07-9C01-0976D52828D0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A1B4-BF2B-4E64-AAD4-E3A72C670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46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2A-4F52-4F07-9C01-0976D52828D0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A1B4-BF2B-4E64-AAD4-E3A72C670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08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2A-4F52-4F07-9C01-0976D52828D0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A1B4-BF2B-4E64-AAD4-E3A72C670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09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6D82A-4F52-4F07-9C01-0976D52828D0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1A1B4-BF2B-4E64-AAD4-E3A72C670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79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8582"/>
            <a:ext cx="12192000" cy="4160836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91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guoyu (P)</dc:creator>
  <cp:lastModifiedBy>guoyu (P)</cp:lastModifiedBy>
  <cp:revision>1</cp:revision>
  <dcterms:created xsi:type="dcterms:W3CDTF">2022-01-24T09:47:02Z</dcterms:created>
  <dcterms:modified xsi:type="dcterms:W3CDTF">2022-01-24T09:47:15Z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1640222829</vt:lpwstr>
  </property>
</Properties>
</file>